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21" r:id="rId3"/>
    <p:sldId id="353" r:id="rId4"/>
    <p:sldId id="322" r:id="rId5"/>
    <p:sldId id="276" r:id="rId6"/>
    <p:sldId id="323" r:id="rId7"/>
    <p:sldId id="324" r:id="rId8"/>
    <p:sldId id="326" r:id="rId9"/>
    <p:sldId id="325" r:id="rId10"/>
    <p:sldId id="327" r:id="rId11"/>
    <p:sldId id="329" r:id="rId12"/>
    <p:sldId id="330" r:id="rId13"/>
    <p:sldId id="331" r:id="rId14"/>
    <p:sldId id="332" r:id="rId15"/>
    <p:sldId id="328" r:id="rId16"/>
    <p:sldId id="333" r:id="rId17"/>
    <p:sldId id="334" r:id="rId18"/>
    <p:sldId id="335" r:id="rId19"/>
    <p:sldId id="336" r:id="rId20"/>
    <p:sldId id="337" r:id="rId21"/>
    <p:sldId id="339" r:id="rId22"/>
    <p:sldId id="338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6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ементьева Кристина" userId="bda54a60f64c1e1d" providerId="LiveId" clId="{50575C35-41EB-44E4-B6D8-53B2A3D533B4}"/>
    <pc:docChg chg="undo custSel addSld delSld modSld sldOrd">
      <pc:chgData name="Дементьева Кристина" userId="bda54a60f64c1e1d" providerId="LiveId" clId="{50575C35-41EB-44E4-B6D8-53B2A3D533B4}" dt="2025-09-02T07:36:50.009" v="675" actId="20577"/>
      <pc:docMkLst>
        <pc:docMk/>
      </pc:docMkLst>
      <pc:sldChg chg="add">
        <pc:chgData name="Дементьева Кристина" userId="bda54a60f64c1e1d" providerId="LiveId" clId="{50575C35-41EB-44E4-B6D8-53B2A3D533B4}" dt="2025-09-01T08:18:10.282" v="0"/>
        <pc:sldMkLst>
          <pc:docMk/>
          <pc:sldMk cId="2836898489" sldId="258"/>
        </pc:sldMkLst>
      </pc:sldChg>
      <pc:sldChg chg="modSp add mod">
        <pc:chgData name="Дементьева Кристина" userId="bda54a60f64c1e1d" providerId="LiveId" clId="{50575C35-41EB-44E4-B6D8-53B2A3D533B4}" dt="2025-09-01T08:32:08.837" v="70" actId="20577"/>
        <pc:sldMkLst>
          <pc:docMk/>
          <pc:sldMk cId="788055053" sldId="259"/>
        </pc:sldMkLst>
        <pc:spChg chg="mod">
          <ac:chgData name="Дементьева Кристина" userId="bda54a60f64c1e1d" providerId="LiveId" clId="{50575C35-41EB-44E4-B6D8-53B2A3D533B4}" dt="2025-09-01T08:32:08.837" v="70" actId="20577"/>
          <ac:spMkLst>
            <pc:docMk/>
            <pc:sldMk cId="788055053" sldId="259"/>
            <ac:spMk id="7" creationId="{00000000-0000-0000-0000-000000000000}"/>
          </ac:spMkLst>
        </pc:spChg>
      </pc:sldChg>
      <pc:sldChg chg="addSp delSp modSp add mod">
        <pc:chgData name="Дементьева Кристина" userId="bda54a60f64c1e1d" providerId="LiveId" clId="{50575C35-41EB-44E4-B6D8-53B2A3D533B4}" dt="2025-09-02T05:56:51.536" v="127" actId="29295"/>
        <pc:sldMkLst>
          <pc:docMk/>
          <pc:sldMk cId="2349377325" sldId="260"/>
        </pc:sldMkLst>
        <pc:spChg chg="add mod">
          <ac:chgData name="Дементьева Кристина" userId="bda54a60f64c1e1d" providerId="LiveId" clId="{50575C35-41EB-44E4-B6D8-53B2A3D533B4}" dt="2025-09-02T05:55:15.861" v="88" actId="113"/>
          <ac:spMkLst>
            <pc:docMk/>
            <pc:sldMk cId="2349377325" sldId="260"/>
            <ac:spMk id="2" creationId="{8D351E16-F0CD-EFE9-AD90-5B323923B2E5}"/>
          </ac:spMkLst>
        </pc:spChg>
        <pc:spChg chg="add mod">
          <ac:chgData name="Дементьева Кристина" userId="bda54a60f64c1e1d" providerId="LiveId" clId="{50575C35-41EB-44E4-B6D8-53B2A3D533B4}" dt="2025-09-02T05:56:51.536" v="127" actId="29295"/>
          <ac:spMkLst>
            <pc:docMk/>
            <pc:sldMk cId="2349377325" sldId="260"/>
            <ac:spMk id="3" creationId="{2C922888-130C-F268-0BE4-723E02C9DFD0}"/>
          </ac:spMkLst>
        </pc:spChg>
        <pc:spChg chg="del">
          <ac:chgData name="Дементьева Кристина" userId="bda54a60f64c1e1d" providerId="LiveId" clId="{50575C35-41EB-44E4-B6D8-53B2A3D533B4}" dt="2025-09-02T05:54:32.064" v="72" actId="478"/>
          <ac:spMkLst>
            <pc:docMk/>
            <pc:sldMk cId="2349377325" sldId="260"/>
            <ac:spMk id="7" creationId="{4D657889-EAD9-2112-0794-6056EBA38B60}"/>
          </ac:spMkLst>
        </pc:spChg>
        <pc:spChg chg="mod">
          <ac:chgData name="Дементьева Кристина" userId="bda54a60f64c1e1d" providerId="LiveId" clId="{50575C35-41EB-44E4-B6D8-53B2A3D533B4}" dt="2025-09-02T05:55:02.129" v="83" actId="404"/>
          <ac:spMkLst>
            <pc:docMk/>
            <pc:sldMk cId="2349377325" sldId="260"/>
            <ac:spMk id="9" creationId="{D822894A-0D08-F4D6-D001-49CB506CC73E}"/>
          </ac:spMkLst>
        </pc:spChg>
        <pc:picChg chg="del">
          <ac:chgData name="Дементьева Кристина" userId="bda54a60f64c1e1d" providerId="LiveId" clId="{50575C35-41EB-44E4-B6D8-53B2A3D533B4}" dt="2025-09-02T05:54:34.186" v="73" actId="478"/>
          <ac:picMkLst>
            <pc:docMk/>
            <pc:sldMk cId="2349377325" sldId="260"/>
            <ac:picMk id="12" creationId="{2B275E27-C270-87E3-716F-BC18B7DC8DDA}"/>
          </ac:picMkLst>
        </pc:picChg>
      </pc:sldChg>
      <pc:sldChg chg="modSp add mod ord">
        <pc:chgData name="Дементьева Кристина" userId="bda54a60f64c1e1d" providerId="LiveId" clId="{50575C35-41EB-44E4-B6D8-53B2A3D533B4}" dt="2025-09-02T06:14:51.108" v="213" actId="113"/>
        <pc:sldMkLst>
          <pc:docMk/>
          <pc:sldMk cId="475516282" sldId="261"/>
        </pc:sldMkLst>
        <pc:spChg chg="mod">
          <ac:chgData name="Дементьева Кристина" userId="bda54a60f64c1e1d" providerId="LiveId" clId="{50575C35-41EB-44E4-B6D8-53B2A3D533B4}" dt="2025-09-02T06:14:51.108" v="213" actId="113"/>
          <ac:spMkLst>
            <pc:docMk/>
            <pc:sldMk cId="475516282" sldId="261"/>
            <ac:spMk id="2" creationId="{333D35C6-72C0-8AA4-C85E-0CEF7C64EE3E}"/>
          </ac:spMkLst>
        </pc:spChg>
        <pc:spChg chg="mod ord">
          <ac:chgData name="Дементьева Кристина" userId="bda54a60f64c1e1d" providerId="LiveId" clId="{50575C35-41EB-44E4-B6D8-53B2A3D533B4}" dt="2025-09-02T06:09:34.543" v="200" actId="207"/>
          <ac:spMkLst>
            <pc:docMk/>
            <pc:sldMk cId="475516282" sldId="261"/>
            <ac:spMk id="3" creationId="{7FAFAD10-E8E3-3B03-8B80-0C8E23CAA786}"/>
          </ac:spMkLst>
        </pc:spChg>
        <pc:spChg chg="mod">
          <ac:chgData name="Дементьева Кристина" userId="bda54a60f64c1e1d" providerId="LiveId" clId="{50575C35-41EB-44E4-B6D8-53B2A3D533B4}" dt="2025-09-02T06:14:27.495" v="206" actId="404"/>
          <ac:spMkLst>
            <pc:docMk/>
            <pc:sldMk cId="475516282" sldId="261"/>
            <ac:spMk id="9" creationId="{85FAF9BE-A43B-C353-2D6A-8944D565A3FF}"/>
          </ac:spMkLst>
        </pc:spChg>
      </pc:sldChg>
      <pc:sldChg chg="modSp add mod">
        <pc:chgData name="Дементьева Кристина" userId="bda54a60f64c1e1d" providerId="LiveId" clId="{50575C35-41EB-44E4-B6D8-53B2A3D533B4}" dt="2025-09-02T05:58:46.200" v="180" actId="404"/>
        <pc:sldMkLst>
          <pc:docMk/>
          <pc:sldMk cId="779936014" sldId="262"/>
        </pc:sldMkLst>
        <pc:spChg chg="mod">
          <ac:chgData name="Дементьева Кристина" userId="bda54a60f64c1e1d" providerId="LiveId" clId="{50575C35-41EB-44E4-B6D8-53B2A3D533B4}" dt="2025-09-02T05:58:46.200" v="180" actId="404"/>
          <ac:spMkLst>
            <pc:docMk/>
            <pc:sldMk cId="779936014" sldId="262"/>
            <ac:spMk id="2" creationId="{D520700D-1450-10C8-1134-0410427DE91B}"/>
          </ac:spMkLst>
        </pc:spChg>
        <pc:spChg chg="mod">
          <ac:chgData name="Дементьева Кристина" userId="bda54a60f64c1e1d" providerId="LiveId" clId="{50575C35-41EB-44E4-B6D8-53B2A3D533B4}" dt="2025-09-02T05:58:22.171" v="171"/>
          <ac:spMkLst>
            <pc:docMk/>
            <pc:sldMk cId="779936014" sldId="262"/>
            <ac:spMk id="9" creationId="{E396C268-096B-2384-DAA0-442B559D889B}"/>
          </ac:spMkLst>
        </pc:spChg>
      </pc:sldChg>
      <pc:sldChg chg="modSp add mod">
        <pc:chgData name="Дементьева Кристина" userId="bda54a60f64c1e1d" providerId="LiveId" clId="{50575C35-41EB-44E4-B6D8-53B2A3D533B4}" dt="2025-09-02T06:15:38.312" v="248" actId="113"/>
        <pc:sldMkLst>
          <pc:docMk/>
          <pc:sldMk cId="3564896000" sldId="263"/>
        </pc:sldMkLst>
        <pc:spChg chg="mod">
          <ac:chgData name="Дементьева Кристина" userId="bda54a60f64c1e1d" providerId="LiveId" clId="{50575C35-41EB-44E4-B6D8-53B2A3D533B4}" dt="2025-09-02T06:15:38.312" v="248" actId="113"/>
          <ac:spMkLst>
            <pc:docMk/>
            <pc:sldMk cId="3564896000" sldId="263"/>
            <ac:spMk id="2" creationId="{930C947F-C488-F252-926F-4759847D75C1}"/>
          </ac:spMkLst>
        </pc:spChg>
        <pc:spChg chg="mod">
          <ac:chgData name="Дементьева Кристина" userId="bda54a60f64c1e1d" providerId="LiveId" clId="{50575C35-41EB-44E4-B6D8-53B2A3D533B4}" dt="2025-09-02T06:15:17.743" v="221"/>
          <ac:spMkLst>
            <pc:docMk/>
            <pc:sldMk cId="3564896000" sldId="263"/>
            <ac:spMk id="9" creationId="{FC0A01E8-571C-F1DF-016F-B490A8C9B0DA}"/>
          </ac:spMkLst>
        </pc:spChg>
      </pc:sldChg>
      <pc:sldChg chg="modSp add mod">
        <pc:chgData name="Дементьева Кристина" userId="bda54a60f64c1e1d" providerId="LiveId" clId="{50575C35-41EB-44E4-B6D8-53B2A3D533B4}" dt="2025-09-02T06:24:44.910" v="263" actId="14100"/>
        <pc:sldMkLst>
          <pc:docMk/>
          <pc:sldMk cId="4047463251" sldId="264"/>
        </pc:sldMkLst>
        <pc:spChg chg="mod">
          <ac:chgData name="Дементьева Кристина" userId="bda54a60f64c1e1d" providerId="LiveId" clId="{50575C35-41EB-44E4-B6D8-53B2A3D533B4}" dt="2025-09-02T06:16:36.077" v="262" actId="15"/>
          <ac:spMkLst>
            <pc:docMk/>
            <pc:sldMk cId="4047463251" sldId="264"/>
            <ac:spMk id="2" creationId="{2C8BBB55-07D0-42DE-CD69-96DAD596D510}"/>
          </ac:spMkLst>
        </pc:spChg>
        <pc:spChg chg="mod">
          <ac:chgData name="Дементьева Кристина" userId="bda54a60f64c1e1d" providerId="LiveId" clId="{50575C35-41EB-44E4-B6D8-53B2A3D533B4}" dt="2025-09-02T06:24:44.910" v="263" actId="14100"/>
          <ac:spMkLst>
            <pc:docMk/>
            <pc:sldMk cId="4047463251" sldId="264"/>
            <ac:spMk id="3" creationId="{2853C28B-2BFA-3191-69D2-034130F11625}"/>
          </ac:spMkLst>
        </pc:spChg>
        <pc:spChg chg="mod">
          <ac:chgData name="Дементьева Кристина" userId="bda54a60f64c1e1d" providerId="LiveId" clId="{50575C35-41EB-44E4-B6D8-53B2A3D533B4}" dt="2025-09-02T06:16:05.823" v="254"/>
          <ac:spMkLst>
            <pc:docMk/>
            <pc:sldMk cId="4047463251" sldId="264"/>
            <ac:spMk id="9" creationId="{BC19AEC5-E85E-C165-9B56-CB8E3E2D28F1}"/>
          </ac:spMkLst>
        </pc:spChg>
      </pc:sldChg>
      <pc:sldChg chg="modSp add mod">
        <pc:chgData name="Дементьева Кристина" userId="bda54a60f64c1e1d" providerId="LiveId" clId="{50575C35-41EB-44E4-B6D8-53B2A3D533B4}" dt="2025-09-02T06:57:14.678" v="274" actId="12"/>
        <pc:sldMkLst>
          <pc:docMk/>
          <pc:sldMk cId="2322189550" sldId="265"/>
        </pc:sldMkLst>
        <pc:spChg chg="mod">
          <ac:chgData name="Дементьева Кристина" userId="bda54a60f64c1e1d" providerId="LiveId" clId="{50575C35-41EB-44E4-B6D8-53B2A3D533B4}" dt="2025-09-02T06:57:14.678" v="274" actId="12"/>
          <ac:spMkLst>
            <pc:docMk/>
            <pc:sldMk cId="2322189550" sldId="265"/>
            <ac:spMk id="2" creationId="{CED1BD99-8652-E676-FE04-3FD0DAC1355F}"/>
          </ac:spMkLst>
        </pc:spChg>
        <pc:spChg chg="mod">
          <ac:chgData name="Дементьева Кристина" userId="bda54a60f64c1e1d" providerId="LiveId" clId="{50575C35-41EB-44E4-B6D8-53B2A3D533B4}" dt="2025-09-02T06:56:51.417" v="267"/>
          <ac:spMkLst>
            <pc:docMk/>
            <pc:sldMk cId="2322189550" sldId="265"/>
            <ac:spMk id="9" creationId="{03D94099-B1A7-BF9E-644D-B558866F5485}"/>
          </ac:spMkLst>
        </pc:spChg>
      </pc:sldChg>
      <pc:sldChg chg="modSp add mod">
        <pc:chgData name="Дементьева Кристина" userId="bda54a60f64c1e1d" providerId="LiveId" clId="{50575C35-41EB-44E4-B6D8-53B2A3D533B4}" dt="2025-09-02T06:58:04.153" v="286" actId="5793"/>
        <pc:sldMkLst>
          <pc:docMk/>
          <pc:sldMk cId="4260346531" sldId="266"/>
        </pc:sldMkLst>
        <pc:spChg chg="mod">
          <ac:chgData name="Дементьева Кристина" userId="bda54a60f64c1e1d" providerId="LiveId" clId="{50575C35-41EB-44E4-B6D8-53B2A3D533B4}" dt="2025-09-02T06:58:04.153" v="286" actId="5793"/>
          <ac:spMkLst>
            <pc:docMk/>
            <pc:sldMk cId="4260346531" sldId="266"/>
            <ac:spMk id="2" creationId="{6B89FFB6-29B4-5340-D4DE-92831ACC6E68}"/>
          </ac:spMkLst>
        </pc:spChg>
        <pc:spChg chg="mod">
          <ac:chgData name="Дементьева Кристина" userId="bda54a60f64c1e1d" providerId="LiveId" clId="{50575C35-41EB-44E4-B6D8-53B2A3D533B4}" dt="2025-09-02T06:57:38.790" v="278"/>
          <ac:spMkLst>
            <pc:docMk/>
            <pc:sldMk cId="4260346531" sldId="266"/>
            <ac:spMk id="9" creationId="{F632A96D-3F7D-FA0F-8A54-46966EBE2948}"/>
          </ac:spMkLst>
        </pc:spChg>
      </pc:sldChg>
      <pc:sldChg chg="modSp add mod">
        <pc:chgData name="Дементьева Кристина" userId="bda54a60f64c1e1d" providerId="LiveId" clId="{50575C35-41EB-44E4-B6D8-53B2A3D533B4}" dt="2025-09-02T06:58:32.592" v="298" actId="113"/>
        <pc:sldMkLst>
          <pc:docMk/>
          <pc:sldMk cId="4142342014" sldId="267"/>
        </pc:sldMkLst>
        <pc:spChg chg="mod">
          <ac:chgData name="Дементьева Кристина" userId="bda54a60f64c1e1d" providerId="LiveId" clId="{50575C35-41EB-44E4-B6D8-53B2A3D533B4}" dt="2025-09-02T06:58:32.592" v="298" actId="113"/>
          <ac:spMkLst>
            <pc:docMk/>
            <pc:sldMk cId="4142342014" sldId="267"/>
            <ac:spMk id="2" creationId="{9592509E-282E-2A41-0E9C-29B065043434}"/>
          </ac:spMkLst>
        </pc:spChg>
        <pc:spChg chg="mod">
          <ac:chgData name="Дементьева Кристина" userId="bda54a60f64c1e1d" providerId="LiveId" clId="{50575C35-41EB-44E4-B6D8-53B2A3D533B4}" dt="2025-09-02T06:58:14.917" v="290"/>
          <ac:spMkLst>
            <pc:docMk/>
            <pc:sldMk cId="4142342014" sldId="267"/>
            <ac:spMk id="9" creationId="{C5F3B52E-2E75-85B6-BF8B-9730BB205EA1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03:26.593" v="464" actId="1076"/>
        <pc:sldMkLst>
          <pc:docMk/>
          <pc:sldMk cId="4252355534" sldId="268"/>
        </pc:sldMkLst>
        <pc:spChg chg="mod">
          <ac:chgData name="Дементьева Кристина" userId="bda54a60f64c1e1d" providerId="LiveId" clId="{50575C35-41EB-44E4-B6D8-53B2A3D533B4}" dt="2025-09-02T07:03:26.593" v="464" actId="1076"/>
          <ac:spMkLst>
            <pc:docMk/>
            <pc:sldMk cId="4252355534" sldId="268"/>
            <ac:spMk id="2" creationId="{168B1AC9-784E-B149-2CA5-061735120D40}"/>
          </ac:spMkLst>
        </pc:spChg>
        <pc:spChg chg="mod">
          <ac:chgData name="Дементьева Кристина" userId="bda54a60f64c1e1d" providerId="LiveId" clId="{50575C35-41EB-44E4-B6D8-53B2A3D533B4}" dt="2025-09-02T07:00:22.656" v="393" actId="207"/>
          <ac:spMkLst>
            <pc:docMk/>
            <pc:sldMk cId="4252355534" sldId="268"/>
            <ac:spMk id="3" creationId="{DAB8F50F-E430-E5DD-EC09-1BF7A54090C2}"/>
          </ac:spMkLst>
        </pc:spChg>
        <pc:spChg chg="mod">
          <ac:chgData name="Дементьева Кристина" userId="bda54a60f64c1e1d" providerId="LiveId" clId="{50575C35-41EB-44E4-B6D8-53B2A3D533B4}" dt="2025-09-02T07:00:05.762" v="303" actId="1076"/>
          <ac:spMkLst>
            <pc:docMk/>
            <pc:sldMk cId="4252355534" sldId="268"/>
            <ac:spMk id="8" creationId="{1C4471D3-8877-8E29-DB8B-6D0409AF8EF1}"/>
          </ac:spMkLst>
        </pc:spChg>
        <pc:spChg chg="mod">
          <ac:chgData name="Дементьева Кристина" userId="bda54a60f64c1e1d" providerId="LiveId" clId="{50575C35-41EB-44E4-B6D8-53B2A3D533B4}" dt="2025-09-02T07:00:41.570" v="400" actId="255"/>
          <ac:spMkLst>
            <pc:docMk/>
            <pc:sldMk cId="4252355534" sldId="268"/>
            <ac:spMk id="9" creationId="{FEE09C66-C08B-5E11-7053-B348E09FE013}"/>
          </ac:spMkLst>
        </pc:spChg>
      </pc:sldChg>
      <pc:sldChg chg="modSp add del mod">
        <pc:chgData name="Дементьева Кристина" userId="bda54a60f64c1e1d" providerId="LiveId" clId="{50575C35-41EB-44E4-B6D8-53B2A3D533B4}" dt="2025-09-02T07:02:35.880" v="442"/>
        <pc:sldMkLst>
          <pc:docMk/>
          <pc:sldMk cId="1484188843" sldId="269"/>
        </pc:sldMkLst>
        <pc:spChg chg="mod">
          <ac:chgData name="Дементьева Кристина" userId="bda54a60f64c1e1d" providerId="LiveId" clId="{50575C35-41EB-44E4-B6D8-53B2A3D533B4}" dt="2025-09-02T07:02:35.080" v="441"/>
          <ac:spMkLst>
            <pc:docMk/>
            <pc:sldMk cId="1484188843" sldId="269"/>
            <ac:spMk id="2" creationId="{428D261D-8C7A-8004-0138-8716DA98CA6D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03:22.498" v="463" actId="1076"/>
        <pc:sldMkLst>
          <pc:docMk/>
          <pc:sldMk cId="1658110255" sldId="269"/>
        </pc:sldMkLst>
        <pc:spChg chg="mod">
          <ac:chgData name="Дементьева Кристина" userId="bda54a60f64c1e1d" providerId="LiveId" clId="{50575C35-41EB-44E4-B6D8-53B2A3D533B4}" dt="2025-09-02T07:03:22.498" v="463" actId="1076"/>
          <ac:spMkLst>
            <pc:docMk/>
            <pc:sldMk cId="1658110255" sldId="269"/>
            <ac:spMk id="2" creationId="{4FE4CC70-52C4-0782-6737-6B90A1E00C1E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04:26.877" v="489" actId="6549"/>
        <pc:sldMkLst>
          <pc:docMk/>
          <pc:sldMk cId="62570331" sldId="270"/>
        </pc:sldMkLst>
        <pc:spChg chg="mod">
          <ac:chgData name="Дементьева Кристина" userId="bda54a60f64c1e1d" providerId="LiveId" clId="{50575C35-41EB-44E4-B6D8-53B2A3D533B4}" dt="2025-09-02T07:04:26.877" v="489" actId="6549"/>
          <ac:spMkLst>
            <pc:docMk/>
            <pc:sldMk cId="62570331" sldId="270"/>
            <ac:spMk id="2" creationId="{A74F3AC6-BD77-5D4C-B00B-BD39C2DB92CF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05:27.264" v="503" actId="20577"/>
        <pc:sldMkLst>
          <pc:docMk/>
          <pc:sldMk cId="2568053076" sldId="271"/>
        </pc:sldMkLst>
        <pc:spChg chg="mod">
          <ac:chgData name="Дементьева Кристина" userId="bda54a60f64c1e1d" providerId="LiveId" clId="{50575C35-41EB-44E4-B6D8-53B2A3D533B4}" dt="2025-09-02T07:05:27.264" v="503" actId="20577"/>
          <ac:spMkLst>
            <pc:docMk/>
            <pc:sldMk cId="2568053076" sldId="271"/>
            <ac:spMk id="2" creationId="{E8D60683-6ED2-D4B8-B3A3-30D2AF372404}"/>
          </ac:spMkLst>
        </pc:spChg>
        <pc:spChg chg="mod">
          <ac:chgData name="Дементьева Кристина" userId="bda54a60f64c1e1d" providerId="LiveId" clId="{50575C35-41EB-44E4-B6D8-53B2A3D533B4}" dt="2025-09-02T07:04:59.705" v="494" actId="403"/>
          <ac:spMkLst>
            <pc:docMk/>
            <pc:sldMk cId="2568053076" sldId="271"/>
            <ac:spMk id="9" creationId="{D7656DA5-78EC-9EFF-8C97-0D69A49EF78A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06:10.389" v="511" actId="20577"/>
        <pc:sldMkLst>
          <pc:docMk/>
          <pc:sldMk cId="1993131670" sldId="272"/>
        </pc:sldMkLst>
        <pc:spChg chg="mod">
          <ac:chgData name="Дементьева Кристина" userId="bda54a60f64c1e1d" providerId="LiveId" clId="{50575C35-41EB-44E4-B6D8-53B2A3D533B4}" dt="2025-09-02T07:06:10.389" v="511" actId="20577"/>
          <ac:spMkLst>
            <pc:docMk/>
            <pc:sldMk cId="1993131670" sldId="272"/>
            <ac:spMk id="2" creationId="{0CBA4059-6999-41CF-17BB-9AE663FFD9A2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06:33.532" v="519" actId="15"/>
        <pc:sldMkLst>
          <pc:docMk/>
          <pc:sldMk cId="1154761909" sldId="273"/>
        </pc:sldMkLst>
        <pc:spChg chg="mod">
          <ac:chgData name="Дементьева Кристина" userId="bda54a60f64c1e1d" providerId="LiveId" clId="{50575C35-41EB-44E4-B6D8-53B2A3D533B4}" dt="2025-09-02T07:06:33.532" v="519" actId="15"/>
          <ac:spMkLst>
            <pc:docMk/>
            <pc:sldMk cId="1154761909" sldId="273"/>
            <ac:spMk id="2" creationId="{1BCA2CCB-0EB1-051E-7F14-4ED482761CA9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07:48.600" v="534" actId="20577"/>
        <pc:sldMkLst>
          <pc:docMk/>
          <pc:sldMk cId="2607254177" sldId="274"/>
        </pc:sldMkLst>
        <pc:spChg chg="mod">
          <ac:chgData name="Дементьева Кристина" userId="bda54a60f64c1e1d" providerId="LiveId" clId="{50575C35-41EB-44E4-B6D8-53B2A3D533B4}" dt="2025-09-02T07:07:48.600" v="534" actId="20577"/>
          <ac:spMkLst>
            <pc:docMk/>
            <pc:sldMk cId="2607254177" sldId="274"/>
            <ac:spMk id="2" creationId="{BF8E7126-3C63-082F-B10A-CBBA7A88B02F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07:39.752" v="533" actId="20577"/>
        <pc:sldMkLst>
          <pc:docMk/>
          <pc:sldMk cId="3721883445" sldId="275"/>
        </pc:sldMkLst>
        <pc:spChg chg="mod">
          <ac:chgData name="Дементьева Кристина" userId="bda54a60f64c1e1d" providerId="LiveId" clId="{50575C35-41EB-44E4-B6D8-53B2A3D533B4}" dt="2025-09-02T07:07:39.752" v="533" actId="20577"/>
          <ac:spMkLst>
            <pc:docMk/>
            <pc:sldMk cId="3721883445" sldId="275"/>
            <ac:spMk id="2" creationId="{3C77C76D-C654-B264-C30E-68CCD4BBF58B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08:21.401" v="541" actId="20577"/>
        <pc:sldMkLst>
          <pc:docMk/>
          <pc:sldMk cId="1371757798" sldId="276"/>
        </pc:sldMkLst>
        <pc:spChg chg="mod">
          <ac:chgData name="Дементьева Кристина" userId="bda54a60f64c1e1d" providerId="LiveId" clId="{50575C35-41EB-44E4-B6D8-53B2A3D533B4}" dt="2025-09-02T07:08:21.401" v="541" actId="20577"/>
          <ac:spMkLst>
            <pc:docMk/>
            <pc:sldMk cId="1371757798" sldId="276"/>
            <ac:spMk id="2" creationId="{AA512820-7788-75D0-CDDB-722348B617EB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10:02.454" v="567" actId="20577"/>
        <pc:sldMkLst>
          <pc:docMk/>
          <pc:sldMk cId="1996203283" sldId="277"/>
        </pc:sldMkLst>
        <pc:spChg chg="mod">
          <ac:chgData name="Дементьева Кристина" userId="bda54a60f64c1e1d" providerId="LiveId" clId="{50575C35-41EB-44E4-B6D8-53B2A3D533B4}" dt="2025-09-02T07:10:02.454" v="567" actId="20577"/>
          <ac:spMkLst>
            <pc:docMk/>
            <pc:sldMk cId="1996203283" sldId="277"/>
            <ac:spMk id="2" creationId="{7594F67D-725A-8862-69DB-311ECF1BAB03}"/>
          </ac:spMkLst>
        </pc:spChg>
        <pc:spChg chg="mod">
          <ac:chgData name="Дементьева Кристина" userId="bda54a60f64c1e1d" providerId="LiveId" clId="{50575C35-41EB-44E4-B6D8-53B2A3D533B4}" dt="2025-09-02T07:08:59.566" v="546" actId="403"/>
          <ac:spMkLst>
            <pc:docMk/>
            <pc:sldMk cId="1996203283" sldId="277"/>
            <ac:spMk id="9" creationId="{7D220AD2-E805-64DC-5C19-629815D477A7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15:38.294" v="582" actId="20577"/>
        <pc:sldMkLst>
          <pc:docMk/>
          <pc:sldMk cId="1476130584" sldId="278"/>
        </pc:sldMkLst>
        <pc:spChg chg="mod">
          <ac:chgData name="Дементьева Кристина" userId="bda54a60f64c1e1d" providerId="LiveId" clId="{50575C35-41EB-44E4-B6D8-53B2A3D533B4}" dt="2025-09-02T07:15:38.294" v="582" actId="20577"/>
          <ac:spMkLst>
            <pc:docMk/>
            <pc:sldMk cId="1476130584" sldId="278"/>
            <ac:spMk id="2" creationId="{C753978A-A169-B1CA-69F8-09BE7F867B78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16:52.995" v="584"/>
        <pc:sldMkLst>
          <pc:docMk/>
          <pc:sldMk cId="110699270" sldId="279"/>
        </pc:sldMkLst>
        <pc:spChg chg="mod">
          <ac:chgData name="Дементьева Кристина" userId="bda54a60f64c1e1d" providerId="LiveId" clId="{50575C35-41EB-44E4-B6D8-53B2A3D533B4}" dt="2025-09-02T07:16:52.995" v="584"/>
          <ac:spMkLst>
            <pc:docMk/>
            <pc:sldMk cId="110699270" sldId="279"/>
            <ac:spMk id="2" creationId="{6B7EE2DF-369E-A004-78B3-86451D5EC403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17:03.226" v="590" actId="20577"/>
        <pc:sldMkLst>
          <pc:docMk/>
          <pc:sldMk cId="3999384490" sldId="280"/>
        </pc:sldMkLst>
        <pc:spChg chg="mod">
          <ac:chgData name="Дементьева Кристина" userId="bda54a60f64c1e1d" providerId="LiveId" clId="{50575C35-41EB-44E4-B6D8-53B2A3D533B4}" dt="2025-09-02T07:17:03.226" v="590" actId="20577"/>
          <ac:spMkLst>
            <pc:docMk/>
            <pc:sldMk cId="3999384490" sldId="280"/>
            <ac:spMk id="2" creationId="{DC6BB5CA-91F0-BE4C-791D-A2C69B97E865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18:02.656" v="596" actId="20577"/>
        <pc:sldMkLst>
          <pc:docMk/>
          <pc:sldMk cId="3781456707" sldId="281"/>
        </pc:sldMkLst>
        <pc:spChg chg="mod">
          <ac:chgData name="Дементьева Кристина" userId="bda54a60f64c1e1d" providerId="LiveId" clId="{50575C35-41EB-44E4-B6D8-53B2A3D533B4}" dt="2025-09-02T07:18:02.656" v="596" actId="20577"/>
          <ac:spMkLst>
            <pc:docMk/>
            <pc:sldMk cId="3781456707" sldId="281"/>
            <ac:spMk id="2" creationId="{46BADD39-B772-D84E-782A-5F5A3FC03C89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18:14.624" v="601" actId="113"/>
        <pc:sldMkLst>
          <pc:docMk/>
          <pc:sldMk cId="3328187085" sldId="282"/>
        </pc:sldMkLst>
        <pc:spChg chg="mod">
          <ac:chgData name="Дементьева Кристина" userId="bda54a60f64c1e1d" providerId="LiveId" clId="{50575C35-41EB-44E4-B6D8-53B2A3D533B4}" dt="2025-09-02T07:18:14.624" v="601" actId="113"/>
          <ac:spMkLst>
            <pc:docMk/>
            <pc:sldMk cId="3328187085" sldId="282"/>
            <ac:spMk id="2" creationId="{C02094B9-90E6-6301-8DAF-5FA9F3A2AD3E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19:18.884" v="617" actId="20577"/>
        <pc:sldMkLst>
          <pc:docMk/>
          <pc:sldMk cId="4029895466" sldId="283"/>
        </pc:sldMkLst>
        <pc:spChg chg="mod">
          <ac:chgData name="Дементьева Кристина" userId="bda54a60f64c1e1d" providerId="LiveId" clId="{50575C35-41EB-44E4-B6D8-53B2A3D533B4}" dt="2025-09-02T07:19:18.884" v="617" actId="20577"/>
          <ac:spMkLst>
            <pc:docMk/>
            <pc:sldMk cId="4029895466" sldId="283"/>
            <ac:spMk id="2" creationId="{328BE032-F50C-EAF0-AE1D-757C5F479D33}"/>
          </ac:spMkLst>
        </pc:spChg>
        <pc:spChg chg="mod">
          <ac:chgData name="Дементьева Кристина" userId="bda54a60f64c1e1d" providerId="LiveId" clId="{50575C35-41EB-44E4-B6D8-53B2A3D533B4}" dt="2025-09-02T07:18:42.598" v="605"/>
          <ac:spMkLst>
            <pc:docMk/>
            <pc:sldMk cId="4029895466" sldId="283"/>
            <ac:spMk id="9" creationId="{74B24FE6-6A19-2270-BC81-C9BF01F2ABDB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22:39.566" v="628" actId="20577"/>
        <pc:sldMkLst>
          <pc:docMk/>
          <pc:sldMk cId="507937865" sldId="284"/>
        </pc:sldMkLst>
        <pc:spChg chg="mod">
          <ac:chgData name="Дементьева Кристина" userId="bda54a60f64c1e1d" providerId="LiveId" clId="{50575C35-41EB-44E4-B6D8-53B2A3D533B4}" dt="2025-09-02T07:22:39.566" v="628" actId="20577"/>
          <ac:spMkLst>
            <pc:docMk/>
            <pc:sldMk cId="507937865" sldId="284"/>
            <ac:spMk id="2" creationId="{194BF550-0741-EB81-9406-B16CDCE711FF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28:47.907" v="643" actId="207"/>
        <pc:sldMkLst>
          <pc:docMk/>
          <pc:sldMk cId="4076155217" sldId="285"/>
        </pc:sldMkLst>
        <pc:spChg chg="mod">
          <ac:chgData name="Дементьева Кристина" userId="bda54a60f64c1e1d" providerId="LiveId" clId="{50575C35-41EB-44E4-B6D8-53B2A3D533B4}" dt="2025-09-02T07:28:47.907" v="643" actId="207"/>
          <ac:spMkLst>
            <pc:docMk/>
            <pc:sldMk cId="4076155217" sldId="285"/>
            <ac:spMk id="2" creationId="{4396F828-7292-73E5-6FAD-B36E2854DC30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29:28.915" v="655" actId="113"/>
        <pc:sldMkLst>
          <pc:docMk/>
          <pc:sldMk cId="948636787" sldId="286"/>
        </pc:sldMkLst>
        <pc:spChg chg="mod">
          <ac:chgData name="Дементьева Кристина" userId="bda54a60f64c1e1d" providerId="LiveId" clId="{50575C35-41EB-44E4-B6D8-53B2A3D533B4}" dt="2025-09-02T07:29:28.915" v="655" actId="113"/>
          <ac:spMkLst>
            <pc:docMk/>
            <pc:sldMk cId="948636787" sldId="286"/>
            <ac:spMk id="2" creationId="{544A2165-2B7F-D253-CEFF-8B68EFED5E5E}"/>
          </ac:spMkLst>
        </pc:spChg>
        <pc:spChg chg="mod">
          <ac:chgData name="Дементьева Кристина" userId="bda54a60f64c1e1d" providerId="LiveId" clId="{50575C35-41EB-44E4-B6D8-53B2A3D533B4}" dt="2025-09-02T07:29:22.539" v="651" actId="113"/>
          <ac:spMkLst>
            <pc:docMk/>
            <pc:sldMk cId="948636787" sldId="286"/>
            <ac:spMk id="9" creationId="{D4BA35F1-D6F7-2D50-1CBC-C438FD7A5467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32:40.056" v="664" actId="20577"/>
        <pc:sldMkLst>
          <pc:docMk/>
          <pc:sldMk cId="3251873713" sldId="287"/>
        </pc:sldMkLst>
        <pc:spChg chg="mod">
          <ac:chgData name="Дементьева Кристина" userId="bda54a60f64c1e1d" providerId="LiveId" clId="{50575C35-41EB-44E4-B6D8-53B2A3D533B4}" dt="2025-09-02T07:32:40.056" v="664" actId="20577"/>
          <ac:spMkLst>
            <pc:docMk/>
            <pc:sldMk cId="3251873713" sldId="287"/>
            <ac:spMk id="2" creationId="{04FD1F7D-F4E7-0501-F295-6E71B84E1AC8}"/>
          </ac:spMkLst>
        </pc:spChg>
      </pc:sldChg>
      <pc:sldChg chg="modSp add mod">
        <pc:chgData name="Дементьева Кристина" userId="bda54a60f64c1e1d" providerId="LiveId" clId="{50575C35-41EB-44E4-B6D8-53B2A3D533B4}" dt="2025-09-02T07:36:50.009" v="675" actId="20577"/>
        <pc:sldMkLst>
          <pc:docMk/>
          <pc:sldMk cId="1165804231" sldId="288"/>
        </pc:sldMkLst>
        <pc:spChg chg="mod">
          <ac:chgData name="Дементьева Кристина" userId="bda54a60f64c1e1d" providerId="LiveId" clId="{50575C35-41EB-44E4-B6D8-53B2A3D533B4}" dt="2025-09-02T07:36:50.009" v="675" actId="20577"/>
          <ac:spMkLst>
            <pc:docMk/>
            <pc:sldMk cId="1165804231" sldId="288"/>
            <ac:spMk id="2" creationId="{1C0ADF5E-D3C4-0669-C671-70B34C3D66C1}"/>
          </ac:spMkLst>
        </pc:spChg>
        <pc:spChg chg="mod">
          <ac:chgData name="Дементьева Кристина" userId="bda54a60f64c1e1d" providerId="LiveId" clId="{50575C35-41EB-44E4-B6D8-53B2A3D533B4}" dt="2025-09-02T07:36:17.224" v="668"/>
          <ac:spMkLst>
            <pc:docMk/>
            <pc:sldMk cId="1165804231" sldId="288"/>
            <ac:spMk id="9" creationId="{17C4F83F-0218-72EC-5453-76B972161DC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F4DA5-7AEE-DF7E-82A7-E187C0A5C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81B3CB-78F8-77ED-35E8-4C823B547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05A4BE-B23B-4270-7791-D4A012CC5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2C3C50-480B-2075-D008-F864D216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1474E7-7AB0-7FAF-B8E2-99FB6AB1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88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CF1F3-E41E-BCA1-8A15-D302E90A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93DB50-F6D1-92D3-D07E-81897EE34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C61F7C-75FC-0A1C-1FFD-719661C5F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62B0B9-D111-AFB9-5565-158CB8FB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B7010F-3E1D-5630-7F15-CFC235C6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83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766CE20-963D-B1B8-B30E-E6E5FB448B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347EDA-FAA0-6753-A41E-CC13271AB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C62D20-02E5-00ED-593B-92C81FFC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9C43A9-14FA-BFDC-2A40-17647F5B5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99E0E4-5B91-19E0-1B89-09B640B4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02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265C3F-F137-1E7F-8FAC-C9B01023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0FF15D-73BE-F583-A831-77F0FC7EF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E74D17-6E8C-3999-D92D-68CADD86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A65A04-5EAD-D571-0A71-50313DF8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F294ED-80D7-C27B-C510-B3B7E0CC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99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2C177-E2D6-82D6-F53E-7E9B7C7C4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B21365-FD51-A93C-F6C5-444728290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00517-9F14-7F7B-2535-68F562B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CF3F4-A4C0-8326-2E75-B404CF86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4F85FE-F17E-2B65-2CCF-A372BD3C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18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55271-8A8D-AE71-D2B2-BB88F4ED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4B2E1B-00D4-2739-803A-DE0539C00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504F32-D324-135A-6F7D-3DF7AE974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B52141-E962-E1CE-A93C-1F6F9C57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5D489B-A529-F836-9C81-D4A03A9C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010584-CA61-EFB3-9C2E-75940C8D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32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3BDEE-FDA5-71DA-B4D9-798661D5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52A2C3-35E4-973C-488C-999D3063C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64688B-9A9C-C975-0FE0-987D1E35D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F89B1B-DE63-AA92-E808-25333304B8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75BDA2-E1F8-42B1-A169-B3141C515B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2160CFE-2916-753C-1408-69695F37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6F09696-7B7A-542F-A7DB-ED45BFF31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5483B7-A313-049A-6F9E-B3EACB72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43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9B530-3911-6A05-21E6-9680AC24E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718100-DF46-32E6-4134-311E2681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C4FAB5-D2A3-B764-52A7-5B1E8878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1275C2-222B-7BC1-E94D-126A224C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AED62A9-184E-23FC-5085-C53804C3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09391C-4543-75DE-3073-9E2A8B497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C87CA9-B5AE-63C0-5510-656555B3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08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200C2-993B-15A8-952F-D0B2599E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DC4CD3-1E7E-4412-E3F7-5A0173EBF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72C6D3-9A8C-0303-82EE-2D028D906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18CB29-715C-8FB8-D958-8B55E4FA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1696FD-C10F-CB6F-7B35-4B10F0EE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C531CA-DB55-4A1E-D594-81D5D73E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53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38A65-4C39-E9D9-7665-868DC430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EEF8E3-CF29-FE20-F43A-E2D5D2F38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5440D7-FCE2-B015-8506-D83EF9317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F90FFC-3924-CE88-D92D-2FBC6FBD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6269B4-36B9-2F08-2AA2-9F851BFB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4705D6-2E55-21C1-53FE-E9ED662E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08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2D873-70FB-FBD2-DEC1-D1FB1E97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C857CA-ACD6-518B-A490-450B53FDB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9174A1-D4A4-48A7-DF2F-9DD7EF8F7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A1DEE-C8D0-4931-8035-EA51FE8314F0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909DB8-A37B-8BDA-E38B-BA6D23412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53C77E-7CA6-0B26-D17F-652EFC00C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75EE5-C1DA-48B3-9F21-774A0EBED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990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111642">
            <a:off x="7442248" y="879012"/>
            <a:ext cx="5859056" cy="5658577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r="-1883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78961" y="6172200"/>
            <a:ext cx="6484879" cy="685800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b="-20202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6540" y="976354"/>
            <a:ext cx="5696501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1"/>
              </a:lnSpc>
            </a:pPr>
            <a:r>
              <a:rPr lang="ru-RU" sz="7200" dirty="0">
                <a:solidFill>
                  <a:srgbClr val="004AAD"/>
                </a:solidFill>
                <a:latin typeface="Bookman Old Style" panose="02050604050505020204" pitchFamily="18" charset="0"/>
              </a:rPr>
              <a:t>Методы машинного обучения</a:t>
            </a:r>
            <a:endParaRPr lang="en-US" sz="7200" dirty="0">
              <a:solidFill>
                <a:srgbClr val="004AAD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6540" y="4654773"/>
            <a:ext cx="682667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2800" dirty="0">
                <a:solidFill>
                  <a:srgbClr val="2BB4D4"/>
                </a:solidFill>
                <a:latin typeface="Bookman Old Style" panose="02050604050505020204" pitchFamily="18" charset="0"/>
              </a:rPr>
              <a:t>Дементьева Кристина Игоревна, </a:t>
            </a:r>
            <a:endParaRPr lang="en-US" sz="2800" dirty="0">
              <a:solidFill>
                <a:srgbClr val="2BB4D4"/>
              </a:solidFill>
              <a:latin typeface="Bookman Old Style" panose="02050604050505020204" pitchFamily="18" charset="0"/>
            </a:endParaRPr>
          </a:p>
          <a:p>
            <a:r>
              <a:rPr lang="ru-RU" sz="1600" dirty="0">
                <a:solidFill>
                  <a:srgbClr val="2BB4D4"/>
                </a:solidFill>
                <a:latin typeface="Bookman Old Style" panose="02050604050505020204" pitchFamily="18" charset="0"/>
              </a:rPr>
              <a:t>старший преподаватель кафедры Прикладной математики и кибернетики СибГУТИ</a:t>
            </a:r>
            <a:endParaRPr lang="en-US" sz="1600" dirty="0">
              <a:solidFill>
                <a:srgbClr val="2BB4D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142" y="6220147"/>
            <a:ext cx="323458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6" spc="83" dirty="0">
                <a:solidFill>
                  <a:srgbClr val="A9DDE9"/>
                </a:solidFill>
                <a:latin typeface="Bookman Old Style" panose="02050604050505020204" pitchFamily="18" charset="0"/>
              </a:rPr>
              <a:t>kirsten-frost@mail.ru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9979003" y="3011534"/>
            <a:ext cx="3666388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Bookman Old Style" panose="02050604050505020204" pitchFamily="18" charset="0"/>
              </a:rPr>
              <a:t>Методы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836898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440534" y="453318"/>
            <a:ext cx="11556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000" dirty="0">
                <a:solidFill>
                  <a:srgbClr val="004AAD"/>
                </a:solidFill>
                <a:latin typeface="Bookman Old Style" panose="02050604050505020204" pitchFamily="18" charset="0"/>
              </a:rPr>
              <a:t>Пример использования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872"/>
            <a:ext cx="12192000" cy="311265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7383" y="1135615"/>
            <a:ext cx="4079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latin typeface="Bookman Old Style" panose="02050604050505020204" pitchFamily="18" charset="0"/>
              </a:rPr>
              <a:t>(Задача о спасении на Титанике)</a:t>
            </a:r>
            <a:endParaRPr lang="ru-RU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25" y="4969141"/>
            <a:ext cx="6619875" cy="159067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91178" y="5073134"/>
            <a:ext cx="4410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Обработка пропущенных значений: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430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440534" y="453318"/>
            <a:ext cx="11556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000" dirty="0">
                <a:solidFill>
                  <a:srgbClr val="004AAD"/>
                </a:solidFill>
                <a:latin typeface="Bookman Old Style" panose="02050604050505020204" pitchFamily="18" charset="0"/>
              </a:rPr>
              <a:t>Пример использования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r="15463"/>
          <a:stretch/>
        </p:blipFill>
        <p:spPr>
          <a:xfrm>
            <a:off x="440534" y="1165160"/>
            <a:ext cx="6006919" cy="42291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1586"/>
          <a:stretch/>
        </p:blipFill>
        <p:spPr>
          <a:xfrm>
            <a:off x="6652726" y="1165160"/>
            <a:ext cx="433076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440534" y="453318"/>
            <a:ext cx="11556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000" dirty="0">
                <a:solidFill>
                  <a:srgbClr val="004AAD"/>
                </a:solidFill>
                <a:latin typeface="Bookman Old Style" panose="02050604050505020204" pitchFamily="18" charset="0"/>
              </a:rPr>
              <a:t>Пример использования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34" y="1690785"/>
            <a:ext cx="4991100" cy="2095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34" y="3966726"/>
            <a:ext cx="4219575" cy="457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98" y="4726150"/>
            <a:ext cx="5638800" cy="18097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21680" y="4356818"/>
            <a:ext cx="5497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Для сравнения, метод </a:t>
            </a:r>
            <a:r>
              <a:rPr lang="en-US" dirty="0">
                <a:latin typeface="Bookman Old Style" panose="02050604050505020204" pitchFamily="18" charset="0"/>
              </a:rPr>
              <a:t>k-</a:t>
            </a:r>
            <a:r>
              <a:rPr lang="ru-RU" dirty="0" err="1">
                <a:latin typeface="Bookman Old Style" panose="02050604050505020204" pitchFamily="18" charset="0"/>
              </a:rPr>
              <a:t>ближайщих</a:t>
            </a:r>
            <a:r>
              <a:rPr lang="ru-RU" dirty="0">
                <a:latin typeface="Bookman Old Style" panose="02050604050505020204" pitchFamily="18" charset="0"/>
              </a:rPr>
              <a:t> соседей: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5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440534" y="453318"/>
            <a:ext cx="11556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000" dirty="0">
                <a:solidFill>
                  <a:srgbClr val="004AAD"/>
                </a:solidFill>
                <a:latin typeface="Bookman Old Style" panose="02050604050505020204" pitchFamily="18" charset="0"/>
              </a:rPr>
              <a:t>Пример использования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08" y="2242043"/>
            <a:ext cx="7048500" cy="17049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40534" y="1763203"/>
            <a:ext cx="3228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Построение схемы дерева</a:t>
            </a:r>
          </a:p>
        </p:txBody>
      </p:sp>
    </p:spTree>
    <p:extLst>
      <p:ext uri="{BB962C8B-B14F-4D97-AF65-F5344CB8AC3E}">
        <p14:creationId xmlns:p14="http://schemas.microsoft.com/office/powerpoint/2010/main" val="356440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894" y="85725"/>
            <a:ext cx="10496550" cy="67722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623" y="0"/>
            <a:ext cx="9190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0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440534" y="453318"/>
            <a:ext cx="11556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000" dirty="0">
                <a:solidFill>
                  <a:srgbClr val="004AAD"/>
                </a:solidFill>
                <a:latin typeface="Bookman Old Style" panose="02050604050505020204" pitchFamily="18" charset="0"/>
              </a:rPr>
              <a:t>Пример использования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34" y="1719825"/>
            <a:ext cx="49434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10" y="95191"/>
            <a:ext cx="7229103" cy="620201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475" y="562330"/>
            <a:ext cx="6839056" cy="57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9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60" y="640659"/>
            <a:ext cx="4829175" cy="20383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7" y="2867646"/>
            <a:ext cx="3457575" cy="4667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967" y="295275"/>
            <a:ext cx="104679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52" y="716238"/>
            <a:ext cx="5381625" cy="20859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77" y="2982839"/>
            <a:ext cx="5486400" cy="4762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100" y="57150"/>
            <a:ext cx="105918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6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Прямоугольник 4"/>
          <p:cNvSpPr/>
          <p:nvPr/>
        </p:nvSpPr>
        <p:spPr>
          <a:xfrm>
            <a:off x="874246" y="178497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latin typeface="Bookman Old Style" panose="02050604050505020204" pitchFamily="18" charset="0"/>
              </a:rPr>
              <a:t>max_leaf_nodes</a:t>
            </a:r>
            <a:r>
              <a:rPr lang="ru-RU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 - </a:t>
            </a:r>
            <a:r>
              <a:rPr lang="ru-RU" dirty="0">
                <a:latin typeface="Bookman Old Style" panose="02050604050505020204" pitchFamily="18" charset="0"/>
              </a:rPr>
              <a:t>количество конечных узлов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85" y="2440627"/>
            <a:ext cx="61817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5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0D51B5-6C91-481D-A9F0-4D0A092C5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1" y="846623"/>
            <a:ext cx="3545780" cy="1544881"/>
          </a:xfrm>
          <a:prstGeom prst="rect">
            <a:avLst/>
          </a:prstGeom>
          <a:effectLst>
            <a:outerShdw blurRad="279400" sx="108000" sy="108000" algn="ctr" rotWithShape="0">
              <a:srgbClr val="C00000">
                <a:alpha val="4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DAF450-2645-523A-F33B-D3F775F49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76" y="2746059"/>
            <a:ext cx="3305316" cy="1365882"/>
          </a:xfrm>
          <a:prstGeom prst="rect">
            <a:avLst/>
          </a:prstGeom>
          <a:effectLst>
            <a:outerShdw blurRad="279400" sx="108000" sy="108000" algn="ctr" rotWithShape="0">
              <a:srgbClr val="C00000">
                <a:alpha val="4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41EBF2-9E46-4081-AC3E-5A2A19245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96" y="4396307"/>
            <a:ext cx="3389387" cy="890595"/>
          </a:xfrm>
          <a:prstGeom prst="rect">
            <a:avLst/>
          </a:prstGeom>
          <a:effectLst>
            <a:outerShdw blurRad="279400" sx="108000" sy="108000" algn="ctr" rotWithShape="0">
              <a:srgbClr val="C00000">
                <a:alpha val="4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DF2E0F-3492-FB1B-60AD-DBC7F21FF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099" y="846623"/>
            <a:ext cx="7067550" cy="1104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8C09EE5-2BB3-09AD-E00B-92E39F0CEF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2199" y="2115578"/>
            <a:ext cx="7029450" cy="1238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Пнг Плачущий эмодзи 29 фото">
            <a:extLst>
              <a:ext uri="{FF2B5EF4-FFF2-40B4-BE49-F238E27FC236}">
                <a16:creationId xmlns:a16="http://schemas.microsoft.com/office/drawing/2014/main" id="{63CA8E2D-DDD3-5182-5153-2470A7EB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2" y="4689114"/>
            <a:ext cx="1343613" cy="134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42CEF51-636D-A868-D5F1-FD564B6003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1456" y="2066026"/>
            <a:ext cx="1287802" cy="128780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ED47CF6-8251-2080-D594-14D0769E04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7803" y="3967221"/>
            <a:ext cx="3656742" cy="25204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406400" sx="106000" sy="106000" algn="ctr" rotWithShape="0">
              <a:srgbClr val="00B050">
                <a:alpha val="29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D5584BD-7000-8FF9-6C42-AB0D607581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6895" y="4080285"/>
            <a:ext cx="2515038" cy="25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4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Прямоугольник 4"/>
          <p:cNvSpPr/>
          <p:nvPr/>
        </p:nvSpPr>
        <p:spPr>
          <a:xfrm>
            <a:off x="374374" y="5527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latin typeface="Bookman Old Style" panose="02050604050505020204" pitchFamily="18" charset="0"/>
              </a:rPr>
              <a:t>max_leaf_nodes</a:t>
            </a:r>
            <a:r>
              <a:rPr lang="ru-RU" dirty="0">
                <a:latin typeface="Bookman Old Style" panose="02050604050505020204" pitchFamily="18" charset="0"/>
              </a:rPr>
              <a:t> = 16</a:t>
            </a:r>
          </a:p>
          <a:p>
            <a:r>
              <a:rPr lang="ru-RU" dirty="0" err="1">
                <a:latin typeface="Bookman Old Style" panose="02050604050505020204" pitchFamily="18" charset="0"/>
              </a:rPr>
              <a:t>max</a:t>
            </a:r>
            <a:r>
              <a:rPr lang="ru-RU" dirty="0">
                <a:latin typeface="Bookman Old Style" panose="02050604050505020204" pitchFamily="18" charset="0"/>
              </a:rPr>
              <a:t>_</a:t>
            </a:r>
            <a:r>
              <a:rPr lang="en-US" dirty="0">
                <a:latin typeface="Bookman Old Style" panose="02050604050505020204" pitchFamily="18" charset="0"/>
              </a:rPr>
              <a:t>depth = 5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2" name="AutoShape 2" descr="data:image/png;base64,iVBORw0KGgoAAAANSUhEUgAAJGcAABgkCAYAAAD2+QrHAAAAOXRFWHRTb2Z0d2FyZQBNYXRwbG90bGliIHZlcnNpb24zLjcuMSwgaHR0cHM6Ly9tYXRwbG90bGliLm9yZy/bCgiHAAAACXBIWXMAAA9hAAAPYQGoP6dpAAEAAElEQVR4nOzOQQHAMBACsA3/nq8yeJAoyH939wEAAAAAAAAAAAAAAAAAAAAAAAAAAAAAAAAAAAAAAAAAAAAAAJSk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AAAAAAAAAAAAAAAAAAAAAAAAAAAAALalHQAAAAAAAAAAAAAAAAAAeOzcZ5yUhbnw4Xtmd1lYei8CRopBVBTFGgSOxoYajQWN0SRqYmLviS2xRsWYeNRoNEZPYjRiFyM2DNgbggUFhBUpAgKylGVhYcu8H3Lec5LDzirL7D7oXNfv54fM/cx9/4fimi8D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SycdAAAAAAAAAAAAAAAAAAAAAAAAAAAAAAAAAAAAAAAAAAAAAAAA5Ld00gEAAAAAAAAAAAAAAAAAAAAAAAAAAAAAAAAAAAAAAAAAAAAAAEB+K0w6AAAAAAAAAAAAAAAAAAAAAAC+ysrLy2P69OlRWloas2bNitLS0iidNSvKypbF2rWVUVlZGZlMJulMAAD4Wkin09G8efNo0aJ5dO7cJfr17x/9+/ePfv36Rf/+/WPAgAHRokWLpDMBAAAAAAAAAAAAAAAAAAAAaIBUxje3AQAAAAAAAAAAAAAAAAAAAMBGWbFiRYwdOzYeevDBeG78+KiqqoqIiC4d20ff3j1iqy26RecObaN5cbNo3qwoUul0wsUAAPD1UFtbG5Xr1sfadetj8efLY/ann8XH8xbE8pXlERFRUlISBx98cBx11FExcuTIKCkpSbgYAAAAAAAAAAAAAAAAAAAAgC8rlclkMklHAAAAAAAAAAAAAAAAAAAAAMBXweTJk+Pyyy6LZ597LqqqqmLPwdvGd/cdGnsMHhh9e/WINq1Kkk4EAIC8VLayPD6etyBeeOv9eOz5V+O96aVRUlIShx56aFx55ZXRr1+/pBMBAAAAAAAAAAAAAAAAAAAA+AKpTCaTSToCAAAAAAAAAAAAAAAAAAAAADZnZWVlcckll8Qdd9wRA/r0jhOPOCAO22fP6NG1U9JpAABAHT6etzAeHf9K3PXwM7F42fL4xS9+ERdeeGGUlJQknQYAAAAAAAAAAAAAAAAAAABAFqlMJpNJOgIAAAAAAAAAAAAAAAAAAAAANld/+9vf4qyzzoz1lZVx6Snfj58efXAUFhYknQUAAHwJa9ZWxg13PxQ3/uWR6N6te9z5pz/Fvvvum3QWAAAAAAAAAAAAAAAAAAAAAHVIZTKZTNIRAAAAAAAAAAAAAAAAAAAAALA5uvXWW+P000+PIw8YHqPP/3F069Qh6SQAAKABSucuiLOv/UO8/PbUePjhh+PQQw9NOgkAAAAAAAAAAAAAAAAAAACA/yOVyWQySUcAAAAAAAAAAAAAAAAAAAAAwObm1ltvjdNPPz3OOP67ce25J0UqlUo6CQAA2ATV1TVxwkXXxxMT34iHH344Dj300KSTAAAAAAAAAAAAAAAAAAAAAPgXqUwmk0k6AgAAAAAAAAAAAAAAAAAAAAA2J3feeWecfPLJccbx341rzz0pUqlU0kkAAEAOVFfXxAkXXR9PTHwjxo4dGyNHjkw6CQAAAAAAAAAAAAAAAAAAAID/lspkMpmkIwAAAAAAAAAAAAAAAAAAAABgczFnzpwYOHBgHHvQiLjpktMilUolnQQAAORQdXVNjDrnqnhv1rz46KOZ0aZNm6STAAAAAAAAAAAAAAAAAAAAAIiIdNIBAAAAAAAAAAAAAAAAAAAAALA5Oefss6N9m5ZxzbknRSqVSjoHAADIscLCgrj5ktNi1cqVcfnllyedAwAAAAAAAAAAAAAAAAAAAMB/SycdAAAAAAAAAAAAAAAAAAAAAACbi6effjoeHzs2rjv3x9GqpEXSOQAAQCPp2a1zXHjyMXHzzTfH1KlTk84BAAAAAAAAAAAAAAAAAAAAICJSmUwmk3QEAAAAAAAAAAAAAAAAAAAAACQtk8nEwG22ia5tW8S4O66OVCqVdBIAANCI1ldVxW6jzog+Ww+Mp595JukcAAAAAAAAAAAAAAAAAAAAgLyXTjoAAAAAAAAAAAAAAAAAAAAAADYHU6ZMiRkffRTnnXBkpFKppHMAAIBG1qyoKM487rB4bvz4WLJkSdI5AAAAAAAAAAAAAAAAAAAAAHkvnXQAAAAAAAAAAAAAAAAAAAAAAGwOHnzwwejUvm0M32VQ0ikAAEATOWTvPSKVSsWjjz6adAoAAAAAAAAAAAAAAAAAAABA3ksnHQAAAAAAAAAAAAAAAAAAAAAASctkMvHQgw/Gd/beIwoLC5LOAQAAmkin9m1j+C6D4qEHH0w6BQAAAAAAAAAAAAAAAAAAACDvpZMOAAAAAAAAAAAAAAAAAAAAAICkTZkyJT6ZMye+u+/QpFMAAIAmdvi+Q+OFF1+MJUuWJJ0CAAAAAAAAAAAAAAAAAAAAkNfSSQcAAAAAAAAAAAAAAAAAAAAAQNJef/31aNasKIYNGZR0CgAA0MS+vedOUVtbG5MmTUo6BQAAAAAAAAAAAAAAAAAAACCvpZMOAAAAAAAAAAAAAAAAAAAAAICklZaWxlY9u0dhYUHSKQAAQBPbomunaF5cHKWlpUmnAAAAAAAAAAAAAAAAAAAAAOS1dNIBAAAAAAAAAAAAAAAAAAAAAJC0WbNmRp+e3ZLOAAAAEpBOp6NPr+4xa9aspFMAAAAAAAAAAAAAAAAAAAAA8lo66QAAAAAAAAAAAAAAAAAAAAAASFrprNLo27tH0hkAAEBC+vbqHqWzZiWdAQAAAAAAAAAAAAAAAAAAAJDX0kkHAAAAAAAAAAAAAAAAAAAAAECSqqurY/Ynn0TfXt2TTgEAABLSp1f3mDVrVtIZAAAAAAAAAAAAAAAAAAAAAHktnXQAAAAAAAAAAAAAAAAAAAAAACSprKwsqquro0eXjkmnAAAACenRpWMs+uyzpDMAAAAAAAAAAAAAAAAAAAAA8lo66QAAAAAAAAAAAAAAAAAAAAAASFJlZWVERDQvLk64BAAASEqL5sWxbt26yGQySacAAAAAAAAAAAAAAAAAAAAA5K100gEAAAAAAAAAAAAAAAAAAAAAkKTKysqIiGhe3CzhEgAAICnNi5tFbW1tVFVVJZ0CAAAAAAAAAAAAAAAAAAAAkLfSSQcAAAAAAAAAAAAAAAAAAAAAQJJqamoiIqKwwFdxAABAviosKIiI//3/BwAAAAAAAAAAAAAAAAAAAAA0vcKkAwAAAAAAAAAAAAAAAAAAAAAAACCbz5evjOdfmxKvvfNhzJg9L+YsWBzlFWuiYm1ltCgujlYtW8SW3bvEN/v0it0GbRP7fWvn6NG1U9LZbISampqYPnt+TP5wZkz5cFZM/3hulK1cHSvLV8fK8opYV1UVbVu1jLatW0abViXRo0vHGLxN/9hp23/+06VDu6Q/AgAAAAAAAAAAAAAAAAAAAACQA4VJBwAAAAAAAAAAAAAAAAAAAAAA+eGvY8fHzy77z8Tut23VMha+8mBi9wGa2qIly2LKtFn//OfD0nhnemksLVuR9fmLf3psXHLK95su8Au8OOm9uPW+sfH0S5Oitra2zmdWr1kbq9esjc+WlsWb78+Iex4fHxERw3YZFKcd+504aMTukUqlmjJ7s3XTPY/Gxb+76wufa8o/B598uij+/Ohz8dcnxsfiz5fX++yyFati2YpVERHx7vSP46kX34qIiFQqFXsN2T5OOHz/OHSfb0Vxs6JG785m7oLF//t3btqseHdaaawor8j6/O1XnB3HH7pvExYCAAAAAAAAAAAAAAAAAAAAwOatMOkAAAAAAAAAAAAAAAAAAAAAAAAANs2SshUx5cNZ8c60WTFl2qyYMq00PltalnRWg3zy6aI4f/Qd8czLkxq846VJ78dLk96P3XfYJm68+NQY9M0+OSz86pk9f1Fcfdu9SWf8j0VLy+L80bfH2H+8FplMZpN2ZTKZ//n97tjujrjijB/Gjw7fP1KpVI5q6/bpZ0v/+Xftw3/+fXt3emksW7GqUW8CAAAAAAAAAAAAAAAAAAAAwNddYdIBAAAAAAAAAAAAAAAAAAAAAAAAbJypMz+Jp198M6ZMK413ppfGp58tTTopJ/4+4fX4yS9/G+UVa3Oy7433psfw486J3114SpxwxAE52flVdPpVt8SaynVJZ0RExJ8ffTYu/t1dsXJ1Rc53L1uxKk6/6pZ48OkX4tbLzoo+vbrnbPcb706L51+bElOmzYop00pjadmKnO0GAAAAAAAAAAAAAAAAAAAAAP6pMOkAAAAAAAAAAAAAAAAAAAAAAAAANs49j4+P2/42NumMnLpjzJNx3ujbI5PJ5HTv+qrqOP2qW2LOgsVxxZk/zOnur4I/P/psvPjWe0lnRG1tbZz161vj7keeafRbL709NYZ9/+x46KbLYo/BA3Oy88Y/PxJPvvBGTnYBAAAAAAAAAAAAAAAAAAAAAHVLJx0AAAAAAAAAAAAAAAAAAAAAAABAfrvn8fFx3ujbI5PJfKnnO7VvG316dY8uHdtFKpX6Uu+54e4H4/o7x2xK5lfOoqVlccmNdyWdERER5177h7j7kWc26j0tmhdH984do0+v7tGxXZsoKPjyX522fNXq+O7pv4p3Z3y8sakAAAAAAAAAAAAAAAAAAAAAQEIKkw4AAAAAAAAAAAAAAAAAAAAAAIiI6Nmtc5Q0L260/a1bljTabgAabvIHM+OsX/8+MplMvc/tP3RI/Ojw/WOvIdtH+zat/+f18oo18fq70+Lesc/HY8+/GrW1tVl3XHnbvTHom33igGG75qx/c3bONbfFivKKpDPinsfHx50PPfWFzzUvbhZHHTA8Rg7fNXYdNCC6derwb/OampqYOmtOvPHutLjn8fHx3oyP691XXrE2jj331/HGg7+PNq38dwAAAAAAAAAAAAAAAAAAAAAAbO4Kkw4AAAAAAAAAAAAAAAAAAAAAAIiIuPOqc2PYLoOSzgCgCa1ZWxk/+MV1sb6qOusz3Tt3jLuuOS+G77JDnfPWLUtiv28Nif2+NSTenfFx/OgXo2PW3AV1PpvJZOInv/xdvP3oH6Jrx/Y5+Qybq0efezn+PvH1DV5vVlRY7693rn2+fGX84oY/fuFzR48cEddfcHJ0at826zMFBQWx44C+seOAvvGzYw6Jf7z+Tpx25U0xf9HSrO+Zu3BxXHnrX+OGX/y0Qf0AAAAAAAAAAAAAAAAAAAAAQNNJJx0AAAAAAAAAAAAAAAAAAAAAAABA7vXu3iUO3WfPuPyMH8bY266K+S+OSTppA6PvfCDmLFicdd63V494+b4bY/guO3ypfTsO6Bsv3ntj7Lzt1lmfKVtZHpfe+F8b3fpVUrayPM4bfXuds/NOOKpJW26659FYtXpNvc/ceNEpcfc1F0Sn9m03avc+ewyONx+8NXYdNKDe5+56+KlYtGTZRu3eWKlUKvr17hFHHTA8rjn3pHjmT9fFmw/d2qg3AQAAAAAAAAAAAAAAAAAAAODrpjDpAAAAAAAAAAAAAAAAAAAAAAAAADZNz26dY/A2/WKngf1ix4H9YqeB/aNT+7ZJZ9Vr3sIlcfNfH806b9uqZYz9w5XRvUvHjdrbtnXLeOzWK2L3UafHwiXL6nzm/nET4mfHHBw7b7f1Ru3+qrjwhjtjybIVG7w+bMj2cfyh+8a1f7y/STqqqqrjnsfH1/vM+SeOipOPPrjBN9q2bhmP3HJ5DD/unJg9f1Gdz6yvqo77nvxHnH/iqAbf+VepVCq26tktdhrYP3bcpl/stG2/2HFAv2jbuuW/PTd3weKc3AMAAAAAAAAAAAAAAAAAAACAfFGYdAAAAAAAAAAAAAAAAAAAAAAAAAAbZ/DAfvHLU4+LHbfpFztt2z+6dGiXdNJGu+meR2J9VXXW+W9+8dPYqmf3Bu3u2K5N3HHlOXHIzy6tc57JZOKGux+M+39X9/yr7PnXpsR9f//HBq8XNyuKm395RpO2vDV1Rny+fGXWec9uneOin35vk+90aNs6rjnnpDjm3KuzPvPMS5Pi/BNHNfjGsF0Gxa47DIidBvaPwdv0i3ZtWjV4FwAAAAAAAAAAAAAAAAAAAABQt8KkAwAAAAAAAAAAAAAAAAAAAAAAANg4xx68d9IJm2T5qvK45/HxWedDttt6kz/j3rsPjkP+Y4/4+8TX65w/+cKbUTp3QfTbcotNurM5qVhbGWdcdUuds5//+Ojov+UWMXfB4ibref3dafXOf3r0wdG8uFlObh2y9x7Rf8stYtbcBXXOJ384M2pqaqKgoKBB+0/7/qGbkgcAAAAAAAAAAAAAAAAAAAAAfAnppAMAAAAAAAAAAAAAAAAAAAAAAIDNw/xFS+K/Hnkm6QzywCPPvhxrKtdlnZ9/4qhIpVKbfOeCk0ZlndXW1sZ9f//HJt/YnFx2819i3qIlG7y+TZ/ece4JRzZ5z6w5C+qd77/XkJze229o9n3rq6rr/LUBAAAAAAAAAAAAAAAAAAAAADYf6aQDAAAAAAAAAAAAAAAAAAAAAACA5Kwsr4i/PPZsHHDShbHNyBPj+j89kHQSeWDMuIlZZ1t07RQHjdgtJ3d23m7rGLLd1lnnDzz1QmQymZzcStqb702POx54coPXU6lU3PLLM6JZUVGTNy0tW5F1lk6nY5s+vXN6b9v+36h3XraiPKf3AAAAAAAAAAAAAAAAAAAAAIDcKkw6AAAAAAAAAAAAAAAAAAAAAABgc7Ri1ep48/0Z8dEn82PmJ/Nj5pxPY8myFbGqYk2srlgblevXR3FRUZS0aB7dOneInl07xXb9t4qdtu0XI3bdMdq2bpn0R8iqurom3po6I958b0bMmvtpzF24OFZXrI2KteuiuFlhtG/TOnp17xy/Ou0H0b1zhwbfKa9YE69O+TDeeHdaTPt4bsxZsDgWf7481qytjMr1VdGiuFm0atkienfvEn1794jdBg2IYbsMigF9eufw01KXqqrqeO7Vt2PMuInx1EtvReW69UknkUeWlq2MN96bnnV+xP57RTqdztm9ow4YHm9/MLPO2dyFi+O9j2bHjgP65uxeEtZXVcWpV9wUtbW1G8xOPOKA2GPwwASqItZVVWWddWjbOqe/zxERXTu0q3deVV2d03sAAAAAAAAAAAAAAAAAAAAAQG4VJh0AAAAAAAAAAAAAAAAAAAAAALA5qKqqjolvvRsT3ng3Xpr0fkyd+UnU1tbW+541NetiTeW6+Hz5yvhg5ifxzMuTIiKisLAghg0ZFCcdeWB8Z+89Ip1O57z313+4L6654291zi7+6bFxySnf3+D1D2bNidvvfyIeee7lWLV6zRfe+Nkxh0T3zh02qiuTycSzL0+KPz/2XIx/bXJUrluf9dmKtZVRsbYyFn++PCZN/SjGjJsYERHb9v9GnHTEgfGDw/aNFs2LN+o+9Xvr/Rlx/5MT4pHnXo5lK1YlnUOemvjmO5HJZLLORw7bLaf3Rg7fLX5xw51Z5xNefyd2HNA3pzeb2ug7x8SM2fM3eL1b5w5x1VknJFD0T21btUzsdl3atWmVdAIAAAAAAAAAAAAAAAAAAAAAUI/CpAMAAAAAAAAAAAAAAAAAAAAAAJKSyWRi4pvvxiPPvhxPTHgtylaW52RvdXVNTHjjnZjwxjsxsN+Wcd15P4l99hick90NsaRsRVzyu7vjb0/+o1HvjH9tclz8u7tiWuncTdrz4aw5ce51f4jRfxoT15774zh65IjcBOap2fMXxZhxE2PMuInx8fyFSedAvPjW+1lnJc2LY7cdBuT0Xp9e3WPLHl1j7sLFdc4nvvlunHvCkTm92ZQ+mDUnfnv3w3XOfnPBydG2dcsmLvpfHdu1yTorW1ketbW1kU6nc3ZvSdnKeuddOrbP2S0AAAAAAAAAAAAAAAAAAAAAIPcKkw4AAAAAAAAAAAAAAAAAAAAAAEjKyvKKOORnlzbqjWmlc+M7p1wap3zvOzH6/B9HQUFBo977v958b3occ+7VsWTZika7sWr1mjjj6lvi4WdeyunexZ8vjxMv/k2M/cercceV50TrliU53f91tmzFqnjk2ZdizLiJ8eb7M5LOgX/z9oczs84GD+wXzYqKcn5z10EDYu7CxXXO3pk2K+f3mkpNTU2cevlNUVVdvcHswGG7xuH77ZVA1f/afuutss5qa2tjxuz5MbDfljm792HpnKyzvr16RIe2rXN2CwAAAAAAAAAAAAAAAAAAAADIvcKkAwAAAAAAAAAAAAAAAAAAAAAA8sEf7n8i5i1aHPf+5qJoVlTUJDeff21KjDr7yli3vqrRbnz0yfwYddaVUTpvYaPdGPuP16J03sJ48o5fR5cO7RrtzlfduvVV8dSLb8aYcRPj2Vfejqrq6qSTYAPr1lfFjNnzss53GNCvUe7uvG3/eOiZF+ucLV+1OuYs+Cy+sUW3RrndmH5/39iY/OHMDV5vVdIibrzolASK/t3Qnbevd/7sK2/HwH5b5uzec6+8nXW215D6WwAAAAAAAAAAAAAAAAAAAACA5KWTDgAAAAAAAAAAAAAAAAAAAAAA+KooblYUnTu0iz69uke3zh2ipHnxRr1/3AtvxhlX/b6R6v7dO9NL49jzfh3r1lc12o2pMz+J/U+6MErnLfzS7ykoSEfHdm1iq57dokPb1pFKpb7U+z6cNSdG/uTiWLFqdUNzv5YymUy8MvmDOO2Km6PPPt+P4y64Np584Y2oqq7e6F2FhQWx/9Ahcc25JzVCKfzT9Nnzorq6Jut8YN/ejXL3m3161Tv/YOYnjXK3Mc2evyiuvu3eOme/PPW46NW9SxMXbWhgvy1j+623yjr/4wNP5uzn1JMTX4+Zcz7NOj/xiANycgcAAAAAAAAAAAAAAAAAAAAAaDyFSQcAAAAAAAAAAAAAAAAAAAAAAGxumhc3i72GbB+Dt+kX22+9VWy39VbxjS26RrOiog2eLa9YE+/NmB2TP5wZDz3zYrwzrbTe3fc+8XzsNWT7OO47326s/FhTuS5OuPD6qFhbucGsfZtW8e09d44Dh+0aA/r0ii4d2kWn9m1jfXV1fF62MqZ/PDeef31KPPDUC/XemL9oSRzys0tjadmKep9rVdIijth/r9hryPYxdKftome3zpFKpf5nXl1dE1Nnzo7nXp0cDzw1MT765NOsu6Z/PDdOuOg38cgtl0U6na737tfdjNnzYsy4ifHAUy/EvEVLGrwnlUrF7jtsE6MOHB6H77dXdGrfNoeVsKE5n35W77xv7x6Ncrdvr/r3fvIFXZuj06+6JdZUrtvg9Z0G9o9TvndIAkV1O/24w+Knv7qxztm8RUti9J1j4lenHb9JN1asWh2X3Hh31vmwIdvHztttvUk3AAAAAAAAAAAAAAAAAAAAAIDGV5h0AAAAAAAAAAAAAAAAAAAAAADA5qCkeXEc9u2hccjeu8c+e+wULVs0/1Lva92yJIbuvF0M3Xm7OOsHh8d7Mz6On//mj/HK5A+yvufCG+6Mg0bsFu3btM5V/r+56+Gnorxi7b+91qJ5cZzzwyPinB8dESV1fLaiosJouUXz2HKLrnHAsF3j8jN+mHX/2sp1ceRZV8bSshVZnylpXhwXnDQqfnL0QfV+zsLCghg8sH8MHtg/zj/xqPjr2OfjVzf/OZatWFXn88+9+nbc9rcn4vTjDsu68+tq8bLl8dDTL8aYpybGO9NKN2nXNn23jKMPHB6jDhwRW27RNUeF8MXmLPis3vmWPRrnz2Pv7l0ilUpFJpOpcz534eJGudtY/vzos/HiW+9t8HpBQTpu+dUZUVBQkEBV3Y49eO/4r0eeiTfem17nfPSdY6Jn105x4pEHNmh/ecWaOOqsK6N03sI65yXNi+OWX57RoN0AAAAAAAAAAAAAAAAAAAAAQNMqTDoAAAAAAAAAAAAAAAAAAAAAACBJXTq2i58dc0j8ZNRB0aFt603et8OAvvHMn66LW+59PC767Z/qfGb5qtXx+3sfj1+eevwm36tLecXaf/vfW/boGn+//ero27vHl97RqqRF1tkVt/41Ppj5Sdb5tv2/EfeM/kUM6NP7S9+LiCgoKIgfHb5/7DVk+zj89MuidN7COp+78ta/xnf3HRpbdO20Ufu/itasrYy/T3wj7h83ISa88U7U1NQ2eFfPbp3jyP2HxdEjR8Sgb/bJYeWGtjnwhJi3aEmj3mhMt19xdhx/6L5JZ3wtffrZ0nrnXTu1b5S7RUWF0bFd6/h8+ao651+lP6+LlpbFJTfeVefstO8fGjsO6NvERfVLp9Pxx6vOjb2OPTtWrq6o85kzrv59vPn+jLj2vB9v1M/iFye9F6dcdlPMXbi4znkqlYqbLj09+m25RYPaAQAAAAAAAAAAAAAAAAAAAICmVZh0AAAAAAAAAAAAAAAAAAAAAABAUtq0KokZT/85ipsV5XRvKpWKM4//bhQVFsT5o++o85k/PfR0XPiT70VRUeN+DUzfXj3iqTuviZ7dOudk3zvTS+PW+8Zmne+4Td949q7R0aqkRYNv9O3dI8b/+TfxrWPOjIVLlm0wr1hbGdf/6YG46ZLTGnxjc1ZbWxsT33wvxoybGE9MeC1Wr1nb4F0d2raOw779rRh14IgYuvN2kUqlclgKG+/z5auyztq0Konmxc0a7XaXju2z3i9bUd5od3PtnGtuixXlFRu8vmWPrvHLU45LoOiL9e3dI8b+4cr4zim/jFWr19T5zL1PPB+PPPdyjDpweIwctmvsMmhAdO3Y/t+eqampiQ9L58br70yLe594PqZMm5X1ZiqVipsvOS2OPXjvnH4WAAAAAAAAAAAAAAAAAAAAAKDxNO63cgEAAAAAAAAAAAAAAAAAAAAAfEk/+eXvoqR5cc73/vSYg+NnxxxS5yydTkdxs3TOb/5/p3zvO/HsK2/H+FcnbzD7fPnKeO7Vt+OgEbs32v2CgnT8+bqfR89unXO28/Jb/hK1tbV1znp37xKP/v6KaFXSYpPvdOnQLu4ZfWEc8JMLo7q6ZoP5PY8/F5eeclx07tB2k29tLt7/aHbcP25CPPT0S7Fo6bIG72nRvDhGDts1Rh04PPYbOiSaFRXlsBI2TdnK8qyzNq1aNurttvXsL1u5qlFv58qjz70cf5/4ep2zGy8+NUpaNG/ioi9vl+0HxDN/ui5OuOj6+OiTT+t8Zm3luvjLY8/FXx57LiIiSpoXR7s2raJ5cbNYtboiVpRX1Pkz4f/q0aVj3Hn1eTFi1x1y+hkAAAAAAAAAAAAAAAAAAAAAgMZVmHQAAAAAAAAAAAAAAAAAAAAAAEBExKefLW2UvcuWr2qUvV/Wdef9OMa/OrnO2XOvTo6DRuzeaLdP//5hsdO2/XO2753ppfH8a1Oyzn930SnRtWP7nN3bY/DA+N5Be8dfx47fYLa+qjruHzchzjz+uzm7l4QFiz+PB556Ie4fNyGmlc5t8J6CgnSM2HXHGHXg8Dh0nz2jdcuSHFZC7qxYtTrrrLH/3Na3v2xl9q7NRdnK8jhv9O11zo48YFjsP3RIExdtvB0G9I1X/nZTXPvH++OOMU9GxdrKep9fU7ku1lSu+9L727VuGad87ztx+nGHRbs2rTY1FwAAAAAAAAAAAAAAAAAAAABoYoVJBwAAAAAAAAAAAAAAAAAAAAAAfJ0N6NM7tum7ZUz/eO4Gs5cmvd9od4ubFcX5J43K6c67H34662zv3QfHgcN2zem9iIhzTzgy7vv7P6K2tnaD2WPjX4kzj/9uzm82tvKKNfH486/G/eMmxstvT63zs31ZQ7bbOo4e+R9xxP57RdeO7XNYCY2jcv36rLOWLYob9XZ9+9fV07W5uPCGO2PJshUbvN6+Tau4/oKTmz6ogUpaNI+rzjohzvrB4fFfjzwTjz3/arw34+NN2nnAXrvEUQcMj4NG7BatW5bkqBQAAAAAAAAAAAAAAAAAAAAAaGqFSQcAAAAAAAAAAAAAAAAAAAAAAHzdjdh1UEz/eO4Gr5fOWxhr1lZGSYvmOb95yN57RIe2rXO2r7q6Jh597uWs81O+d0jObv2rrb/RM3betn9MmvrRBrPJH86MspXlOf2cjaW6uiaef21y3D9uYox78c1YW7muwbu2/kbPGHXg8Bh14Ijo27tHDitzZ6te3aN5cbOkMxqsbeuWSSd8bVVVVWedFRYUNOrtgsLs+9fX07U5eP61KXHf3/9R5+zqs0+Mrh3bN3HRpuvUvm3ss8dOsW59VSxbsSo+/Wxpg3e9/PbUaFb0z69VO2K/vaKoyFesAQAAAAAAAAAAAAAAAAAAAMBXkW8OAQAAAAAAAAAAAAAAAAAAAABoZN06d6jz9dra2vjok/kxeGD/nN/83sj/yOm+19+dFivKK+qctWvdMr695045vfevhu68XUya+tEGr9fU1MakqR/F/kOHNNrtTTX5g5lx/7gJ8dAzL8Xny1c2eE+3zh3iyP2HxdEHjoidts39n5dce+qP1ySdwGaqqro666ygIN2otwsLCrLO6utKWsXayjjjqlvqnA3debv44Xf3a+KiTVNbWxuPjn8lbrjrwZg685Oc7KxYWxlPTHg9npjwelx2y1/i7B8eHj856qAoLMz+ew4AAAAAAAAAAAAAAAAAAAAAbH4Kkw4AAAAAAAAAAAAAAAAAAAAAAPi669y+bdbZgsWfx+CB/XN+c5dBA3K674W33s0623v3wdGsqCin9/7VLtt/M+vs/Y9mx/5DhzTa7YZYUrYi/uuRZ+L+JyfErLkLGrynbauW8Z199oyjR46I4bsMinQ6ncNK2PykUqnE9mcyjXp6k1x2819i3qIlG7zerKgwbr709Eb/dculmXM+jZMuviGmTJvVaDc+/WxpnD/6jnjgqRfirl+fH31792i0WwAAAAAAAAAAAAAAAAAAAABAbhUmHQAAAAAAAAAAAAAAAAAAAAAAEBHx9J3XxrBdBiWdsYE5Cz6Ld6aVxqw5n8YnCz6LpWUrY/nK8li7bn2sX18VNbW1X7hj5eqKrLPFy1bksPafenfvEh3btcnpzikflmadbdN3y5ze+r86d2iXdfbxvIWNershnn15Ulx5618b9N7iZkWx/9AhcfTI/4gDh+0axc2KclwHySoqzP7VV9XVNY16u6q6OuusWdHm+ZVcb743Pe544Mk6Z+efOCq+uVWvJi5quIeeeTFOvfymWFO5rt7nhu0yKEbsukPsOXjb6NmtU3Ro2yZKmhdH2aryWL6yPD6cNTdenfJBPP3SWzFv0ZKseyZN/Sj2PObMeOzWK2LPwdvm+uMAAAAAAAAAAAAAAAAAAAAAAI1g8/wmGAAAAAAAAAAAAAAAAAAAAACAhGQymZjwxrvx6HMvxzOvTIrPlpY16r3Va9bmfOe2/b+R850fzPok62xAn145v/evOrRtnXW2YPHnjXq7KaTT6Ri683ZxzMgRcdi3h0bb1i2TToJGU1SU/auvqmtqGvV2TXX2/c3q6UrK+qqqOPWKm6K2tnaD2Te36hkX/HhUAlUN8+DTL8SPL/1t1NRs+Fn+v8P3HRq/OPl7sV2Wn2FdO7aPrh3bx4A+veOI/feK6y84OR5+9qX49e33xez5i+p8z+o1a+Pw0y+LsbddFbvtsE0uPgoAAAAAAAAAAAAAAAAAAAAA0Ig2v2+CAQAAAAAAAAAAAAAAAAAAAABIQE1NTdw/bmKMvnNMzJ6/qMnurlu3Puc727dpndN9VVXVsWhpWdb58T+/Lo7/+XU5vfllLVuxKpG7ubDDgL5x9MgRMeqA4dG9S8ekc6BJNG/WLOusYu26Rr1d3/7ierqSMvrOMTFj9vwNXk+lUnHzpWdEs6KiBKo23lvvz4gfX/rbqKmprXNe0rw4fnfRKXH8oftu1N7CwoI45qD/iJHDd4tTL//PeOz5V+t8rrxibRx7/jUx6eHbokPb3P58BAAAAAAAAAAAAAAAAAAAAAByK510AAAAAAAAAAAAAAAAAAAAAABA0mbNXRD7/OiC+OmvbozZ8xc16e2q6pqc72zbuiSn+xYtLYtMJpPTnblSuW5d0gkNVl6xJlaWV8TK1RVJp0CTademVdbZ6jVrGvX26jVrs846tM3elYQPZs2J3979cJ2zHx62XwzdebsmLmqYNWsr4yeX/jZqamrrnBcUpOO+314cxx+6b4NvtGlVEn/9zUVx5P7Dsj7z2dKyOPfaPzT4BgAAAAAAAAAAAAAAAAAAAADQNNJJBwAAAAAAAAAAAAAAAAAAAAAAJOmlSe/HiOPOiUlTP0o6JWdatyzJ6b7lq8pzui+XKtdVJZ3QYLPnL4rRd46JnQ8/JfY85sz4z788EgsWf550FjSq9m1bZZ2tLK9o1NsrV2ff375N60a9vTFqamri1Mtviqrq6g1mXTq2i6vPOSGBqoa59W9PROm8hVnnV575o9jvW0M2+U4qlYo7rjwnBn2zT9ZnHnrmxZg685NNvgUAAAAAAAAAAAAAAAAAAAAANJ500gEAAAAAAAAAAAAAAAAAAAAAAEmZ8uGsOPLMK2JFeUXSKTlVWFCQ033r1lfldF8uZTKZpBNy4r0ZH8clN94d3zzgR3HASRfG3Q8/HWUry5POgpzr1K5N1tmq1Wsa9d83iz9fnnXWsX32rqb2+/vGxuQPZ9Y5u/6Ck6N9m9ZNXNQwVVXVcceYJ7POv7FF1zjt2ENzdq95cbO46qwT6n3m1vvG5uweAAAAAAAAAAAAAAAAAAAAAJB7hUkHAAAAAAAAAAAAAAAAAAAAAAAkobxiTRz/82ujYm3lFz7bqX3b2HPwwNhhQN/Yqmf36NW9c3Tu0C7atCqJ1iUtoqiwMAoLCyKVStX5/r+OHR8/u+w/c/wJmk5VdXXSCV8ph++3VxQUFMT9T06IFye9FzU1tV/6vZlMJl6ePDVenjw1zht9e+z7rZ1j1IEj4qDhu0WL5sWNWA1No2e3LvXOF3++PHr3qP+ZhqiurollK1Zlnffq1jnnNxti9vxFcfVt99Y52+9bQ+KoA4Y3cVHDPf/6lFi0dFnW+dk/PCKKinL7VWjf3nOn2HnbrWPyhzPrnD82/pW49VdnREFBQU7vAgAAAAAAAAAAAAAAAAAAAAC5kdtvJAEAAAAAAAAAAAAAAAAAAAAA+Iq44a6HYs6CxVnn6XQ6jtx/WJw86qDYfcdtIpVKNfhWbSbT4PduDoqLiuqd9+zWOUqaFzdRzb/r3qVjInfr07JF8zj24L3j2IP3jkVLy+LBp1+IMeMmxvsfzd6oPeurqmPcC2/GuBfejFYlLeKQvfeIUQcOj713GxyFhQWNVA+N6xtbdK13Pnfh4ujdo0vO785btCQy9fy7eMstuuX8ZkM88NTEWFO5boPXS5oXx39efGoCRQ330tvv1zs/cNiujXL3gL12ickfzqxztnrN2nh3+sex83ZbN8ptAAAAAAAAAAAAAAAAAAAAAGDTFCYdAAAAAAAAAAAAAAAAAAAAAADQ1Mor1sQf7n8i67xD29bxp1+fH/sPHZKTeyvLK3KyJyklLZrXO7/p4lPjgGG7NlHNV0v3zh3irB8cHmf94PCYVjo37h83IR58+sX49LOlG7Vn9Zq1cf+TE+L+JydEp/Zt44j99opRBw6P3Xcc2Ejlm2bkyRfHoiXLks5osCvO/GF8Z+89k874WtqqV/d65x/PWxh7Ddk+53c/nr+w3vlWW3TL+c2GqK3N1Pl6KpWKw077VU5uVFVX1zu/44En4+FnX8o6P/+kUfH9Q/b5wjtvvjs966xPr+7Rs1vnL9zREMN3HRS/vv2+rPO3P5gZO2+3daPcBgAAAAAAAAAAAAAAAAAAAAA2TWHSAQAAAAAAAAAAAPw/du4zuuoCax/2zkmAFHpHRBFQEBVBEXsXFSvWcexdRx3HOtZxdKxjHds4lrE7dsWGgh0rCiqggCiggPROKmnvh3c98/x9zImQnJyD5LrWYi099/7tfZ9Akm8HAAAAAAAAAEi3F9/8KIpKSmvMsrMT8cw/rohtB/RN2b0ly1akbFcmdGrfptZ80W/8/aVL317rx9V/OiH+dvbxMWrM+HjqtXdj2FsfxfLC4tXas3DJsrj36Vfj3qdfje5dO8Vhe+8chw/ZJfr2Wr+Bmq++6TPnxIw58zNdo86WrSjKdIW1Vp8NukVOTnZUVFTWmE+c+mOD3P122sxa80036t4gd1OlqKQ0pvwwKy23Fi1dHouWLk+ar+rvtNkLFiXN1u3UfrV7rap1O3WoNZ+/eEmD3QYAAAAAAAAAAAAAAAAAAAAA6ieR6QIAAAAAAAAAAAAAAAAAAAAAAOn29idfJM1OPXzf2HZA35TeW7xsRUr3pVu71i2jIC83ab546fI0tvnty8rKip232jzuufKcmP72E/Ho3y+OITsNiiY5Oau964ef5sVN/34mtjr0jNj68LPiloeejZlz5jdAa0iN3GZNo0+P9ZLm4yZPbZC7Y7/5LmnWpmXz2GDdLg1ytzFbvDT57752rVs22N12bWrfXVsvAAAAAAAAAAAAAAAAAAAAACCzEpkuAAAAAAAAAAAAAAAAAAAAAACQbmO/mZI0O/rAwSm/9+XE71O+M9022mDdpNm0mXPS2GTtktusaRyy147x3B1/je/ffDRuufj02Gqz3nXa9fWU6XHF7Q/HxvucGHue+Od44NnhsWjp8hQ3hvrbcpMNk2ZfTvw+yssrUn7z8wmTk2YD+ibvQ92VrlyZNMvOzm6wu9mJ2j9ebWUD/PsCAAAAAAAAAAAAAAAAAAAAAFKj9k8PAQAAAAAAAAAAAAAAAAAAAABYy1RUVMaMOfNrzNq2ahH9+/RM6b3iktIY9+3UlO7MhC032ShpNmrM+DQ2WXu1b9MqTj9i/3jvsVtj/Mv3xyWn/j56dOuy2nuqq6vjoy++iT9de3f03OOYOOSPV8Yzr78XxSWlDdAaVt/OW22eNCsqKY3R4yen9N70WXNi+qy5SfNdtk7eh7rLa9YsabZw6bIGu7twSe2783KT9wIAAAAAAAAAAAAAAAAAAAAAMiuR6QIAAAAAAAAAAAAAAAAAAAAAAOm0dEVhVFZW1Zh17tA25fc++vKbqKioTPnedNt+i02SZpOnzYy5Cxensc3ar+d668TlZxwdE155IN5++KY45bB9ol3rlqu9p7yiIt744PM44ZKbovtuR8UJl9wUb4z6LMrLKxqgNayaXbfpH1lZWUnz10d9ltJ7r4/6vNZ89223SOk9/n9tW7VIms1d0HC/M2bPX1Rr3qFtqwa7DQAAAAAAAAAAAAAAAAAAAADUT06mCwAAAAAAAAAAAAAAAAAAAAAApFPZyvKkWYv8vJTfu+/pV1O+MxP22mGraNokJ1aWV9SYP/HK23H+CYeluVXjsE3/vrFN/75x059PixEffh5PvfZuDB/1Wa3/lmtSVFIaz7z+Xjzz+nvRrnXLOHjwDnH4PrvEtv37RlZWVko7T3r9oZTuY+3SsW3r2Lpfn/h03KQa8+dGjIprzjkhZf8un3n9vaTZel06xua9e6TkTipc9oej4rI/HNWgN378aV703ffEpPmlpx2Zkg7rrdMxZsyZX2P27fRZsWDxsujQtlW97/xfH4ydUGu+/jqdUn4TAAAAAAAAAAAAAAAAAAAAAEiNRKYLAAAAAAAAAAAAAAAAAAAAAACkU6sWBUmzRUuXp/TWtJlz4o0PxqR0Z6a0alEQe+2wVdL8jkdfjOKS0jQ2anyaNMmJ/XbdNh6/+dKY/vYTcfcVZ8cOW24aWVlZq71r0dLlcf+zw2PwCX+OvvucGH+5/aGYMGV6A7SGmh2x765Js1lzF8Tw90en5M6XE7+Lzyd8mzT/3T671Ol7iF+36Ybdk2bV1dXx1idjG+TuWx99UWu+We8NGuQuAAAAAAAAAAAAAAAAAAAAAFB/iUwXAAAAAAAAAAAAAAAAAAAAAABIp+b5eZHbrGmN2Q+z58XS5YUpu3XhjfdGVVVVyvZl2mlH7Jc0W7hkWdz28PNpbNO4tWpREMcfvFeM+PffY9LwB+PKs46NjXusV6ddM+bMj1sfei62Ofys2OrQM+LuJ15KcVv4pUP22inyc5slzW9+8NmU3Lnp388kzbKysuKoA/ZIyR1+aevNN641v/OxYVFdXZ3Sm59PmBwfjJ2QNG/doqDOPysBAAAAAAAAAAAAAAAAAAAAgIaXyHQBAAAAAAAAAAAAAAAAAAAAAIB0W6djuxpfr6iojFfe/SQlN+5/5rV444PPU7JrTbHr1v1j4KYbJc1vuP+peDVFXz9WXbcuHePCk38XY164Jz588vY486gDo1P7NnXaNfH7H+Oux4eltiDUoG2rFnHs0MFJ88/GT44nX3unXjfe/3xcvPT2x0nz/XbZJjZcv2u9bpz6l1ujoP++Sf889tKb9dr/WzZ4+y2jSU5O0nzc5KnxzOvvp+xeVVVVXP6Ph2qd2WfnbSKR8PFrAAAAAAAAAAAAAAAAAAAAALCm8ukgAAAAAAAAAAAAAAAAAAAAAECjs9PAfkmz6+99MkrLVtZr/4gPx8Qlt/67XjvWVDdeeGrSrKqqKk667Jb4YMyEBu1QWVkZL4z8IKb8MKtB7/wWDdi4V9x44anx3YhH4sW7r4rf7bNLFOTlZroW1OjsYw6Opk1ykuYX3PCv+PGneXXavXjZijj1L7fVOnPBiYfVaTerpk3LFrHPzoNqnTn7mrti/LfTUnLv4lseiA/Hfl3rzFEH7J6SWwAAAAAAAAAAAAAAAAAAAABAw0hkugAAAAAAAAAAAAAAAAAAAAAAQLrtsd0WSbMfZ8+LEy65MSorK+u0++nh78Xvzrk6SkrL6lpvjbb15hvH6UfslzQvLC6JfU+7NG564Omorq5O6e3C4pK4+4mXYrP9T4lj/nxDzF2wOKX71ybZ2dmx5/YD48HrLozp7zwR919zfuy2zYDIzvaxQ6w51u/aKf54zEFJ86UriuLAM/4Scxeu3vf6iqLiOPisv8asuQuSzvx+v91i4Ga9V2svq+/c4w+pNS8sLomDzvprfPLlxDrfqKiojMtuezDufuKlWue26Lth7DJo8zrfAQAAAAAAAAAAAAAAAAAAAAAank9JAgAAAAAAAAAAAAAAAAAAAAAanb12GBgd27VOmr/8ziex3+mXx6y5C1Z55w8/zY2jLrguTrz0piivqPhZ1qFt8lu/Rdeee1Js3qdn0ryysiquvOvR2PGoc+K5EaOisrKyzreWrSiKZ15/L46+4LrosfvR8eeb7osfZ8+r877GqCAvN47cb7d45V/XxJQRj8T1558c/Xr3yHQtiIiIi045Irp37ZQ0/+7Hn2Kno86NUZ+PX6V94yZPjZ2PPjc+n/Bt0pm2rVrENeecsNpdWX1bbdYnDt17p1pn5i5YHHufcnFc88/HY+nywtXaP/brKTHklEviH488X+tcVlZW3Hjhqau1GwAAAAAAAAAAAAAAAAAAAABIv5xMFwAAAAAAAAAAAAAAAAAAAAAASLf8vNy48KTfxYU33pt0ZtTn42PzA0+Nw/beOQ7Za8cYtFmfaNWi4L95VVVVzFu4JN7+9MsY/v7oeOODz6NsZfkv9nTv2inOOnpoXPD35Ld+a3KbNY3n77wydj/ugvhx9rykc19O/D6Ou+jvcXmXDrH3DlvFdltsEtts3jfW6dgucnKyfzZbXV0dK4pKYvqsOTH+22kx/tvpMf7bqfHZ+Mmxsryiod9So9G5fds4+5iD4uxjDoqJ3/8YT772Tjzz+vsxa+6CTFejDv711Ctx71OvpmzfvU+/Gs+NGLXK8106tovh911Xr5sFebnxyA0XxeAT/5z0e/2neQtjyCmXxD47D4rjhu4ZO2y5WbRu2fy/eWFxSXzy1cR44uW34/mRH0RVVVXSe1lZWXH/1edF5/Zt69WbVXfTn0+Lj7/4JmbPX5R0pqKiMq6/78m464lhccQ+u8au2/SPbQdsEh3btv7ZXFVVVXzz/Y/x0Rdfx0tvfRSjxkxYpQ5nHT00th3Qtz5vIyIirrjj4XjlnU9Web68ovbfX3+985G49aHnVnnflptuFA9cc/4qzwMAAAAAAAAAAAAAAAAAAADAb01OpgsAAAAAAAAAAAAAAAAAAAAAAGTCSYcOiUeGjYyvp0xPOlNatjIee+nNeOylNyMrKytatyiIVi0KoqRsZSxcsiwqK6tqvZGf2yweueGimDRtRqrrZ1yXDm1j+P3XxYF/+Et8P2N2rbMz5yyI+58dHvc/O/y/r7Vsnh+tWzSPrKysWLaiMJYXlURVVe1fT1Krb6/14+o/nRB/O/v4GDVmfDz12rvx0lsfZ7oWq2HRkuUx5YdZqdu3dHksWrp8ledLy1am5O7AzXrHPy47M8686o6orq5OOjf8/c9i+PufRVZWVnRo2ypa5OdHYUlJLFi8bJV/flxxxtGx906DUtKbVdOxbet46tbLY9/TLo0VRSW1zq4oKvnZ74tmTZtEm1YtIj+3WSxdXhhLVxSt9u+KPbcfGNeec0Kd+/+/5i5YnNLvuXkLl8S8hUtWeb5TuzYpuw0AAAAAAAAAAAAAAAAAAAAAa6JEpgsAAAAAAAAAAAAAAAAAAAAAAGRCs6ZN4rnbr4iO7Vqv0nx1dXUsWV4YP/w0L+YtXBKVlVW1zjdtkhNP3HJpDNysdwrarpm6d+0cbz18c+y45War/ezywuKYMWd+/Dh7XixdURRVVbV/PWk4WVlZsfNWm8c9V54T095+PO78yx8zXYlG6Lihe8YtF50eWVlZvzpbXV0d8xctjakzZ8e8hUtW+efH+SceFn8+5Yj6VqUOttx0o3j5nmuiXeuWq/Vc2crymLtgcUybOScWL1ux2r8r9t9123jqtssjOzt7tZ4DAAAAAAAAAAAAAAAAAAAAADIjkekCAAAAAAAAAAAAAAAAAAAAAACZ0q1Lx3jhrquia6f2Kd3bvk3LeOVf18ae2w9M6d41UYe2rWL4/dfFVWcfF7nNmqbtbpOcnCjIy03bvcYit1nT2GO7LTJdg0bqtCP2i//ccmk0z89L6d6mTXLizsvPir+dfXxK97J6BvXrEx/+5/bYZvONG/xW0yY5ceVZx8aTt14WzZo2afB7AAAAAAAAAAAAAAAAAAAAAEBqJDJdAAAAAAAAAAAAAAAAAAAAAAAgkwZs3Cs+evKO2G2bASnZt/+u28ZHT94RO2y5aUr2/RYkEom44MTD46th98bv99stcnKyG+zWFn03jJsvOi2+f/PR2HLTjRrsDpAZB+y2XXzy9J2x1w4DU7Jv63594r3Hbo0TDx2Skn3Uz3rrdIy3Hr4p7r7i7OjWpUOD3Biy06D49Jm74sKTfxdZWVkNcgMAAAAAAAAAAAAAAAAAAAAAaBg5mS4AAAAAAAAAAAAAAAAAAAAAADQO/Xr3iEtPOzJpvv46ndLY5uc6tG0Vr/zrmnhj1Gdxy0PPxcdffrNaz2dnJ2LIjoPizKMOjJ226veLvCAvN9bp2K7GZ1s0z69T5zVRty4d44Frzo+rzz4+Hn5xRDw/8sOYNPXHeu1s1bwgdhy4Weyy9eaxx3Zbxobrd01RW2BN1aNbl3jhrqvivc/GxV2PD4sRH46Jqqqq1dqx45abxZlHHRj77bpNZGVlNVBT6iIrKyuOP3ivOGr/3ePFtz6MJ199N94d/VWUV1TUeWfnDm3j4ME7xnEH7Rmbbtg9dWUBAAAAAAAAAAAAAAAAAAAAgLTKqq6urs50CQAAAAAAAAAAAAAAAAAAAADIlEmTJkXfvn3j7Ydvim369810HdYQk6fNiFGfj48Px34d3/4wK5YsWxGLl62IiorKKMhrFq1aNI8NunWO3t27xXZbbBK7bTMg2rZqkenaa6Qffpobn3w1Mb745vv47sdZMWvOgliwZGkUlZRF2cryyG3aJJoX5EWL/Pxo2SI/NujaOTbsvm5s1H3d6NNzvdhsw+6RnZ2d6bcBZNCCxcvirU/GxsdffBOTp82M6bPmxoqi4igpK4vcpk2jeUFerNelY/TeoFtss/nGsecOA6Nrp/aZrs1qKCopjY+//CbGfj0lJk2dET/8NDfmLlwSy1YURmlZeVRWVUXTJjmR16xpdGjbOjp3aBsbdV83Num1fmy3xaaxSa/1IysrK9Nvg9+4p4e/FydeelMUFxdHXl5epusAAAAAAAAAAAAAAAAAAAAANEpZ1dXV1ZkuAQAAAAAAAAAAAAAAAAAAAACZMmnSpOjbt2+8/fBNsU3/vpmuAwAAZMDTw9+LEy+9KYqLiyMvLy/TdQAAAAAAAAAAAAAAAAAAAAAapUSmCwAAAAAAAAAAAAAAAAAAAAAAAAAAAAAAAAAAAAAAAAAAAAAAAI1bItMFAAAAAAAAAAAAAAAAAAAAAAAAAAAAAAAAAAAAAAAAAAAAAACAxi2R6QIAAAAAAAAAAAAAAAAAAAAAAAAAAAAAAAAAAAAAAAAAAAAAAEDjlsh0AQAAAAAAAAAAAAAAAAAAAAAAAAAAAAAAAAAAAAAAAAAAAAAAoHFLZLoAAAAAAAAAAAAAAAAAAAAAAAAAAAAAAAAAAAAAAAAAAAAAAADQuCUyXQAAAAAAAAAAAAAAAAAAAAAAAAAAAAAAAAAAAAAAAAAAAAAAAGjcEpkuAAAAAAAAAAAAAAAAAAAAAAAAAAAAAAAAAAAAAAAAAAAAAAAANG6JTBcAAAAAAAAAAAAAAAAAAAAAAAAAAAAAAAAAAAAAAAAAAAAAAAAat0SmCwAAAAAAAAAAAAAAAAAAAAAAAAAAAAAAAAAAAAAAAAAAAAAAAI1bItMFAAAAAAAAAAAAAAAAAAAAAAAAAAAAAAAAAAAAAAAAAAAAAACAxi2R6QIAAAAAAAAAAAAAAAAAAAAAAAAAAAAAAAAAAAAAAAAAAAAAAEDjlsh0AQAAAAAAAAAAAAAAAAAAAAAAAAAAAAAAAAAAAAAAAAAAAAAAoHFLZLoAAAAAAAAAAAAAAAAAAAAAAAAAAAAAAAAAAAAAAAAAAAAAAADQuCUyXQAAAAAAAAAAAAAAAAAAAAAAAAAAAAAAAAAAAAAAAAAAAAAAAGjcEpkuAAAAAAAAAAAAAAAAAAAAAAAAAAAAAAAAAAAAAAAAAAAAAAAANG6JTBcAAAAAAAAAAAAAAAAAAAAAAAAAAAAAAAAAAAAAAAAAAAAAAAAat0SmCwAAAAAAAAAAAAAAAAAAAAAAAAAAAAAAAAAAAAAAAAAAAAAAAI1bItMFAAAAAAAAAAAAAAAAAAAAAAAAAAAAAAAAAAAAAAAAAAAAAACAxi2R6QIAAAAAAAAAAAAAAAAAAAAAAAAAAAAAAAAAAAAAAAAAAAAAAEDjlsh0AQAAAAAAAAAAAAAAAAAAAAAAAAAAAAAAAAAAAAAAAAAAAAAAoHFLZLoAAAAAAAAAAAAAAAAAAAAAAAAAAAAAAAAAAAAAAAAAAAAAAADQuCUyXQAAAAAAAAAAAAAAAAAAAAAAAAAAAAAAAAAAAAAAAAAAAAAAAGjcEpkuAAAAAAAAAAAAAAAAAAAAAAAAAAAAAAAAAAAAAAAAAAAAAAAANG6JTBcAAAAAAAAAAAAAAAAAAAAAAAAAAAAAAAAAAAAAAAAAAAAAAAAat0SmCwAAAAAAAAAAAAAAAAAAAAAAAAAAAAAAAAAAAAAAAAAAAAAAAI1bItMFAAAAAAAAAAAAAAAAAAAAAAAAAAAAAAAAAAAAAAAAAAAAAACAxi0n0wUAAAAAAAAAAAAAAAAAAAAAAPjt2XjICTFjzvwas6KvXktzmzXH3iddHB+MnVBjNvG1B2P9rp3S3AgAAAAAAAAAAAAAAAAAAAAAAOC3ISfTBQAAAAAAAAAAAAAAAAAAAAAAAPhfs+ctjJEfjY3R4yfF5GkzY8ac+VFYVBIlZWVRkJcbLQryY4N1O0fvDbrFdgM2icHbbxntWrfMdG0agerq6vhx9ryYNHVGzJwzP36atyh+mr8wFixeGiWlZVFcWhalZeVRkNcsWjYviFbN86N1y+axcc/1Y0DfXtGvd49onp+X6bcBAAAAAAAAAAAAAAAAAAAAAKyhcjJdAAAAAAAAAAAAAAAAAAAAAAAAoLGrrq6OV9/9NP75n5di1JgJSeeWFxbH8sLi+Gnewvhw7Nfx7+dej0QiEfvsNCjOPOrA2GmrfmlsvWY7/4Z74l9Pvfqrc/+66pw45sDBKbk5YOhpKdmTKq/de22s06l9nZ+fOmN2fPLVxPhs/OSYMGV6TPz+xygsLqnzvkQiEf16bxBH7b9H/G6fXaJd65Z13gUAAAAAAAAAAAAAAAAAAAAArH1yMl0AAAAAAAAAAAAAAAAAAAAAAACgMRs3eWqce90/Y/T4yXV6vqqqKl5979N49b1PY8hOg+Lmi06L7l07p7jlb8unX02M+54Znva7U36YlfabtSmvqKzTczfe/1Tc89QrMX/R0pT2qaqqiq8mTY2vJk2Ny277dxw0eIe4+k8nRNdO7VN6BwAAAAAAAAAAAAAAAAAAAAD4bUpkugAAAAAAAAAAAAAAAAAAAAAAAEBj9cCzw2Pno8+L0eMnp2Tf66M+i21/98cY/v7olOz7LSpbWR5nXHV7VFVVZbrKb9a4b6fF/EVLG/TGyvKKeHr4e7HFQafHXY8Pi8rKyga9BwAAAAAAAAAAAAAAAAAAAACs+RKZLgAAAAAAAAAAAAAAAAAAAAAAANAYXf6PB+NP194d5RUVKd27vLA4Dj/n6vj3c6+ndO9vxQ33PRnfTp+V6RoZ17pFQXRq3ybTNX5VYXFJXHTz/bHfaZfFkuUrMl0HAAAAAAAAAAAAAAAAAAAAAMigRKYLAAAAAAAAAAAAAAAAAAAAAAAANDbX3vNE3Pbw86s0m0gkomO71tGjW5do36bVKj1TXV0df7r27njytXfqU/M3Z8KU6av8dV3bHT5kl8ht1jTTNVbZqDETYu+TL4mlywszXQUAAAAAAAAAAAAAAAAAAAAAyJCcTBcAAAAAAAAAAAAAAAAAAAAAAABoTF5995O47t7/1DqTSCTikD13jKMO2D227d83mufn/TdbvGxFjPp8fDz84oh486OxSXdUV1fHmVfdERv3XD/69+mZsv5rqsrKyjjjytujvKIi01XWCMcdvFeD7O213jqx5aYbxYbrd41e63eNXuutE21atYgWBfnRsiA/KiorY3lRcSxbURSTpv4YE76dHiM+HBNfTPzuV3d/PWV6HHnBdfHqv66JRCLRIP0BAAAAAAAAAAAAAAAAAAAAgDVXTqYLAAAAAAAAAAAAAAAAAAAAAAAANBZz5i+K0664rdaZPj26xUPX/zn69e5RY962VYsYusf2MXSP7ePd0V/FSZfdHPMWLqlxtmxleRx74Q0x+tm7Ii+3Wb37r8nueGxYfDHxu1+83rRJTqwsr0hLh6KvXkvLnTETvo2djzkvad5/457Rv0/PlNzq0a1LDNlpUGy/xSax7YBNomPb1rXON2mSE3m5zaJTuzaxUfd148Ddt4/Lzzg6vp0+M66/98l49o33a33+/c/GxZ2PD4s/HXtwSvoDAAAAAAAAAAAAAAAAAAAAAL8dOZkuAAAAAAAAAAAAAAAAAAAAAADAb8+k1x/KdIU10hv/viHTFVjDXXLrv2PpiqKk+aB+feLle66OFgX5q7Rv1637xwdP/CP2OumimD5rbo0zU2fOjlsefDYuP+PoOnX+LZg6Y3Zc+68naszOO+HQuOG+p9LcqGE9MmxkrflxQ/es1/5NenWPzXv3iH133SY26dW9Xrv+R+8NusXDN/w5jj5gjzj6wutiRVFJ0tm/3/dUHHPg4GjbqkVKbgMAAAAAAAAAAAAAAAAAAAAAvw2JTBcAAAAAAAAAAAAAAAAAAAAAAABoDEaPmxTPvvF+0rxblw7x/J1XRouC/NXa27VT+xh299+iRUFe0pnbHnk+fpq3cLX2/lZUV1fHWX+7I0pKy36RHbX/7rHzVptnoFXDKS4pjedGjEqa5+U2i9/ts2u9blx6+pHx51OOiE16da/Xnprssd0W8fI910RebrOkM8sKi+Kxl95M+W0AAAAAAAAAAAAAAAAAAAAAYM2WyHQBAAAAAAAAAAAAAAAAAAAAAACAxuCmfz9Ta37/1edH21Yt6rS71/pd4+8XnJI0Ly1bGXc89mKddq/pHnr+jRg1ZsIvXm/fpmVcf/7JGWjUsF5488NYXlicND9w9+2iVYuCNDZafYP69YmLTjmi1pnnR3yQpjYAAAAAAAAAAAAAAAAAAAAAwJoikekCAAAAAAAAAAAAAAAAAAAAAAAAa7tvp8+MNz74PGl+8OAdYseBm9XrxrFD94z+G/dMmj/8wohYtqKoXjfWNLPnLYzL//FQjdn1558S7Vq3THOjhvfIiyNrzY8/aK80Namfc449uNa/ny8nfb/W/XsFAAAAAAAAAAAAAAAAAAAAAGqXyHQBAAAAAAAAAAAAAAAAAAAAAACAtd3jL78V1dXVSfMLTjq83jeysrLi/BMOS5oXFpfEi29+WO87a5Jzrv9nLCss+sXru27dP47cb7cMNGpYU36YFR9/+U3SvNd668SOAzdLY6O6a9IkJ4bsNChpXlVVFVN+mJnGRgAAAAAAAAAAAAAAAAAAAABApiUyXQAAAAAAAAAAAAAAAAAAAAAAAGBtVl1dHc+8/n7SfJvNN47N+/RMya0Dd98uOndomzR/8rV3UnJnTfDciFHx2nujf/F6Xm6zuOPyszLQqOE9OmxkrfkxQwenqUlqDOrXp9Z8zoLFaWoCAAAAAAAAAAAAAAAAAAAAAKwJcjJdAAAAAAAAAAAAAAAAAAAAAACAnysvr4j3Px8f73z6ZYz7dmpMnTE7liwrjJKyssjPbRYtmxfEBut2jo17rBc7D9o89thui2hRkJ/p2hk18fsfY/io0fHFN9/F5GkzYsHiZbGiqCQSiaxonp8XXTu1j402WDe27d839t156+jWpWOmK9OIfDnx+5g1d0HS/LAhO6fsVnZ2dhw8eMf4539eqjH/+MuJsWjp8mjXumXKbmbCoqXL44K/31tjdvGpR0SPbl3S3KjhVVRUxn9efSdpnpOTHUcfsEcaG9Vfx7ata82LSkrTUwQAAAAAAAAAAAAAAAAAAAAAWCPkZLoAAAAAAAAAAAAAAAAAAAAAAAD/v2UriuL2R1+Ih154I+YvWlrjzIqiklhRVBI/zVsYH479Ou5/dnjkNmsav9931zj3+EOj53rr/OKZtoOG1rhrvS4d46uX7kvhO6ifvU+6OD4YO6HG7PX7r4+dtur3s9eqqqriuRGj4raHn4/x305LurdsZXksWro8xn87LZ57Y1Rc8Pd7Y9et+8elpx0Z2w7om9L3ADV5+9Mva8332WnrlN7bZ+dB8c//vFRjVlVVFe+NHheH7LVjSm+m20U33x8LFi/9xeubbNg9zjn2kPQXSoPXR30W8xYuSZrvvcNW0bl92zQ2qr+mTZvUmrcsyE9TEwAAAAAAAAAAAAAAAAAAAABgTZCT6QIAAAAAAAAAAAAAAAAAAAAAAEQ8+do7cdFN98eipctX+9nSspXx0Asj4olX3o6LT/19nH/CYZGTk/3fvGxleY3PJXt9VWw85ISYMWd+jVnRV6/Vee+qmjR1Rpxx1e3x2fjJq/1sdXV1vPPpl/Hu6K/ihIP3ipsvOj2aNW2Skl57n3RxfDB2Qo3ZxNcejPW7dkrJHX5b3v9sXNKsZ7d1Yr11Oqb03nYDNoncZk2jtGxljfm7o7+MQ/baMaU302nkR2PiyVff+cXriUQi7r7ijz/7+bc2eWTYyFrz4w7aM01NUmfewiW15u1at0xTEwAAAAAAAAAAAAAAAAAAAABgTZDIdAEAAAAAAAAAAAAAAAAAAAAAgMasvLwiTrvitjj5slti0dLl9dq1srwi/nb3Y3HwH6+MFUXFKWq45nn5nY9jp6POic/GT67Xnurq6njw+TdiyMkXx/LCtffrReZ9OfG7pNmgzfuk/F6zpk1i8949kuZjv0neZ01XWFwSZ19zV43ZqYfvE1ttlvqv55pgzvxFMfKjMUnzLh3axV47DExjo9SYNO3HpFl2diL69uqevjIAAAAAAAAAAAAAAAAAAAAAQMYlMl0AAAAAAAAAAAAAAAAAAAAAAKCxWlleHoed87d4/OW3Urr37U++iP1PvzxKSstSundN8OiwN+PI86+L4hS+t9HjJ8fhf/pbVFRUpmwn/I9pM+fE0hVFSfP+fXo2yN0tNtkoaTZp6oxYWV7eIHcb2l/veDhmzlnwi9fX6dgurvzjcRlolB6Pv/J2VFZWJc2PPmD3yM7OTmOj1Hj13U+TZpv37hktm+ensQ0AAAAAAAAAAAAAAAAAAAAAkGmJTBcAAAAAAAAAAAAAAAAAAAAAAGiMqqur45TLb403Pxq7ys8U5OVGty4doke3LtG+TctaZz+f8G2ccvkt9a25RnnlnU/irKvviOrq6qQziUQi2rdpFd27dorm+XmrvPuDsRPi2n89kYqa8DNffze91nzjnus3yN0+PbolzcorKmLytJkNcrchffrVxLjvmeE1Zrde/IdoUZCf5kbpUV1dHY8NezNpnpWVFccO3TONjVLj2Tfej2kz5yTNjzpg9zS2AQAAAAAAAAAAAAAAAAAAAADWBDmZLgAAAAAAAAAAAAAAAAAAAAAA0Bjd9vDz8dyIUb86t/0Wm8RR++8eu249INZbp+PPsuWFxfHJVxNj2FsfxnNvjIri0rKf5S++9VE89tKbKe2dKdNmzomLb7k/KiurfvZ6IpGIvXccGHvvOCj22HaL6NalQyQSif/my1YUxTuffhnPvvF+vPT2x7XeuO3h5+PI/XePDdfv2iDvgcZp+qy5tea91lunQe726Nal1vyHn+ZGv949GuR2QyhbWR5nXHV7VFVV/SLbf9dtY//dts1Aq/T4YMyEmDpzdtJ8x4Gb/erf95pm5pz5cdHN9yfN27VuGcccODiNjQAAAAAAAAAAAAAAAAAAAACANUFOpgsAAAAAAAAAAAAAAAAAAAAAADQ247+dFn+7+7FaZ9Zfp1PcdcUfY7dtBiSdadk8P/baYWDstcPAuOKMY+LCG++NF9/66Gczl9zyQEo6Z9oltz4QK4pKfvbabtsMiGvPPTH69e6R9LlWLQrioME7xEGDd4gPx34dJ1xyY8yev6jG2fKKirjx/qfj/mvOS2l3Grcff5qXNEskErFu5/YNcrd718615j/U0mtNdMN9T8a302f94vUWBXlx68WnZ6BR+jwybGSt+XFD90xTk9T4dvrMGHrGFTFv4ZKkM7de8ocoyMtNYysAAAAAAAAAAAAAAAAAAAAAYE2Qk+kCAAAAAAAAAAAAAAAAAAAAAACNzYU33hvlFRVJ8+0GbBLP3n5FtG7ZfJV3dunYLh6/+dK49aHn4i+3P/Tf15csL6xX1zXF8sLin/3/hScdHlf+8bjV2rHDlpvGGw/cEHuddHHMWbCoxpnnRrwf159/UrRv06rOXX+rCvrvm+kK9fL6/dfHTlv1y3SNX5g5d37SrH2blpGdnd0gdzu1b1NrPmN28l5rmglTpsdtDz9fY3blH4+LdTq1T3Oj9Fm2oiheevvjpHmbls1j6B7bp7FR3S1csizufuKluP3RF6JsZXnSuZMOHRKH7rVTGpsBAAAAAAAAAAAAAAAAAAAAAGuKnEwXAAAAAAAAAAAAAAAAAAAAAABoTEZ8OCY+HPt10nzTjTaIF+++Kprn59Vp/3knHBqlZSvj2n89UdeKa7yr/3RCnHfCoXV6tud668SdfzkrDj37qhrzleUV8co7n8QJh+xdn4rwX4uWLE+adWzXpsHuFuTlRvP8vCgsLqkxX7wsea81SWVlZZxx5e1RXlHxi2yrzXrHqYfvm4FW6fPM6+9FSWlZ0vx3++wSuc2aprHRr6uoqIwVxcWxorAkps6cHeO/nRYfjJkQb338RY1/j/+v4w/aK26/7Mw0NQUAAAAAAAAAAAAAAAAAAAAA1jQ5mS4AAAAAAAAAAAAAAAAAAAAAANCY/OPh55JmOTnZ8dB1F0bz/Lx63bjktN/HWx+PjdHjJ9drz5pon50HxXknHFqvHUN2GhR7bLdFvPXxFzXmIz4cEyccsne9bsD/WLxsRdKsVfP8Br3dsnl+FBaX1JjV1mtNcsdjw+KLid/94vWcnOy464qzI5FIZKBV+jz84oha82OH7pmmJj933EV/j+dGjErZvoK83Ljh/JPjxEOHpGwnAAAAAAAAAAAAAAAAAAAAAPDbs3Z/ogwAAAAAAAAAAAAAAAAAAAAAwBpk2sw5MWrMhKT5GUceEH17rV/vO1lZWXHrpWdEdvba9REzzfPz4p4rz0nJruOG7pk0++SriSm5ARERS5YXJs1aFOQ36O2WzZPvX7JsRYPeToWpM2bHtf96osbsT8ceHJtu2D29hdJs3OSp8dWkqUnzAX17xeZ9eqaxUeo1a9okTjp0SIx5/p448dAhma4DAAAAAAAAAAAAAAAAAAAAAGRYTqYLAAAAAAAAAAAAAAAAAAAAAAA0Fs+98X7SLC+3WVx8yu9Tdqt/n55x8OAd49labv7WHHPg4GjfplVKdu2z89aRn9ssikvLfpEtXLIs5i5cHJ3bt03JLRq3spUrk2YFebkNejs/N/n+0pXlDXq7vqqrq+Osv90RJTV8j/bo1iUuOTV1Py/XVI8OG1lrfvxBe6WpSept3a9P/H6/3eLAPbaPjm1bZ7oOAAAAAAAAAAAAAAAAAAAAALCGyMl0AQAAAAAAAAAAAAAAAAAAAACAxmLkR2OTZvvusnW0alGQ0ntH7r9bPPvG+yndmUlnHHlAynblNmsaG/dcP8Z+M6XG/LsfforO7dum7N5vwUbd1810hXrJz22W6Qo1WllekTTLzs5u0Ns5Ocn3l5eXN+jt+nro+Tdi1JgJNWa3X3Zm5K2hf9+pUlq2Mp4e/l7SPD+3WRy2987pK5RiX076PnJzm0VJ2co4+oA9om2rFpmuBAAAAAAAAAAAAAAAAAAAAACsAXIyXQAAAAAAAAAAAAAAAAAAAAAAoDEoLimNMV9PSZr/fp9dU35z920GRMd2rWP+oqUp351uPbutEz26dUnpzs022iDGflPz38nchYtTeuu34Mth92a6wlqpvKIyaZadnWjQ2znZ2Umz2npl2ux5C+PyfzxUY3bEvrvGbtsMSHOj9Hvp7Y9jyfLCpPnQPXaIVi0K0tgotVaWV8T7n42L9z8bF9f88/E4duiecclpv492rVtmuhoAAAAAAAAAAAAAAAAAAAAAkEEN+6k8AAAAAAAAAAAAAAAAAAAAAABERMTX3/0Q5RUVNWaJRCJ23Kpfym9mZ2fHDltsmvK9mbDtgL4p39m1U/uk2YLFy1J+D/6vrMhq2P21rK+urm7Q2/VxzvX/jGWFRb94vV3rlvH3C07JQKP0e2TYyFrz4w/eM01NatalY7vYqPu6Nf7p2ql9NM/PW+VdRSWlcc+TL8dWh54Rb4z6rAFbAwAAAAAAAAAAAAAAAAAAAABrupxMFwAAAAAAAAAAAAAAAAAAAAAAaAwmTf0xadZrvXWiIC+3Qe72690jXnjzwwbZnU79evdI+c4WBXlJs5KyspTfo3FqkpMdZSuraswqKisb9HZ5RfL9TZusmR9B9dyIUfHae6NrzK4998Ro36ZVmhul3w8/zY1Rn49Pmm+4ftfYfotN09jol244/+S44fyTa52pqKiMydNnxthvpsSHY76OYW99GMWlyX+2zlu4JA45+6q45eLT4/Qj9k91ZQAAAAAAAAAAAAAAAAAAAADgNyCR6QIAAAAAAAAAAAAAAAAAAAAAAI3B9Flzk2b9evdosLv9+vRssN3p1LZ1i5TvbFGQnzRbubI85fdonJo2yUmaVVZWNujtiork+5s0adKgt+ti0dLlccHf760x23nQ5nHMgYPT3CgzHh32ZlRXVyfNjx26Zxrb1F1OTnZsumH3OG7onnH/NefF928+Fjecf3K0bJ78Z29ExPk3/CseeHZ4mloCAAAAAAAAAAAAAAAAAAAAAGuSRKYLAAAAAAAAAAAAAAAAAAAAAAA0BnMXLkmadevSocHuduvccLvTqU2L5infmZ2d/CN4qqqqU36PxqlZ06ZJs6KS0ga9XVyafH9u0yYNersuLrr5/liweOkvXs9t1jTuuOzM9BfKgMrKynj85beS5jk52XHUAbunsVHqtGpREH885qAY8/w9sevW/WudvfDGe2PClOnpKQYAAAAAAAAAAAAAAAAAAAAArDGSfzIUAAAAAAAAAAAAAAAAAAAAAAAps2TZiqRZy4L8BrvbsnnD7U6n/LzcTFeAOmnTsnnSrLC4pEFvryhKvr9NqxYNent1jfxoTDz56js1Zhed/LvotX7XNDfKjDc//iJ+mrcwaT5kx0HRqV2bNDZKva6d2scLd10Zg7ffMunMyvKKOOXyW6KqqiqNzQAAAAAAAAAAAAAAAAAAAACATEtkugAAAAAAAAAAAAAAAAAAAAAAQGNQUrYyadaieX6D3W1R0HC7gV/XplWLpNnSFUUNent5YfL9bVom75VuhcUlcfY1d9WYbdxz/Tj3+EPT3ChzHh02stb8+IP2TFOThtW0SZN48pbLYuMe6yWdmTBlegx/f3QaWwEAAAAAAAAAAAAAAAAAAAAAmZbIdAEAAAAAAAAAAAAAAAAAAAAAgMagvKIiaZaf26zB7hbk5TbYbuDXtWvdMmm2YPHSBrtbXFIaK4pKkua19Uq3v97xcMycs+AXr2dlZcVdfzkrmjTJyUCr9FuweFkMf/+zpPk6HdvF4O23TGOjhpWX2yxu/POptc7c/cRLaWoDAAAAAAAAAAAAAAAAAAAAAKwJEpkuAAAAAAAAAAAAAAAAAAAAAADQGDTJyUmaFZeWNdjdopLSBtsN/LpunTskzRYuWRZVVVUNcnfeoiW15t26JO+VTp9+NTHue2Z4jdlJhw6Jbfr3TXOjzPnPq29HeUVF0vzoA/aI7OzsNDZqeLttMyAG9euTNP/oy29ieWFxGhsBAAAAAAAAAAAAAAAAAAAAAJmUyHQBAAAAAAAAAAAAAAAAAAAAAIDGIK9Z06TZisLiBru7oqjhdgO/bv2unZJmlZVVMWvuwga5+8NP82rNu9fSK50efnFkVFVV/eL1zh3axt/OPj79hTLo0WEjk2ZZWVlx7NDBaWyTPvvsvHXSrLKyKj4dNzGNbQAAAAAAAAAAAAAAAAAAAACATMrJdAEAAAAAAAAAAAAAAAAAAAAAgMagdcvmSbPlRcUNdnd5YcPtZu0yYOhpma5QL/dffV4M3Kx3pmv8Qo9uXWrNv5/xU6y3TseU3502c06tefeunVN+sy6qqqpqfL20tCx2Oea8lNwoLi2rNf/rnY/ErQ89lzS/9ZI/xK5b909Jl2Q+/WpiTJ42M2m+01b9YoN1a/+39Fu1y6B+tebffPdj7Ln9wDS1AQAAAAAAAAAAAAAAAAAAAAAyKSfTBQAAAAAAAAAAAAAAAAAAAAAAGoMuHdomzWbOWdBgd2fObbjdrF2m/DAr0xXqpbi0LNMVarRJr+615pOmzojdthmQ8ruTp81MmjXJyYk+PdZL+c1UWrqiKJauKErLrXkLl8S8hUuS5oVFJQ3e4ZFhI2vNjz9ozwbvkCldOrSrNV+8bHmamgAAAAAAAAAAAAAAAAAAAAAAmZbIdAEAAAAAAAAAAAAAAAAAAAAAgMage9fOSbPx305rsLvjJ09tsN3Ar+vRrUu0al6QNP9qUsN8j37xzZSk2cY914tmTZs0yF1WX2FxSbww8sOkedtWLeLA3bdPY6P06tC2da35kmUr0lMEAAAAAAAAAAAAAAAAAAAAAMi4RKYLAAAAAAAAAAAAAAAAAAAAAAA0Bhv3XC9p9v2M2VFUUtogd8d/O61B9gKrJisrKwZs0itp/tn4SSm/WbayPMbV8r2/5SYbpvwmdffcG6OisLgkaf67fXaJZk2bpLFRehWX1v77Lyc7O01NAAAAAAAAAAAAAAAAAAAAAIBMS2S6AAAAAAAAAAAAAAAAAAAAAABAY7DpRhtEk5ycGrOqqqr44PPxKb9ZWVkZH37xdcr3Aqtnl602T5p9P2N2zJwzP6X3PvlqYpSUliXvs3X/lN6jfh4ZNrLW/LiD9kpTk8yYv2hprXlBfl56igAAAAAAAAAAAAAAAAAAAAAAGZfIdAEAAAAAAAAAAAAAAAAAAAAAgMagIC83ttxkw6T5k8PfTfnNtz75MuYvWpryvcDq2W2bAbXmr4/6LKX3atuXSCRi1637p/QedTdp6oz4bPzkpPkWfTeMzTbaII2N0u+Hn+bVmq/XpWOamgAAAAAAAAAAAAAAAAAAAAAAmZaT6QIAAAAAAAAAAAAAAAAAAAAAAI3FnjsMjE/HTaoxe+290bFsRVG0alGQsnv/efXtlO1i7Vf01WuZrrDWGtC3V3Tt1D5+mrewxvzZN0bFqb/bLyW3qqqq4vkRHyTNt+2/cbRr3TIlt1LhvqvPi/uuPq9Bb4z6fHwMOeWSpPm/rjonjjlwcIN2SOaRYSNrzY8/eK80NcmcER98Xmu+YfeuaWoCAAAAAAAAAAAAAAAAAAAAAGRaItMFAAAAAAAAAAAAAAAAAAAAAAAai0P32ilpVlJaFtff92TKbn01eWq8MPLDlO0D6i6RSMThQ3ZOmn/85TcxYcr0lNx6+Z1PYs6CRUnz3++7W0ruUH8ry8vjyVffSZrn5zaLw/ZO/u9mbVBZWRmvvT86aZ6Tkx1bbdY7jY0AAAAAAAAAAAAAAAAAAAAAgExKZLoAAAAAAAAAAAAAAAAAAAAAAEBj0XO9dWKHLTdNmt/z5Msx8fsf632nuro6zrvun1FVVVXvXUBqHH3AHpGVlZU0v/nfz9T7RnV1ddzy4LNJ84K83Dho8A71vkNqvPbe6Fi4ZFnS/KDBO0TL5vlpbJR+9z79WsyauyBpvnW/PtGiYO3+GgAAAAAAAAAAAAAAAAAAAAAA/yuR6QIAAAAAAAAAAAAAAAAAAAAAAI3JuccdkjSrqKiMEy+9KQqLS+p144b7nozR4yfXaweQWn16rBd777hV0vy5EaPi4y+/qdeNx156K76Y+F3S/PiD94rWLZvX68beJ10cBf33Tfpn1Ofj67W/MXlk2Mha8+MP3itNTTJj5pz5cc0/H6915sj9dk9TGwAAAAAAAAAAAAAAAAAAAABgTZDIdAEAAAAAAAAAAAAAAAAAAAAAgMZk750GxXYDNkmaT5gyPQ4+66+xbEVRnfb/45Hn45p7nqhrPaABXXDiYbXmJ192SyxdXlin3dNmzomLbr4vad6saZM4+5iD6rSb1Js1d0G8/cmXSfONuq9b6++KhvLZ+Mnx4divG/zOrLkLYsgpl8SywuS/6zq1bxOHD9m5wbsAAAAAAAAAAAAAAAAAAAAAAGuORKYLAAAAAAAAAAAAAAAAAAAAAAA0NjdfdFrk5GQnzT/64pvY7og/xnufjVvlnXMWLI5j/3xDXHbbgz97vU3L5nXuCaTWNv37xqF775Q0/3H2vDjkj1dGYXHJau2dM39RDD3jilheWJx05tzjD4l1O3dYrb00nMdffiuqqqqS5scO3TONbf7Xt9Nnxl4nXRT7nnZpfPLlxAa5MfKjMbHHCRfG9Flza5277PSjIj8vt0E6AAAAAAAAAAAAAAAAAAAAAABrpkSmCwAAAAAAAAAAAAAAAAAAAAAANDab9+kZl//h6FpnfvhpXux76qWx10kXxaPD3oyZc+b/YmZFUXG8+fHYOPOqO6Lf/ifH8yM/+MXM9eefnLLeQP3dcN7J0bpFQdL803GTYpejz4sJU6av0r73PhsXOx51bkydOTvpTI9uXeKCEw9f7a40jOrq6nh02JtJ8yY5OXHUAbunsdEvvTd6XOxxwoUx6LAz44b7nowpP8yq985Pv5oYR11wXRx05l9j5pwFtc7usvXmceIhe9f7JgAAAAAAAAAAAAAAAAAAAADw25KT6QIAAAAAAAAAAAAAAAAAAAAAAI3R+SccGl9N+j6GvfVRrXMfjv06Phz7dURENM/Pi3atW0ZOdnYsKyyKhUuW1frs0D22j2MOHByn//UfNeZZWVl16g7UXZeO7eJfV50bR5x3TdKZSdNmxPa/PzsO23vnOHK/3WOb/htHQV7uf/Mly1fEB2MmxCMvjow3Pvi81nvNmjaJx266JPJym6XsPVA/747+Kn6cPS9pvs/Og6Jj29bpK1SLb777Ib757oe4+p+PR58e3WLLTTaKfr17RL/ePaJPz/WibcsWkZOT/YvnKioq4/sZP8X4b6fFV5OmxsvvfBzTZ81dpZsbrNs5Hrr+z35HAQAAAAAAAAAAAAAAAAAAAEAjlJPpAgAAAAAAAAAAAAAAAAAAAAAAjVEikYgHr7swlhcWxzuffrlKzxQWl0RhcckqzQ7cdKO4/+rzap1pkpO9SruA1Np/t23jklN/H9ff92TSmcrKqnjqtXfjqdfejUQiER3btY6C3NxYXlQcCxYvXaU7WVlZcdcVZ0f/Pj1T1JxUeGTYyFrzY4fumaYmq2fytJkxedrMeOKVt3/2ekFebrRsXhD5uc2isKQkCotKoqiktE43Nli3c7x8zzXRsW3rFDQGAAAAAAAAAAAAAAAAAAAAAH5rEpkuAAAAAAAAAAAAAAAAAAAAAADQWDVr2iSev/Ov8fv9dkvp3l237h+v/OvayM/LjZLSsuT3mzVN6V1g1V1+xtFxznGHrNJsVVVVzF2wOKbOnB0LFi9dpWeysrLiH5eeEUem+OcL9bN42Yp45Z1PkuZdO7WPPbffMo2N6q+opDTmLFgUU2fOjnkLl0RRSWmd9my/xSbx9iM3R49uXVLcEAAAAAAAAAAAAAAAAAAAAAD4rUhkugAAAAAAAAAAAAAAAAAAAAAAQGPWtEmTeOCa8+Pev50bbVo2r9euJjk5ccmpv48X77oqWjbPj4iIpcsLk87n5zar1z2gfq4998S47ZI/RJOcnJTubdk8P56+7fI4+bB9UrqX+nvqtXejbGV50vzoA/aIRKJxfTxY8/y8uPpPJ8QbD9wQndq1yXQdAAAAAAAAAAAAAAAAAAAAACCDGtenrwAAAAAAAAAAAAAAAAAAAAAArKGOPmCPmPDqA3HhSYdH+zatVuvZpk1y4pgDB8dnz90dl59xdDRpkvPfbOmKoqTPdWi7eneA1Dv1d/vFe4/fGoP69UnJviE7DYqPn7oj9t1lm5TsI7UeGTYyaZaVlRXHDd0zjW1+qV/vHrH3jltFfm6zBr/Vsnl+nHnUgTH+lfvjvBMOjUTCx6IBAAAAAAAAAAAAAAAAAAAAQGOX8+sjAAAAAAAAAAAAAAAAAAAAAACkQ5uWLeLKPx4Xl55+ZLw7ely8O/qrGDd5akydMTuWLi+MkrKVkZ/bLFoU5McG63aOvr3Wj50G9ovB228ZLZvn17hzzoJFSe91atemod4KsBr69+kZ7zxyc7z67qdx9xMvxQdjJ6zW84lEIvbecWCcdfTQ2HmrzRuoJfW1oqg4Dth12zhg121rzDu0bRXrd+2U5lY/t3mfnvH8nVdG2cry+GDMhHjrky9i9LhJMf7baVFatrLe+/Nym8XOW/WLA3ffPg4avH20KKj5dxcAAAAAAAAAAAAAAAAAAAAA0DjlZLoAAAAAAAAAAAAAAAAAAAAAAAA/17RJk9hrh4Gx1w4D671rzIRvk2Y9uq1T7/2p9Ma/b0jrvWMOHBzHHDg4rTchmaysrNh/t21j/922jZ/mLYyRH46JT8dNisnTZsTMuQuisKgkSleujLxmzaJFQX5ssG7n2LjnerHtgL4xeLsto32bVmnpme7v01TYaat+UfTVa5muES0K8uOyPxyV6RqrpFnTJrHHdlvEHtttERERFRWVMeG76TF+8tSYPmtu/PDTvJgxe17MX7w0ikpKo7ikLIpLyyI7kYhmTZtEQX5udGjbOjq1axM9u3WJ3j26xRZ9N4wBG/eKJk18/BkAAAAAAAAAAAAAAAAAAAAAUDOfTgIAAAAAAAAAAAAAAAAAAAAAsBb7bMK3SbONe65X572TXn+ozs+uzd749w2ZrsBaoGun9nHCIXvHCYfsnekqEBEROTnZMWDjXjFg416ZrgIAAAAAAAAAAAAAAAAAAAAArMUSmS4AAAAAAAAAAAAAAAAAAAAAAEDDKCopjY+/+CZp3n/jXmlsAwAAAAAAAAAAAAAAAAAAAAAAAMklMl0AAAAAAAAAAAAAAAAAAAAAAICG8fhLb8WywqIasw3X7xpdOrRNcyMAAAAAAAAAAAAAAAAAAAAAAACoWSLTBQAAAAAAAAAAAAAAAAAAAAAASL3y8oq458mXk+aDtx+YxjYAAAAAAAAAAAAAAAAAAAAAAABQu0SmCwAAAAAAAAAAAAAAAAAAAAAAkHqX3/5QfPfjT0nz3w3ZOY1tAAAAAAAAAAAAAAAAAAAAAAAAoHaJTBcAAAAAAAAAAAAAAAAAAAAAACC1Xhj5Qdz1+LCk+eZ9esbAzXqnrxAAAAAAAAAAAAAAAAAAAAAAAAD8ikSmCwAAAAAAAAAAAAAAAAAAAAAANFZnX3NX3PzgM7FsRVHKdt70wNNx3MU31jpzwYmHpeweAAAAAAAAAAAAAAAAAAAAAAAApEJOpgsAAAAAAAAAAAAAAAAAAAAAADRW8xYuiX8/93rc+uBzcczQwXHoXjvGwE17R1ZW1mrvenf0V3HjA0/HqM/H1zq3/RabxEGDd6hrZQAAAAAAAAAAAAAAAAAAAAAAAGgQOZkuAAAAAAAAAAAAAAAAAAAAAADQ2C0rLIq7Hh8Wdz0+LLp16RBDdhwU/fv2is379Iw+G3SL3GZNf/HMkuUrYszXU+LjL76JER+OiXGTp/7qneb5eXHnX/4YWVlZDfE2AAAAAAAAAAAAAAAAAAAAAAAAoM5yMl0AAAAAAAAAAAAAAAAAAAAAAID/NXPOgrjvmdd+9lpebrNo1aIg8nObxfLC4li6ojAqKipXa28ikYj7rj43em/QLZV1AQAAAAAAAAAAAAAAAAAAAAAAICVyMl0AAAAAAAAAAAAAAAAAAAAAAIDalZSWRUlpWZ2fz85OxL1/OzcO3H37FLYCAAAAAAAAAAAAAAAAAAAAAACA1MnJdAEAAAAAAAAAAAAAAAAAAAAAABpO5w5t48HrLoidt9o801UAAAAAAAAAAAAAAAAAAAAAAAAgqZxMFwAAAAAAAAAAAAAAAAAAAAAAaKzW6diuwXbn5GTHKYftE5eeflS0bdWiwe4AAAAAAAAAAAAAAAAAAAAAAABAKuRkugAAAAAAAAAAAAAAAAAAAAAAQGN126VnxLnHHxovvvVhDH9/dIz5ekqUlq2s184e3brE4UN2jpMOGRLrdGqfoqYAAAAAAAAAAAAAAAAAAAAAAADQsHIyXQAAAAAAAAAAAAAAAAAAAAAAoDFbb52O8adjD44/HXtwlJdXxLjJU2PMN1Pi+x9nx8w582PGnPmxaOnyKCkti+LSsihbWR5Nm+REXrOm0b5Nq1inU/vYqPu6sXnvHrHdFptEnx7rZfotAQAAAAAAAAAAAAAAAAAAAAAAwGrLyXQBAAAAAAAAAAAAAAAAAAAAAAD+f02a5MTAzXrHwM16Z7oKAAAAAAAAAAAAAAAAAAAAAAAApFUi0wUAAAAAAAAAAAAAAAAAAAAAAAAAAAAAAAAAAAAAAAAAAAAAAIDGLZHpAgAAAAAAAAAAAAAAAAAAAAAAAAAAAAAAAAAAAAAAAAAAAAAAQOOWyHQBAAAAAAAAAAAAAAAAAAAAAAAAAAAAAAAAAAAAAAAAAAAAAACgcUtkugAAAAAAAAAAAAAAAAAAAAAAAAAAAAAAAAAAAAAAAAAAAAAAANC4JTJdAAAAAAAAAAAAAAAAAAAAAAAAAAAAAAAAAAAAAAAAAAAAAAAAaNwSmS4AAAAAAAAAAAAAAAAAAAAAAAAAAAAAAAAAAAAAAAAAAAAAAAA0bolMFwAAAAAAAAAAAAAAAAAAAAAAAAAAAAAAAAAAAAAAAAAAAAAAABq3RKYLAAAAAAAAAAAAAAAAAAAAAAAAAAAAAAAAAAAAAAAAAAAAAAAAjVsi0wUAAAAAAAAAAAAAAAAAAAAAAAAAAAAAAAAAAAAAAAAAAAAAAIDGLZHpAgAAAAAAAAAAAAAAAAAAAAAAAAAAAAAAAAAAAAAAAAAAAAAAQOOWk+kCAAAAAAAAAAAAAAAAAAAAAABAwxv1+fgYcsolNWZH7b973Hf1eWluBAAAAAAAAAAAAAAAAAAAAAAA8L9yMl0AAAAAAAAAAAAAAAAAAAAAAAAAGrs5CxbHF99MibHffBdfTvw+5i1aEstWFMayFUWxorgk8po1jVYtmkfL5vnRrlXL2HSj7jGg74axRd8No/cG60Yikcj0W4gZs+fHu6O/jM8nfBtTfpgVM+bMj6XLC6OkbGXkZGdH8/y86NCmVWzYvWts0qt77LpN/9i638aRk5Od6eo/U1q2Mt7/fHy899lXMWnqjPj+x59i6fLCWFFcEk1ycqJ5fl50bt8mevfoFv379IrB228Zm27YPdO1AQAAAAAAAAAAAAAAAAAAAOA3LyfTBQAAAAAAAAAAAAAAAAAAAAAAAKAxKi4pjedHfhAPvzAiPh03qdbZFRUlsaKo5L///8HYCf/9725dOsSxB+4Zxw4dHOt27tBgfWtSWrYynnrt3fj3c6/HFxO/SzpXUVEZpWUrY+GSZTFp2ox4+Z1P4vr7nox2rVvGMQcOjtN+t1+st07HNDb/pe9+/Cn++cRL8cQrb0dRSWmNMxUVlVFSWhYLFi+NCVOmx3NvjIrL//FgbNR93Tj9iP3jmAP3iPy83DQ3BwAAAAAAAAAAAAAAAAAAAIC1QyLTBQAAAAAAAAAAAAAAAAAAAAAAAKAxqaqqijsfezF6DT42Tv/rP+LTcZPqtW/mnAVx7b+eiI33OTFOvvyWWLR0eYqaJlddXR3/efWd2HS/k+PMv90RX0z8rk57Fi1dHv945PnoP/TU+Osdj0RRSWmKm/66FUXFcdHN98fAQ/4Q9z3zWp06TPlhVpx3wz0x4KDT46W3P2qAlgAAAAAAAAAAAAAAAAAAAACw9ktkugAAAAAAAAAAAAAAAAAAAAAAAAA0FhO//zF2Pfb8uPiWB2JZYVFKd1dVVcWTr74TWxx0ejz7xvsp3f3/WrhkWRx69lVxyuW3xJwFi1Kys2xledz84DOx01HnxORpM1Kyc1VMnjYjdjzynLjr8WFRUVFZ732z5i6II8+/Ls6+5q5YWV6egoYAAAAAAAAAAAAAAAAAAAAA0HgkMl0AAAAAAAAAAAAAAAAAAAAAAAAAGoORH42JXY45L8Z8PaVB7yxcsiyOv/jGuPwfD6Z899QZs2Pno8+NNz74POW7IyImT5sZOx99Xnz0xdcNsv//9dn4ybHrsefHdz/+lPLd/37u9Rh65l+jtGxlyncDAAAAAAAAAAAAAAAAAAAAwNoqkekCAAAAAAAAAAAAAAAAAAAAAAAAsLb7cOzXccS510RRSekqP5OTkx3tWreMDdbtHJ07tI3cZk1X6+ZtDz8ff7v7sdWtmtT0WXNi8Il/jh9+mrfKz+Q2axrrdekYHdu1juzsVfvos8Likjj4rCtj9LhJda36q8ZNnhoHnXlFLC8sXqX5Vs0LYoN1O8c6HdtF0yY5q/TM+5+Ni9+fd21UVFTWpyoAAAAAAAAAAAAAAAAAAAAANBqr9skeAAAAAAAAAAAAAAAAAAAAAAAAQJ3MX7w0jrrguihbWf6rs4P69Ymj9t89tt5849ik1/qRSCR+lv80b2GMHjcpXnn30xj21oexsryi1n1/v/+pGLjpRrHPzlvX6z0sW1EUQ8+4IuYtXFLrXHZ2Iobuvn3st+s2sds2A6J9m1b/zaqqqmLazDnx+qjP4rkRo2LM11OS7iksLonfn39tfPTkHdGlQ9t6df+/li4vjCPPvzaWriiqdW6TDbvHqYfvG3vvuFWs27nDf18vL6+IcZOnxrMjRsXDL4yIwuKSpDtGfjQm/nrnI3HtuSemrD8AAAAAAAAAAAAAAAAAAAAArK0Svz4CAAAAAAAAAAAAAAAAAAAAAAAA1NVFN90fC5csq3WmZ7d14s2Hbox3H70lTj5sn9hsow0ikfjlR4V17dQ+Dt5zx3jo+gtj4vCH4sDdt/vV+3+85q4oLimtc/+IiD9de3d8P2N2rTM7bLlpfPzUnfHojRfH4UN2ifZtWv0sTyQS0Wv9rvHHYw6K9x+/LR6+4c/RpUO7pPvmLVwSJ1x8Y1RXV9er+/919jV3xQ8/zUuaN2vaJG69+A/x6dN3xsmH7RPrdu7ws7xJk5wYuFnv+PsFp8SEVx+IITsNqvXe7Y++EG99/EVKugMAAAAAAAAAAAAAAAAAAADA2uyXn7gCAAAAAAAAAAAAAAAAAAAAAAAApMSkqTPi2Tfer3Vmp636xSfP3BnbDdhktXZ36dA2/nPLZXH1n06odW7ugsVx/7PDV2v3/+uNDz7/1fdw5H67x/D7rotNN+y+ynsP23vneO+xW2Kj7usmnflg7IR49KU3V3nnr3nr4y/i+ZEfJM3zc5vFS/+8Ok47Yr9IJH79o9o6tm0dz95+RZx06JCkM9XV1XH+DffEyvLyOnUGAAAAAAAAAAAAAAAAAAAAgMbi1z/xAwAAAAAAAAAAAAAAAAAAAAAAAKiTh154I6qrq5PmvTdYN56+7S9RkJdb5xvnnXBonHnUgbXOPPzCiDrtrq6ujsv/8VCtM4futVPcd/W5kZ2dvdr71+3cIUY8+Pfo2ql90pkrbn8oVhQVr/bu/6uqqiouuvm+Wmfuv+b82HHgZqu1NysrK26/7MzYc/uBSWe+nzE7/vmfl1drLwAAAAAAAAAAAAAAAAAAAAA0NolMFwAAAAAAAAAAAAAAAAAAAAAAAIC11fD3R9eaX3feydGyeX697/z1rGOjS4d2SfMpP8yKqTNmr/beER+OiUlTf0yar9OxXdx+2ZmRlZW12rv/R8e2reOeK89JumPhkuVx/zPD67z/f7z8zicxedrMpPkxBw6OoXtsX6fdWVlZcd/V50Wbls2Tztzx2ItRtrK8TvsBAAAAAAAAAAAAAAAAAAAAoDFIZLoAAAAAAAAAAAAAAAAAAAAAAAAArI3mLlwc02fNTZr36dEt9t5xq5TcKsjLjdN+t2+tM6PHT17tvY+8OKLW/PrzT47WLZuv9t7/a/dtB8She+2UNL/z8RdjZXl5vW7c/ugLSbPm+Xlx1dnH1Wt/h7at4pLTjkyaz1u4JJ567Z163QAAAADg/2PnLqPsLM/3YV9jyUhciRElRoRAcAjB3d0LFIeWYsUditPiUqy4u0tCcI1AEognxD2ZjGXs/dD3139pZk9G9swAOY61ulbznPdzXeeemb03nx4AAAAAAAAAAAAAAAB+z1IbugAAAAAAAAAAAAAAAAAAAAAAAAD8Hk2eMafSfJdthiZ1367bblppPnVW5X3+V35BYbz32XcJ8w5tW8d+O25drZmVOfXwvRNmC5csj7dGfVXj2T9N/zm+GvdjwvyY/XaJ9q1b1nj+/zn+wN2iTctmCfPHXnm/1jsAAAAAAAAAAAAAAAAAAAAA4PcqtaELAAAAAAAAAAAAAAAAAAAAAAAAwO/RoqXLK8037NUtqfs27NU1UlJSEuZLl+dWa94XYydGQWFRwvyofXaM9PS0as2szOaD+0X/Xl0T5k++9mGNZz/9xohK85MP3bPGs/9bVmbjOHrfnRPmn4+ZENNnz0vKLgAAAAAAAAAAAAAAAAAAAAD4vUlv6AIAAAAAAAAAAAAAAAAAAAAAADWxcOny+GLMhBj347QYN2lazJizIHJX5UduXn7k5hdEWmpqZGc2jqzMxtE0Jys6tW8bXTu2i64d20f/Xl1j00F9o12rFnXacfnKVfHluB/jp+k/x6TpP8ekGbNj4ZLlsTIvP1blFUTh6tXROCMjsrMyY722raJz+zYxYIPusfGGvWL4ZhtF86Y5ddqvNn6a/nO8Neqr+G785JgwdVYsWroscvMKIiUlJVo0axKd2rWJTTbcIIZvPjj2GLZ5ZGTU/HE3K3Lz4o2Pvowvx06McT9Ni9nzF8XKVflRUFQUOVmZ0aldm+jbo0tsO3RQ7LvTVrFem1ZJfKW1N/bHqfHOx1/HmB+nxo/TZsWS5Stj5ar8SElJiaY5WdGlQ7vo16NrDNt0YOy67aZ1/nfZUMrLy2PMxCnx2egJ8d2EyTFj9vyYNW9hrMoviLyCwkhPS4ucrMxo37pldOu8XmzUt2dstfGGse0mA2v191MTJSWl8cXYiTH2x6kx7qdp8eO0WbF85apY8f9/xpSUlkZW40aRldn4P527dPj350vP9TvG0AG9o2+PLpGamlqvvfn1KSourjRv07J5UvelpaVF6xZNY/GylRXmxSUl1Zr37Q+TKs232WRgteZVxbabDIwJU2ZWmL332beRX1AY2VmZ1Z772ogvEmZD+veKXl07VXtmIgfvtl3c9sgLCfPXR3wRZx69f9L2AQAAAAAAAAAAAAAAAAAAAMDvRf0+bQgAAAAAAAAAAAAAAAAAAAAAoBaKi0vi5Q8+jade/zA++GJ0lJSUJjxbEqVRtLo4lq1cFRERP02fvcaZrh3bx7ZDB8b+O20dO2w5JBplZNS634ivxsSHX4yJUV+Pi+8nTY+ysrJK78kvLYr8wqJYvGxF/DBperz98dcREZGenhbDhg6KEw7aPfbZYctITU2tVbeKXHvPE3HdfU9WmF108hFx8alH/uJaeXl5vPTeJ3HbIy/EdxMmJ5w7f9HSmL9oaXw7flLc/+wb0bZVizjz6P3izKP2q9bP+Mdps+Jv9z8Vr37wWawuLqnwzMpV+bFy1ayYOG1WvPT+p3H+zffHQbsOi8tPPybW79iuyrvWpro/q+LiknjitQ/i9sderPBv7/8UrS6OxctWxugJU+LJ1z+IjPT02HfHreL8Ew+NDXt1S1r/hjR99ry475k34sV3P445CxYnPFdaWhZFq4tj6YrcmDhtVrw16quIiGjVvGkcuMu28adjDogeXTrUadcxP06Nx195L557e1QsXrai0rO5JQWRm1cQERHTZ8+PL8ZO/EXerEl2DB3QJ/YavkXsu9NWsV6bVnXWm1+v5k1yGrrCL7Ro1qRa53+akfjzKyUlJTYd2Ke2ldaw6aA+cd8zr1eYFa0ujlFfj4vdhm1WrZnzFi6JiVNnJsz3GLZ5teatzeC+PaNT+zYJP/M+/GJMnHn0/kndCQAAAAAAAAAAAAAAAAAAAAC/B+kNXQAAAAAAAAAAAAAAAAAAAAAAoCpGfT0uzv7bPTFx2qykzZw5d0HMfHVBPP7q+9GiaU6889CNMWCDbtWaUV5eHiO+HBMvvPNxvPrhZ7F0RW5SupWUlMaHX4yOD78YHf17dY3rzzkxdtxySFJm18TUWXPj9Ctvj4+//b7a9y5aujwu+8cj8cSr78dTt14Sfbp3qfR8YdHquOTvD8V9z7wRZWVl1dpVUlIaT78xIt4Y+UXcfskZccjuw6vdt7bG/Dg1Trnstvh+0vRq31tcUhLPvzMqXnr/kzjpkD3jmrOOj8zGjeqgZd2bt3BJXPKPh+O5tz+K0tLq/R7/29IVufHAc2/GQy++HSccuHtcceax0bxpThKbRixcujwuue2hePL1D6O8vDwpM1euyv/Pe/jcG++LC086PC465YikzOa3o3WLZpXmi5etSOq+0tLSWLpiVcK8XeuW1Zo3e96iSma1SPp7MSKid9fOleYffDEmdhu2WbVmfvT1uErz7TffqFrzqmL7zTeKx199v8Lsk2+/j5KS0khPT0v6XgAAAAAAAAAAAAAAAAAAAAD4LUtt6AIAAAAAAAAAAAAAAAAAAAAAAJUpKSmNv1x3d+x+4oUxcdqsOtuzPDcvVq7Kq/Z9K3LzYu9TLolHXnonlq7IrYNmEROmzIx9Tr0kzr3hvigtLa2THZX56OuxMezIs+Ljb7+v1Zyfps+OHY89N74YMyHhmVlzF8a2R54V9zz1WpSVldV4V25eQRx/0c1x1xOv1HhGTbz03iex47HnxveTptdqTmlpWdzz1Gsx7Ki/xM/zFiapXf155MV3Ysj+J8fTb4yI0tKa/x7/W2lpWdz/7Bux6UGnxTff/5SUmRER73zyTQzZ96R44rUPory8PGlz/1tZWVnMXrCoTmbz69a/V9dIS0v8uK8JU2Ymdd+EqbMq/ezcdECfas1bujLx91qLpjnVmlVVLZo1qTT/9ofqv/+/+WFSwiwjPT023nCDas9cm80H9U2Y5RcWxYSpyf3dAwAAAAAAAAAAAAAAAAAAAMDvQeKntQAAAAAAAAAAAAAAAAAAAAAANLCysrI4/qKb4v5n32joKr8K9zz1ahx+zrWxuri43nZ+8Pno2O+0y2J5bl5S5i1buSoOOevqmD573hrZtJ/nxS4nnB8TpsxMyq7y8vL4680PxCsffJqUeWvzwjsfxzF/vSEKi1Ynbeb4yTNixz+cF1NmzknazLpUXFwSp17x9zj9qtsjN6+gTnbMWbA4djnhr/Hah5/XetbrIz6Pg/98ZdL+vuF/Nc3JjsF9eibM3/3km6Tue/vjrxNmOVmZscmADao1r7Aw8edZi6ZNqjWrqlo0q3zu95OmR2lpabVmjv1xasKsb48u0bhRRrXmVcXGA3pXmo+ZmLgTAAAAAAAAAAAAAAAAAAAAAKyrUhu6AAAAAAAAAAAAAAAAAAAAAABAItff/3S88O7HVT6fkpISLZs1iU7t20TPLh1jvbatIicrsw4bVl/jRhnRtlWL6NGlQ6zXtlVkZzau1v1vjPwyzrz6zjpq90vfT5oeR557bawuLkl4JiM9PTq2ax2d2reJRhnpVZq7ZPnKOOq8v0VZWdl/ri1dkRt7n3Jx/DxvUcL7UlJSok3LZtGtU/tokp1VpV3l5eXx52vvjuUrV1XpfE198/1PcdJlt/7iNf2vxo0yovN6baNHlw7RpmWzKs+es2Bx7Hf6ZbFw6fIkNK07q4uL48jzrot/vfxete5rkp0V63doFx3atq7y31DR6uI4+vzr4+2Pv65J1YiI+HHarDjuwpuitDTx7+x/5WRlRvs2LaNHlw6xfod20aJpTqSleZQTlTt0j+EJs4nTZsW7n36TlD35BYVx/zOvJ8yP3HvHaJSRkZRdERGllXze1eXc/MKimDxzTrVmjp88I2HWr2fXas2qqj7dOkdKSkrC/IfJ0+tkLwAAAAAAAAAAAAAAAAAAAAD8llXtKUQAAAAAAAAAAAAAAAAAAAAAAPVs6qy5ceM/n6n0TEZ6euw1fPPYeetNYujAPtGjc4fIymy8xrnS0tKYOXdhTJgyI8ZPmRlfjp0Yo775PgoKi+qqfmQ2bhTbDh0YQ/r1ioG9u8eA3t2jW6f20SgjY42zuXn5MfbHafHt+Enx3NsfxegJUyqd/fir78e2QwfGUfvsVFf1o6CoKP5wwQ2Rm1fwi+upqamx1/DNY8/hW8SOW24cHdq2+kU+eeaceH3EF3HXE6/EvEVLEs4fM3Fq/PO5N+OkQ/eKsrKyOO7CG2PGnAVrnBs6oHfsv/M2sdu2m0av9TtFenraf7LFy1bEW6O+igeffyu+/v6nhLsWLV0el93+SNx+yRlVffnVUrh6dfzxkluisGj1Glmv9TvGHw7YLXbbdtPo071zpKam/idbkZsXn373Qzz71kfx8vufRnFJScId02fPj2POuz7efOC6X8z4NTnx0lvjjZFfrvXcsE0HxW7bbhrbbDwgBvbpvsZ7Yt7CJfH+59/F6yO+iDc++jLKy8srnFNcUhLHXXhjfPT4bdG7W+dq9/3LdXdH/lo+Awb37Rl7b79FbLfZ4OjVtVO0a9WiwnNLlq+MCVNmxoQpM2PsT1Pj/c++izkLFle7E79Px+y3S1x77xOxclV+hflFtzwYW27UP5rmZNdqzzX3PBFzF1b8uZuRnh5nHLVftWdmZjZKmK3Izav2vKqoytxpP8+Lvj3Wr9K8JctXxopViWf2Wr9jlbtVR1Zm4+jQtlXC38mMOfPrZC8AAAAAAAAAAAAAAAAAAAAA/JalN3QBAAAAAAAAAAAAAAAAAAAAAICK3PbI81FcUpIwP2DnbeL6c0+MTu3brHVWWlpa9OjSIXp06RB7bb9lREQUFBbFiC/HxAvvfhwvvvtxrC5OvKuqsjMbx347bRN777BF7LjlxpGTlVml+5rmZMc2mwyIbTYZEH8+5oAY++PUOP+m++OTb39IeM8FNz8Qew7fPFo2a1rr3hX553NvRm5ewS+ubb3xhnHT+SfH4L49E963QddO8Zc/HBh/PHj3OOf6e+OJ1z5IePb6B56O4w7YLf75/Jvx/mff/SLr1ql9XPuXE2K/nbZOeH+bls3j6H13jqP22Snueeq1OP+m+6O8vLzCsw+/+E6cc9zB0bVT+4TzaurB596KFavyfnEtK7NxXHvW8fHHg3ePtLS0Cu9r3jQn9thu89hju81j8sw5ccZVt1f6O//42+/jtkdfiHOOOzip/ZPhpn8+E8+/ParSM3sN3yIuPOWI2KiSv5+IiA7tWsfR++4cR++7c4yeOCUuuPmBhD+Xlavy4/iLboqPHrs14c+5Il+MmRCjvvk+Yb5+h3Zx52V/ih23HFKlea1bNItthw6MbYcO/M+1MT9OjTdHfhmPvPROzFmwuMrd+P1p1iQ7rv7zcfHna++qMJ84bVYcfva18ezfL43sKn5v/K87Hnsp/vGvFxPmF518ePRcv2O157Zs1iRhtmzlqmrPq4rlK3PXemb67PlVnjdzzoJK8/U7tqvyrOrq1mm9mLtwSYXZjLX0AgAAAAAAAAAAAAAAAAAAAIB1UXpDFwAAAAAAAAAAAAAAAAAAAAAA+F8lJaXxwrsfJ8xPP3LfuPG8k2q1Iyuzceyx3eaxx3abx7V/OT4eePaNaJqTXaNZ7Vq3iFMO2ztOPGTPaNW8aa16RUQM7tsz3v7n9XHH4y/Hhbf8s8Izy1auijsffzkuPe3oWu+rSG5ewS/+/Yf9d407Lj0jUlNTq3R/05zsuO+qv0RxSWk8+9bICs8sWLws7n7q1bj+/qd+cX3TgX3ixTuvrPLPMiUlJU47Yp9IT0uNv/ztngrPlJWVxVNvfBgXnHR4lWZWx4pVeb/4d5uWzePVe66OwX17VnnGBl07xZv3Xxd/vvauePjFdxKeu/6+p+KwPbaPTu3b1Lhvso2eOCWuufeJhHlWZuO46byT4rgDd6v27CH9esUb9/375/LISxX/XEZPmBJ3P/lqnHn0/lWe+/QbIxJmPbp0iBH/uiXatGxe7b7/baO+PWOjvj3j/D8eGi+9/0ksWb6yVvPq0m4nXBAff/t9Q9eosYtOPiIuPvXIhq5RqT8evEe8/fHX8daoryrMR3w5JrY+/M9x75VnxeaD+1V57oIly+Lc6++NF9/7JOGZnbfeJM45/uBqd46I6Ngu8WfN4mUrYtHSFdG2Ve3eK/9rwpSZaz0za97CKs/7eX7lZ9u3aVnlWdXVvnWLhNnP1XgNAAAAAAAAAAAAAAAAAAAAALCuqNpTrgAAAAAAAAAAAAAAAAAAAAAA6tHoiZNj5ar8CrMNunaK6/5yQlL3rdemVVx62tExsHf3at/brEl2/PjWI/HXEw+LVs2bJq1TSkpK/Ono/ePmv56c8Mw/n3sriotLkrYzkeMP3C3uuvxPkZpavUfWpKSkxN8vOi3atGyW8MxFtz74i9/1Jhv2jjfuv65GP8uTDt0rhm8+OGH+5GsfVntmdWVnNo5X7rk6BvftWe1709LS4o5Lz4wDd9k24Zn8wqK46q7HalMxqcrLy+P0K2+PkpLSCvNGGenx4h1XxHEH7lbjHenpaXHX5X+K4w7YNeGZmx96NlblF1R55qhvxiXM7r3yrGjTsnm1OlYmPT0tDt5tuzjlsL2TNpPfpsduvCCGDR2YMJ80Y3bscOy5sdMfzouHnn8rxk+ZEWVlZWucm7dwSbz8/qdxwsU3R7/dj4sX3/sk4cztN98onr71kkhLS6tR5w26dqo0/2rcxBrNrcyX435c65kly1dWed6SZZWfbde6ZZVnVVf7Nolnr1yVXy/f4QAAAAAAAAAAAAAAAAAAAADwW1K9J10BAAAAAAAAAAAAAAAAAAAAANSDiVN/TpgdufeOkZ6eVo9tKpeamhqNG2XU2fxTD98ndt56kwqzxctWxLufflNnuyMi+vVYP246/+Qa39+8aU785Q8HVelsdmbjeOi6cyMnK7PG+64849iE2dSf58aEKTNrPLsqrjnr+Niob88a35+SkhL3XHlWdGrfJuGZZ94cGfMWLqnxjmR6/p1RMfbHqQnz+68+O4ZtOigpu27+6ykxOMHPdvGylfHoS+9WaU5xcUlMmTW3wqzX+h1j640H1LgjVCYrs3G8cMcVccx+O1d67vMxE+LMa+6MzQ46PVpttn903f6IGLj3H6PXzsdE2y0OiF67HBNHnntdPP3GiChaXVzhjNTU1DjvhEPi5buuiszGjWrceUj/XpXmI78aV+PZFSkvL4+Pv/l+reeWLl9Z5ZlLVuRWmjdvkl3lWdXVrElOpfnSlZV3AwAAAAAAAAAAAAAAAAAAAIB1TWpDFwAAAAAAAAAAAAAAAAAAAAAA+F+Lli1PmPXtsX79FfmVuP6cPybM3v302zrdffcVf47Mxo1qNePg3baLlJSUtZ678OQjolfXTrXaNXRgn+jRpUPCfOxPU2s1vzIbbtAt/njw7rWek5OVGdecdVzCvLikJB5+8Z1a70mGmx96LmG2305bx8G7bZe0XZmNG8WN552UMH/05XerNGfpytwoLS2rMFsXP1+oX9lZmXHPFWfF07deEn26d17r+eKSkli8bEVM+3lezFu0JPILiyo9n5KSEnsN3yJGPXFbXHHmsZGenlarvlts1K/SGU+/8WEUrKVTdXzw+eiY9vO8tZ5btnJVlWcuX8vZpjnZVZ5VXWubvWxFbp3tBgAAAAAAAAAAAAAAAAAAAIDfotSGLgAAAAAAAAAAAAAAAAAAAAAA8L9KS0oTZo0aZdRjk1+Hvj3Wj349u1aYjfp6XJ3t3WJwv9hsUN9az+nUvk0M7tuj0jM5WZlxwkG713pXRMQe222eMBv307Sk7KjINWcdF2lpaUmZdcjuw2Pj/hskzJ99a2RS9tTGl2Mnxg+TpleYNcpIj2v/cnzSd26zyYDYYnC/CrPxk2fEpBmz1zqjss+Xxuvg5wsNY+8dtoxvXrgnHr/pwth7+y0jK7NxreZ177xeXHHmsTH65fvimb9fGkP69UpKz5bNmsZWG/VPmC9dkRtPvf5hUnZFRNz1xCtVOldQWFTlmUWrV1ea52RlVnlWda1tduHq4jrbDQAAAAAAAAAAAAAAAAAAAAC/RekNXQAAAAAAAAAAAAAAAAAAAAAA4H+1bN40YTZhyszYdZuh9djm12H4ZoNi4tSZa1yfMmtu5BcURnZWZtJ3nnjInkmbNWCD7jFm4tSE+SG7bxfNm+YkZdfA3t0TZt//ND0pO/5Xx3atY6ctN07qzGP22zm+mzC5wmzyzDnx0/Sfo0/3LkndWR3PvDkyYbb7sM2iW6f16mTv4XvtEF+MnVhh9t6n30bvbp0rvX9tny/ros4d2q715/Zr1rpls4auUCOpqamx5ZD+sSI3L3Lz82Pkl2NrPGvGnAXx6gefRWlpaRy9787RqX2bpPU8fK8dY9Q33yfML7v9kdh92GbRoV3rWu155s2R8e6n31TpbHFJSZXnri6u/Gx6WlqVZ1VXenrls4uLi+tsNwAAAAAAAAAAAAAAAAAAAAD8FqU3dAEAAAAAAAAAAAAAAAAAAAAAgP/VrnWLhNkjL74dpx6+d2Q2blR/hX4F1mvbqsLrZWVl8dP0n2NI/w2SvnOHLYckbVbfHutXvmuL5O3qV8muRctWJG3Pfztot2GRmpqa1JkH7LJtnHfj/VFcUlJhPurrcdGne5ek7qyOdz75OmF24C7D6mzvNpsMSJh9OXZinH7kvpXen5XZOJrmZEVuXsEa2cRps2LEl2Ni+803qm3N35R/XnNOQ1dY50yYMjNuefi5eP6dUVFSUlrreeXl5fHdhMnx3YTJccMDT8cRe+0YF5x0WHTp0K7Wsw/ebVhc+o+HY3GCz89lK1fFHy+9JV6848po3CijRjsmz5wT51x/T5XPry6u+HOxIok+Q/9PWlpyP7v/W/paZhcn4XcPAAAAAAAAAAAAAAAAAAAAAL8ndfc0EAAAAAAAAAAAAAAAAAAAAACAGtp8cL+E2ZRZc+P4i26KwqLV9dio4bVt2TxhNmfB4qTv69GlQ7Rr1SJp89Zr27LSvLLfefV3tUqYrczNS9qe/7bX8C2SPrN1i2ax5ZD+CfMvx/2Y9J1VNX32vJgxZ0GFWUpKSuy67dA62923x/rRrEl2hdm4n6ZVaUZlf28nXHxzfD9peo26wdoUrS6OC275Z2x28Onx9BsjoqSkNOk7VheXxCMvvfOfHbWVldk4zv/joZWeGfnl2DjgzMsjr6Cw2vPH/TQtdj7u/Fi2clVNK9ZKSkpKXQ6vNC4vL6+73QAAAAAAAAAAAAAAAAAAAADwG5Te0AUAAAAAAAAAAAAAAAAAAAAAAP7Xem1axcDe3eP7SdMrzF/54LPY5IBT4sKTj4iDdh0WmY0b1XPD6pkxZ36MnjAlJs+YHdPnzI9FS1fEshW5UVC0OlavLo7SsrK1zlixKi9htmDJ8iS2/bcBG3RL6rwmWVkJs1bNm0an9m2StisnKzNhlpuXn7Q9/yclJSUG9emR9LkREYP69IhRX4+rMBs/eUad7KyK78ZPSZit36FdNMlO/PtOhjYtm8fKVWv+LqfPmR9lZWWRmppa6f07b7VJvP/ZdxVmCxYvi2FHnhWnHL53nHrYPrF+x3ZJ6QxzFyyO/c64fK3v3a4d28fuwzaNrTceEP17dY1WLZpFy6ZNIq+gMJatzI2f5y2Kz0aPj5Ffjo2Pv/0+4ZyVq/LjhItvju8mTI4bzzupVt1POmTPeOK1D2Lsj1MTnhn55djY6tAz47qzT4g9h2+x1pmFRavj9n+9GDc/9FzkFRRWq091vvcz0it/3FpJSWlkZNTNI9lKSkorzRvV0V4AAAAAAAAAAAAAAAAAAAAA+K3yRA4AAAAAAAAAAAAAAAAAAAAA4FfpT8ccECdeckvCfMacBXHyZbfFhbf8M/YcvkXsNXzz2G6zwdE0J7seW1asvLw8PvxiTLz47sfx9idfx/xFS+t036r8gqTPbNW8WVLnNcnJSpi1bNY0qbuaVrJrZV5+UndFRHTr1L7O/u4G9u6eMJs8c06d7KyKHyZPT5j17dGlzve3at40pv08b43rJSWlsWDxsujQrnWl9x+z3y5x/f1PxbKVqyrMVxeXxO3/einufPyVGLbpwNhr+Bax27abRvfOHZLSn3XPvIVLYvcTL4wps+YmPNOzS8e45LQj48Bdto20tLQ18hYZTaJFsybRvXOHGLbpoLjgpMPj+0nT4/r7n4qX3/804dy7nngl0tJS429n/7HG/TMy0uPBa8+N4UefXel3zpRZc+OQs66OwX17xt7bbxE7bDEkOrZrHW1btYjVxSWxcMmymDJrbrw96qt4beQXCb8fN9mwd3w7flLCPZmNGlW5e6OMyh+3VlJaGhlrOVNTJSWlleYZGRl1shcAAAAAAAAAAAAAAAAAAAAAfqvq5kkgAAAAAAAAAAAAAAAAAAAAAAC1dOju28XdT74SoydMqfTc0hW58dgr78Vjr7wXaWmpMbhPz9h6kwGxxeB+sfmgvtGhXet6ahxRWloaT70xIm544OmY9vO8ettbVLQ66TNbNGuS1Hlpqan1tystLWFWWlqW1F0REX17rJ/0mf+nXyWzCwqLYvnKVUn/+VXFzLkLEmbvfPJN5Gy0Zz22+aXFy1eu9X3frEl2XHjyEXH+TfdXeq6srCxGfjk2Rn45Ns694b7ovF7b2HrjDWOrIRvGZoP6xoa9ulb69wYREcXFJXHAmVfElFlzE545aNdhcedlZ0bTnOxqzR7Yu3s8cfNF8ehL78Q5N9wXBYVFFZ67/V8vxcb9N4iDd9uuWvP/W7+e68e/brwgDjnrqigpKa307Ngfp8bYH6fGNfc8Ue09bVo2jwevOzc22vekhGea5GRVeV7jRo0qzfMKCiMrs3GV51VHXkFhpXlmo4w62QsAAAAAAAAAAAAAAAAAAAAAv1XpDV0AAAAAAAAAAAAAAAAAAAAAAKAiaWlp8cxtl8a2R54VCxYvq9I9paVl8d2EyfHdhMlxx2MvRURE147tY8sh/WP7zTeKnbbaONZr06pO+k6eOSdOvOSW+Pr7n+pkfmWKS0qTPjM7s3HSZ/4adtWFFs2aNNjsBUuW1en+ROYtXFLvO6uqsKioSudOP3Lf+G7C5Hj6jRFVnj17/qJ45s2R8cybIyMiomlOVmw6sG8M23RQ7LTlkBjSf4OaVOZ37rr7noxxP01LmB+6x/B46LrzarXj2P13jXatW8YhZ10dZWVlFZ45+2/3xLZDB9bqe3DXbYbGU7dcHEeff30UFq2u8ZxEWjVvGq/de020a9Wi0nPtW7es8sy1fUauyi+INi2bV3ledazKL6g0b9m8aZ3sBQAAAAAAAAAAAAAAAAAAAIDfqtSGLgAAAAAAAAAAAAAAAAAAAAAAkEin9m3ig0duioG9u9d4xsy5C+LpN0bEyZfdFhvscmzsfNz58dDzb0VuXn7Seo76elwMP+ov8fX3PyVtJr8dzXKy62x20yaVz84vKKyz3ZVZtnJVg+ytisKi4iqfve/Kv8QZR+1X4125eQXx4Rej44o7Ho1tjjgr+u7+h7j4tofip+k/13gmvy+z5y+KWx95PmG+Ub+ecc8VZyVl1+7DNovLzzg6Yb50RW78/dEXa71nj+02j/cfuSl6dulY61n/rU/3zvHewzfGoD49YkVuXqVn27dpWeW5rZo3rTRfvpZdtbFyVeWzWzWrvBsAAAAAAAAAAAAAAAAAAAAArGtSG7oAAAAAAAAAAAAAAAAAAAAAAEBlunfuECP+dUv89cTDIicrs1azysrK4rPR4+PMa+6MPrv+Ia6881+xclV+rWZ+N35yHPSnK2N5bl6t5vDb1TQnu85mN2+SU2leWFRcZ7srU7S6YfZWRXl5eZXPpqenxQ3nnhgv3H559Ouxfq13/zxvUfz90RdikwNOjQPPvCLG/ji11jP5bbvnqdeipKQ0YX7NWcdH40YZSdv3p6P3j/U7tEuYP/rSO5GbV7vvvYiIIf16xefP3hHnnXBIZGU2rtWs9PS0OPXwfeKjx2+Lvv//+3DxshWV3tNlvbZVnt+6RbNK80VLl1d5VnUtWLwsYdasSXZkZKTX2W4AAAAAAAAAAAAAAAAAAAAA+C3yRA4AAAAAAAAAAAAAAAAAAAAA4FcvK7NxXHb60XHyYXvFvU+9Fk++/mHMnr+oVjNXrMqLG//5TDzy0jtx12V/ij2227zaM3Lz8uPo8/8WeQWFaz3bpmXz2GpI/xjct2d079whunRoG21btYhmTbKjaXZWZKSnR3p6WqSkpFR4/2OvvBenXP73aneEulBcUtLQFZJqt2Gbxc5bbxLPvT0qHnnxnfjkux+ivLy8xvPKy8vj7Y+/jnc//TZOOWzvuOas46Jxo4wkNua3oLy8PB5/9f2E+dABvWP7zTdK6s5GGRlx1rEHxtnX31NhvnJVfrzzyTdx0K7Dar0rJyszrjjz2DjjqP3ioeffimfeGhk/Tvu5yvc3yc6KQ/cYHmcctV/07tb5F9mCJcsqvbdfz65V3tNlvbaV5gsWV76rNip7HZ3X0gsAAAAAAAAAAAAAAAAAAAAA1kXpDV0AAAAAAAAAAAAAAAAAAAAAAKCq2rduGZefcUxcetpR8fG338d7n34bH301Lsb+NDVKS8tqNHPhkuVxyFlXx3VnnxB/Onr/at1784PPxYw5CxLmqampcdCuw+KkQ/aMLTbqFykpKTXqGBFRVl5e43upW7l5+XU2e8WqvErzzMYZdba7Mo0bJd7brEl2rNemVT22+aXszMY1ui8tLS0O23P7OGzP7WPmnAXx6oefxahvxsWn345f6+8hkbKysrj7yVfiu/GT4tV7r4mcrMwazeG3acLUmbF42YqE+e7DNquTvbsP2yzOvv6ehPmn3/4QB+06LGn72rRsHuefeFicf+JhMWXmnPh8zIQY99P0mDV3QSxcujzyCgqjvLw8mmZnRfs2LaNfz66x5ZD+MWzooISfJVNmzql0Z/9eXavcr2un9pXms+YurPKs6qrsvxG6raUXAAAAAAAAAAAAAAAAAAAAAKyL0hu6AAAAAAAAAAAAAAAAAAAAAABAdaWmpsZ2mw6O7TYdHBERK1flx+djJsQXYybEF2Mnxrc/TIq8gsIqzysvL4+Lbn0wOrZrHQftOqxK9+Tm5cc9T72aMG/VvGn889pzY9dthla5R2VW5OYlZQ7JtzIvv85m566qfHZ2Vmad7a50b2bivTtuMSQev/miemyTfF07tY8zj94/zjx6/ygtLY1xk6bH56MnxJdjJ8YXYyfG7PmLqjXvi7ET4w8X3BBP33pJpKWl1VHrmvvjJbfEtz9MaugaNXbyYXvFKYft3dA11vDlmImV5sM2HVQne9fv2C66d14vps+eX2H+TR3+rnt17RS9unaq9Zwps+YmzNZr2yo6tG1V5VltWjaPZk2yY2WCz9Mps+ZUu19VFBatjrkLlyTMu3XqUCd7AQAAAAAAAAAAAAAAAAAAAOC3LL2hCwAAAAAAAAAAAAAAAAAAAAAA1FazJtmx6zZDY9dthkZERElJaYyZOCVGfDU23vv0m/h8zMQoKyurdEZ5eXmccdXtsf3mG0XrFs3WuvOl9z6NvILCCrO0tNR49u+XxZZD+lf/xSSwbEVu0maRXMtXrqqz2Sty8yrN27duWWe7K93bJvHeJb+zv9W0tLQY0q9XDOnXK047Yp+IiPh53sL46Otx8f5n38V7n34Ty9fye4qIePOjr+LRl96N4w/ava4rV9vseYti0ozZDV2jxpYsW9nQFSo0d+GSSvPO7dvW2e7O7dvG9NnzK8wWLl1eZ3uT5ZsffkqYDRs6qNrzNuzVLT4fM6HCbOLUWdWeVxU/Tf85ysvLE+YDenerk70AAAAAAAAAAAAAAAAAAAAA8FuW2tAFAAAAAAAAAAAAAAAAAAAAAACSLT09LYYO7BPnnXBIvPvQjTH53Ufjqj//ITq2a13pfbl5BXHLQ89VaccHn3+XMDvpkD1jyyH9q9V5bZauyE3qPJLnx2mz6mz2hKkzE2ZZmY2jRbMmdba7Ml3Wa5swWxf+Vrt0aBdH7bNTPHL9+THjwyfj6Vsvie02G7zW+65/4OkoWl1cDw35NVjbe6F1y2Z1truy2UuXr6yzvcmwKr8gxk9O/Nm33aaDqj1zo369EmYTp86qk/fld+MnV5oPqaQTAAAAAAAAAAAAAAAAAAAAAKyrUhu6AAAAAAAAAAAAAAAAAAAAAABAXVuvTas457iD4/vX/hknHbJnpWefeWtklWZ+O35SwuyofXeuTr0qGT1hStJnkhwz5iyI3Lz8Opn9/aTpCbPe3TrXyc6q6NOjS8Js5pz5UVpaWo9tGlZGRnrsvcOW8eb918ULt18eTXOyEp6ds2BxjPpmXD22oyEVrl5daZ6WWnePAats9uqSkjrbmwwffP5dFCfomJaWGrsN27TaMzcZsEHCrLikJEZPmFztmWvz1fc/JsyyMxtHvx7rJ30nAAAAAAAAAAAAAAAAAAAAAPzW1d1TWQAAAAAAAAAAAAAAAAAAAAAAfmUyGzeK2y46LY7ce8eEZ+YvWho/TJ5R6ZySktKYNW9hhVmr5k1jo749a1NzDfkFhTH2p6lJnUnylJeXx7ifptXJ7MrmbtirW53srIpNNtwgYZabVxCjJ0ypxza/HrsN2yyevu3SSElJSXjmg89H12MjGlJW40aV5kuWr6yz3YuWrUiYZWc2rrO9yfDKB58lzIYNHRTrtWlV7ZnDNx1caT7iyzHVnrk2lc3cepMBkZGRnvSdAAAAAAAAAAAAAAAAAAAAAPBbl9rQBQAAAAAAAAAAAAAAAAAAAAAA6tu1fzkh0tPTEuYTp86s9P7luauitLSswmy9tq1q1a0in44eHyUlpUmfS/K8MfLLpM9csnxlfD56QsJ888F9k76zqgb37RlNc7IS5h99M64e2/y6DN9scOyx3WYJ87V9vvD70ap5s0rzeQuX1Nnuyma3adm8zvbW1tIVufHKB58lzA/fa4caze3QrnX067F+wvytUV/XaG4i30+aHj/PW5Qw33GLIUndBwAAAAAAAAAAAAAAAAAAAAC/F+kNXQAAAAAAAAAAAAAAAAAAAAAAoL61bdU8hm7YO74YO7HCfPGyFZXeX7S6OGHWNDurVt0qcv8zryd9Jsn13NsfxTVnHRepqalJm/niux9HcUlJwnzYpoOStqu6GmVkxC5bD40X3v24wvyp10fE2X84KFJSUuq52a/D7ttuFm+M/LLCbG2fLw3h7Qevb+gKv0tdOrSrNP/kux9i6MA+Sd87b9HSmDxzTsK8a8f2Sd+ZLPc+9VoUFq2uMFuvbas4eLdhNZ691/ZbxMRpsyrMvh0/KabOmhs91+9Y4/n/7dm3Rlaa7zl8i6TsAQAAAAAAAAAAAAAAAAAAAIDfm+Q9xQkAAAAAAAAAAAAAAAAAAAAA4Dek83ptE2a5q/Irvbd505yE2ZLlK2vcqSLTfp4Xb3/8TVJnknxzFy6J9z//LqkzH3vl/YRZ726do3e3zkndV12H7L5dwmzi1Jnx0nuf1GObX5dO67VJmOWuKqjHJjSkgb27VZq/99m3dbL3/bXMHdine53sra2FS5fH7Y+9mDA/9fC9o1FGRo3nH7bn9pXm9z/7Ro1n/7fCotXxr5ffS5hvMbhf9OjSISm7AAAAAAAAAAAAAAAAAAAAAOD3JrWhCwAAAAAAAAAAAAAAAAAAAAAANITcvPyEWXZWZqX3NsnOiszGjSrMZsxdEMtXrqpVt/923o33RVlZWdLmUXcu/ccjUVpampRZz741Mr4dPylhfvBu2yVlT23sPmyzWL9Du4T5tfc+EfkFhfXY6NdjVV5Bwiw7q3E9NqEhDezdI3Iq+T756KtxMfbHqUndWVZWFv/410uVntlyo/5J3Zksf7r6zshN8N7p2K51nHr4PrWa37fH+rHpwD4J80dfeicWLV1Rqx0REQ+/+HYsXpZ4ztH77lzrHQAAAAAAAAAAAAAAAAAAAADwe5Xa0AUAAAAAAAAAAAAAAAAAAAAAAOpbWVlZfD9pesK8W6f2a53RsV3rCq+XlJTGayM+r3G3//bAs2/E2x9/nZRZ1L0fJk2Pfz73Vq3n5BUUxiV/fzhh3igjPY47YNda76mttLS0OPu4gxLmP077OU669NYoLy+vx1a/DmN/nJYw69ZpvXpsQkNKT0+LXbbeJGFeXl4el93+SFLfI/96+b2YOHVmwjw7s3HsuOXGSduXLLc8/Fyl351X/fkPkZOVWes9Zx17YMIsN68gLr/jkVrNX7xsRVx375MJ8/ZtWsbhe+1Qqx0AAAAAAAAAAAAAAAAAAAAA8HuW2tAFAAAAAAAAAAAAAAAAAAAAAAD+13X3PhnfjZ9cZ/Nffv/TmLtwScJ8kw17r3XGsKGDEmZ/u++pKCxaXaNu/+edT76JC299sFYzqH+X/P2hGPfTtBrfX15eHqdd8Y+Ys2BxwjOH7rF9dGjXusY7kun4A3eLfj27Jsxfev/TOP+mB6K0tLROe0yYMjNefPfjKp19Y+QX8fir78fq4uI66bJyVX48/tr7CfNNBqz984XfjyP23rHS/P3Pvour7348Kbu+GvdjnHPDvZWe2XenrSMnKzMp+5Llvqdfj8tvfzRhvsvWQ+OwPbZPyq59dtgy+nTvnDB/9KV347UPP6/R7PLy8jjl8r/H0hW5Cc+cedT+0bhRRo3mAwAAAAAAAAAAAAAAAAAAAMC6ILWhCwAAAAAAAAAAAAAAAAAAAAAA/K9XP/wstj3yrNjthAvizY++jLKysqTN/nHarPjztXclzIcO6B0d2rVe65ydtto4YTZz7oI47sIbo7S0tEYdn3lzZBx61tVRUFhUo/tpOPmFRbHPqZfGuJ+mVfve0tLS+NM1d8bz74xKeCY7s3FcetpRtamYVGlpaXH35X+K9PS0hGfufvKV2Ovki2PeoqVJ3z/iyzGx3+mXxaYHnRZvf/x1le6ZPnt+nHzZbdF/jxPi5oeejWUrc5PWZ3VxcZx4yS0xv5LXutfwLZK2j1+/3YdtFn17dKn0zA0PPB3X3vNErb7rRnw5Jg7+85VRWLQ64ZmUlJQ469gDa7xj3E/T4r6nX49V+QU1nvHfCgqL4pzr74mzr78nysvLKzzTtlWLuPeqsyIlJSUpO1NTU+OG806q9MwJF98cn373Q7XmlpeXx9l/uyfeGvVVwjM9u3SM047Yp1pzAQAAAAAAAAAAAAAAAAAAAGBdk9rQBQAAAAAAAAAAAAAAAAAAAAAAEvn42+/j4D9fFRvsemyc/bd74uNvvo+ysrIazSopKY2HX3g7hh99dixdkZvw3CmH712lebtuMzTatW6RMH/1w89jr1MuidnzF1W544w58+PIc6+L4y+6KYpLSn6RtW2VeBcNq3mTnF/8e9HS5bHjsefG/c+8HqWlpVWaMWXmnNjzpIvjoRfervTcBScfHp3at6lx17qw2aC+cfnpx1R6ZtQ338dmB50WV931WCxYsqzGu8rKyuLz0RPiwlv/GQP2OiH2OvnieO/Tb2s0a96iJXH57Y9Gjx2PioP+dGU8/ur7sXzlqhp3Gz1hcuxy/F/j9ZFfJDwzfPPB0a/n+jXewW9PSkpKXH/uiWs9d919T8bep14SY3+cWq35S5avjEv/8XDsc+qlsXjZykrP/mH/XWLABt2qNf+/LV62Is6+/p7ovcuxcd6N98cXYybU6Du5tLQ0nn1rZGx28Olx79OvJzzXuFFGPH7ThdG+dcsad67IzlttEgfsvE3CPK+gMPY59dJ44Nk3ory8fK3zFi5dHof+5eq4/9k3Ep5JSUmJWy88NRo3yqhRZwAAAAAAAAAAAAAAAAAAAABYV6Q3dAEAAAAAAAAAAAAAAAAAAAAAgLWZv2hp3PfM63HfM69H21YtYovB/WJI/16xUb9eMXCDbtG2VYvIyFjzcSrzFi2NiVNnxvuffRcvvfdJzJq3sNI9Qwf0jsP22L5KnbKzMuO8Ew6N8268L+GZUV+Pi8H7nhQH77ZdHLjrtrHZwL7RvGnOf/KysrJYsHhZfPDF6Hjzoy/j7Y+/jqLVxWvM6dapfZxx1H5x7g2Jd9Fwjj9ot3h9xBcxeeac/1zLLyyKv/ztnrj7yVfjuAN3i9223TQ26NopUlNT/3Nm5ar8+Oy7H+KZtz6Kl977JIpLSirds+0mA+Mvxx5YZ6+jNs4+7qCYMWd+PPj8WwnPLF2RGzc88HT8/dEXYtdthsbWGw+IrTfeMPp07xLZWZlrnC8sWh0LlyyP7ydNi3E//ft/X4ydGAuXLE9q99XFJfHWqK/irVFfRUZ6emw2qE9s1K/Xvz9j+vaK9Tu2i5wK+uUVFMakGbPjs+/Gx+sjv4hRX4+rdE96elr87ew/JrU7vw07b7VJ/GH/XeORl96p9NzIL8fGVof9KXbYYkjsvf0WsfUmA6Jfj/V/8bkRETF/8dL47LvxMeLLMfH0GyMiv7BorR16dOkQ15x1fK1ex/9ZsSov7n7ylbj7yVeiXesWsfuwzWKTDXvHoD7do3+vbhW+X+YtWhpjJk6JkV+NjeffGRXzFy2tdEdKSkr885pzYptNBiSl8/+649Iz49vxk2Pm3AUV5oVFq+Os6+6OB59/K04+dK/YZZuh0al9m//kJSWlMe6nafH8O6PioRfeity8gkr3/fmYA2KnrTZO6msAAAAAAAAAAAAAAAAAAAAAgN+jNZ8mBgAAAAAAAAAAAAAAAAAAAADwK7Zo6fJ4bcTn8dqIz39xPScrM1o0axKZjRpFXmFhrMzNi/zCoirPbdW8aTxy/fmRkpJS5XtOOGj3ePTld+OHSdMTniksWh2PvfJePPbKe5GSkhItmuZE86Y5UVC0OhYvWxGlpWWV7sjObByPXv/XmDhtVpV7Ub+yGjeOf15zTuz6xwuisGj1L7LJM+fERbc+GBfd+mBkNm4UbVs1j0bpGbFiVV4sXraiyju6dWof/7rpgkhNTU12/aT5+0WnRVlZWTz84juVnitaXRyvfvh5vPrh/3sPN26UES2bN43szMaRm1cQK1flRdHq4rquvIbikpL49Lvx8el3439xPSM9PVo0axLNcrKjqLg48gsKY9nKVVFeXl7l2deedXwM6tMj2ZX5jbj1wlNjyqw58cm3P6z17IdfjI4PvxgdERGpqan/+d7ILyyKZStyY3VxSbV2t2reNJ6+7ZJo0axJjbpXZuGS5fHoS+/Goy+9+59rWZmNo3nTnMjJzIzC1atj2Yrcan0fN8pIjweuOScO2GXbpPf9Py2aNYmnbr04dv/jhbFiVV7Cc99Pmh5nXH3Hv+9pmhMtmzeN1cUlsXjZiip/Ru289SZx5ZnHJqU3AAAAAAAAAAAAAAAAAAAAAPze/XqfsgQAAAAAAAAAAAAAAAAAAAAAUA15BYUxZ8HimPrz3Ji/aGnkFxZV+d5WzZvGK3dfHd07d6jWzsaNMuL5f1wW7Vq3qNL58vLyWLZyVcyYsyAWLF4WpaVllZ5vlJEeT9xyUQwd2Kdavah/Qwf2ifuvOjtSUlISniksWh0/z1sUU3+eG4uXrajy7E7t28TLd18d7Vq1SELTupOamhp3XvanuOLMYyMtrXqPNypaXRzzFy2NaT/Pi0VLl0fR6uI6alkzxSUlsWjp8pj689yYPX9RLF2RG+Xl5VW+/4KTDoszjtqv7gryq9e4UUa8eOeVscMWQ6p1X1lZWSxdkRvTZ8+PBYuXxerikmrdv17bVvH6fdfGhr26Veu+2igoLIr5i5bG1J/nxpwFi6v1fdymZbN46a6r4qBdh9Vhw38b3LdnvHz3VdGsSXaVzi/PzYvps+fHnAWLq/wZtd1mg+OpWy6O9PS02lQFAAAAAAAAAAAAAAAAAAAAgHVG9Z5eBAAAAAAAAAAAAAAAAAAAAADwO7PJhr1j1BO3xcYbblCj+7t0aBcv3nlldGrfJqm92rRsFq/de23ssvXQpM6l7hy467bx2I0XRONGGUmb2b9X1/jgkZtig66dkjazrp13wiHx3kM31nvnFs2a1Ou+qmjRNCceuOacuPS0oxu6Cr8COVmZ8fJdV8Z5JxwSaWl1/wiw7TYbHJ8+9Y8Y3Ldnne9Khp222ji+ePauGL7Z4HrbudmgvvHho7dEr/U7Jn328QfuFi/fdWVkZTZO+mwAAAAAAAAAAAAAAAAAAAAA+L2q+yezAAAAAAAAAAAAAAAAAAAAAABU0+lH7hvbb75RNMpIr7Md7Vq3iLuv+HN89Pit0b1zh1rNGtKvV3z61O2xwxZDktJt7+23jE+fuj222WRAUuZRf/bfeZv44JGbYkDv7rWak5aWGqcctld8/MTfo0uHdklqV382H9wvvn7+7rjp/JOjfZuWdbanbasWcdoR+8YnT/0jbjzvpCrdM3zzjeLofXeu016pqalx3AG7xphXHogj9tqhzvbw25OWlhZXnHlsfPLkP2LHLTeukx3dO68X/7z2nHjz/utivTatkjY3NbVuHlvWp3vnePrWS+KVu6+ODm2T17eq+vVcPz556h9x+pH7Rnp6Wq3ndV6vbTxx80Vxx6VnRqOMjCQ0BAAAAAAAAAAAAAAAAAAAAIB1R909eQwAAAAAAAAAAAAAAAAAAAAAoIaO3nfnOHrfnWNVfkGM+GJMfPjF6Phy3I8xfsqMKCkprfHctLTU2G7TwXHoHsNjv522jibZWUnr3LZV83jt3mvi7VFfxS0PPx+fjR5f7W67b7tZnH7kvjFs00Fr5DlZmdGxXesK723aJLtGnakbQ/pvEJ888fd4/NX34/bHXopJM2ZX+d6M9PTYZ4ct4/wTD4sBG3Sru5L1ICMjPU47Yp848eA94uUPPo0nX/swPvp6bBStLq7xzLS01BjSr1cM32yj2H6LjWKbjQdEenpatWYM2KBb3HvlWVFeXh6jJ0yJdz/9Jj4bPSG+/eGnWJ6bV+NuERE9u3SMQ3bfLg7bc/vo1bVTrWbx+zaoT4949Z6rY8yPU+NfL70bL773SSxaurzG8xplpMdOW20ch++5Q+y741aRlla990VVDN9scHzzwj3xzidfx7uffhtfjp0YhUWrazQrIz09dt564zj+wN1jl603qZO+1dE0JztuPO+kOPGQPePOx1+Op17/MPIKCqs1o9f6HeOUw/eOY/fbJbKzMuuoKQAAAAAAAAAAAAAAAAAAAAD8vqWUl5eXN3QJAAAAAAAAAAAAAAAAAAAAAGgoEydOjP79+8cHj9wUW2zUv6HrsBb5BYXx7fjJMX7KjJj287yYMWd+zJizIFbk5kVefkGsyi+MlJSIpjnZ0TQnK5o1yYnundeLQX16xMDe3WPTQX2jXasW9dL1x2mzYtTX4+KTb3+In2bMjmUrcmPpitwoKSmNnKzG0bxpk+jeZb3o061LbLXxhrHDFkOiVfOm9dKN6rv2nifiuvuerDC76OQj4uJTj0x47+iJU+LdT76J0ROmxE/Tf47Fy1ZEbl7Bf/5Wu3RoG/16do1hQwfFrtsOjfatW9bVy2hwq/IL4rPR4+O78ZNj/OQZMXPuwpi7cEmsys+PgqLVkRIp0TQnK5pkZ0WTnKzo0LZ19O7WKXp36xy9u3eJIf16RfOmOXXSrby8PH6c9nOMnjglps2aG9Nmz4vps+fHoqXLY1V+YazKL4jVxcWRk5UZTXOyo1lOdrRr0zIGbNAtBvXpERv16xUDNuhWJ934/SsvL4/vJ02Pz0dPiPFTZsTkGbNj3qKlsXjZiigoWh2ri0siLTU1MhtnRItmTWK9Nq2ia6f20b9n19hkw96x1ZD+kZ2VWa+di4tL4ofJ0+ObHybFj9NmxfTZ82Pm3AWxdEVu5BcURX5hUTRulBE5WZnRtmXz6NW1U/Tu3jm2GrJhbDt0YOTUc9/qKCgsio++HhcffT02xk+eGVNmzonlK1dFXmFhpKelRZPszGjfplX07d4lNurXK3beepMY2Lt7Q9emlp55c2Qcf9FNkZ+fH1lZWQ1dBwAAAAAAAAAAAAAAAAAAAGCdlFJeXl7e0CUAAAAAAAAAAAAAAAAAAAAAoKFMnDgx+vfvHx88clNssVH/hq4D/Epde88Tcd19T1aYXXTyEXHxqUfWcyMAIJmeeXNkHH/RTZGfnx9ZWVkNXQcAAAAAAAAAAAAAAAAAAABgnZTa0AUAAAAAAAAAAAAAAAAAAAAAAAAAAAAAAAAAAAAAAAAAAAAAAIB1W2pDFwAAAAAAAAAAAAAAAAAAAAAAAAAAAAAAAAAAAAAAAAAAAAAAANZtqQ1dAAAAAAAAAAAAAAAAAAAAAAAAAAAAAAAAAAAAAAAAAAAAAAAAWLelNnQBAAAAAAAAAAAAAAAAAAAAAAAAAAAAAAAAAAAAAAAAAAAAAABg3Zba0AUAAAAAAAAAAAAAAAAAAAAAAAAAAAAAAAAAAAAAAAAAAAAAAIB1W2pDFwAAAAAAAAAAAAAAAAAAAAAAAAAAAAAAAAAAAAAAAAAAAAAAANZtqQ1dAAAAAAAAAAAAAAAAAAAAAAAAAAAAAAAAAAAAAAAAAAAAAAAAWLelNnQBAAAAAAAAAAAAAAAAAAAAAAAAAAAAAAAAAAAAAAAAAAAAAABg3Zba0AUAAAAAAAAAAAAAAAAAAAAAAAAAAAAAAAAAAAAAAAAAAAAAAIB1W2pDFwAAAAAAAAAAAAAAAAAAAAAAAAAAAAAAAAAAAAAAAAAAAAAAANZtqQ1dAAAAAAAAAAAAAAAAAAAAAAAAAAAAAAAAAAAAAAAAAAAAAAAAWLelNnQBAAAAAAAAAAAAAAAAAAAAAAAAAAAAAAAAAAAAAAAAAAAAAABg3Zba0AUAAAAAAAAAAAAAAAAAAAAAAAAAAAAAAAAAAAAAAAAAAAAAAIB1W2pDFwAAAAAAAAAAAAAAAAAAAAAAAAAAAAAAAAAAAAAAAAAAAAAAANZt6Q1dAAAAAAAAAAAAAAAAAAAAAAAAfu0uPvXIuPjUIxu6BgAAAAAAAAAAAAAAAAAAAAAAwO9WakMXAAAAAAAAAAAAAAAAAAAAAAAAAAAAAAAAAAAAAAAAAAAAAAAA1m2pDV0AAAAAAAAAAAAAAAAAAAAAAAAAAAAAAAAAAAAAAAAAAAAAAABYt6U2dAEAAAAAAAAAAAAAAAAAAAAAAAAAAAAAAAAAAAAAAAAAAAAAAGDdltrQBQAAAAAAAAAAAAAAAAAAAAAAAAAAAAAAAAAAAAAAAAAAAAAAgHVbakMXAAAAAAAAAAAAAAAAAAAAAAAAAAAAAAAAAAAAAAAAAAAAAAAA1m2pDV0AAAAAAAAAAAAAAAAAAAAAAAAAAAAAAAAAAAAAAAAAAAAAAABYt6U2dAEAAAAAAAAAAAAAAAAAAAAAAAAAAAAAAAAAAAAAAAAAAAAAAGDdltrQBQAAAAAAAAAAAAAAAAAAAAAAAAAAAAAAAAAAAAAAAAAAAAAAgHVbakMXAAAAAAAAAAAAAAAAAAAAAAAAAAAAAAAAAAAAAAAAAAAAAAAA1m2pDV0AAAAAAAAAAAAAAAAAAAAAAAAAAAAAAAAAAAAAAAAAAAAAAABYt6U2dAEAAAAAAAAAAAAAAAAAAAAAAAAAAAAAAAAAAAAAAAAAAAAAAGDdlt7QBQAAAAAAAAAAAAAAAAAAAAAA6lO/3Y+LWfMWVpjljXmjntsAERGPvfJenHL532t8/2lH7Bs3nX9S8goBUCsz5yyI/nseX+P71+/QLia+9XASGwEAAAAAAAAAAAAAAAAAAADwW5De0AUAAAAAAAAAAAAAAAAAAAAAAACgKuYtWhrfjZ8U346fHKMnTIkFS5bFitxVsSI3L3LzCyKrcaNo3rRJNGuSHa2bN4sBvbvFkP4bxMb9N4g+3TtHampqQ7+E36xV+QUxcerMmDprXsxesCjmLlgScxcuiZV5+VFQWBT5hUUREdG8SXY0b5oTzZrkRMd2rWOjvr1iSP9e0aNLhwZ+Bb8f8xcvjYlTZ8XEqbPix2mzYtHS5bFiVX6syF0VRatLIrNxRjTNyY712rSKrh3bxYYbdIuhA3pH985+BwAAAAAAAAAAAAAAAAAAAAD8uqU3dAEAAAAAAAAAAAAAAAAAAAAAAICGdNntj8RrH35e73sfveGvMahPj3rfW5lZcxfGpgedFqvyCyo9t36HdjHxrYfrpVN+QWG88O7H8ciL78QXYydWeja3pCBy8/5f94+//f4//79Lh7ZxzL67xDH77Ryd12tbZ31/D/IKCuObH36KL8ZMjG/HT4rxk2fEzLkLo7y8vMYzWzZrEnsO3yKO2W/n2HrjAUlsW3dWrsqPTQ44JeYuXLLWs3lj3qizHjPnLIiRX4+Nj74aG6O+/j7mLVp7n4p07dg+9tlxqzhqn51iwAbdklsSAAAAAAAAAAAAAAAAAAAAAJIgvaELAAAAAAAAAAAAAAAAAAAAAAAANKT5i5bGpBmz631vYdHqet+5Nmdec0esyi9o6BoREVFWVhZ3PfFK/O2+p2LFqrxaz/t53qK49t4n4m/3PxWH7jE8bjj3xGjdolkSmv5+zJ6/KA4/+9oYN2lalJSUJnX2spWr4vFX34/HX30/eq3fMc4/8bA4cu8dk7oj2S6+7cGYu3BJg+we99O0ePHdj+Pl9z+NyTPnJGXmzLkL4o7HXoo7Hnspdtpq47jstKNjkwG9kzIbAAAAAAAAAAAAAAAAAAAAAJIhtaELAAAAAAAAAAAAAAAAAAAAAAAA0PCeeO2DeP+z7xq6RkRETJgyM7Y/5py44JZ/xopVeUmdXVZWFk+9/mFsvP8p8dzbHyV19m/dilV58d2EyVFSUlqne6bMmhsnXXpr7P7HC2LSjNl1uqumPv7m+3j4xXfqfe+9T78Wg/c5MbY89My46cFnY/LMOXWy5/3Pvovhx5wTZ117V+QXFNbJDgAAAAAAAAAAAAAAAAAAAACorvSGLgAAAAAAAAAAAAAAAAAAAAAAAJBI6xbNonWLZpWeade6Rf2U+R1buHR5XHDzAw1dIyIi3v30mzjq3L9FXkFhne5ZvGxF/OGCG2Psj1PjmrOOr9NdVGzUN9/HFoecEfdd9Zc4eLftGrrOfxQUFsUZV90e5eXl9b775fc+jSmz5tbLrrKysnjguTfj09Hj47l/XBbdOq2XtNkZ6WnRu1vnSs8Ul5TE9Nnzk7YTAAAAAAAAAAAAAAAAAAAAgN++9IYuAAAAAAAAAAAAAAAAAAAAAAAAkMjJh+4VF596ZEPX+N0752/3xNIVuQ1dIz759oc47C/XRNHq4irfk56eFs2b5ESzJtlRULQ6lq9cFYVFq6t8/22PvBCNMjListOPrkllaqlodXEcd+FNkV9QGMfuv2tD14mIiGvueSKmzJrb0DXqzYQpM2OnP5wfbz5wXfTu1jkpMzu2bxOjX76v0jMz5yyI/nsen5R9AAAAAAAAAAAAAAAAAAAAAPw+pDd0AQAAAAAAAAAAAAAAAAAAAAAAABrO6yM+jxff+6Sha8TCpcvjyHOvi6LVxWs9u9mgvnHk3jvG5oP7xYa9ukZqauov8jkLFseXYyfGayO+iJff/yRWF5dUOu+GB56OoQN6xx7bbV6r1/B71iQ7K4YO7B39enSNDbp2il5dO0WXDm2jaXZWNG2SHVmNG0VuXkHk5uXHnAWLY9xP0+KbHybF6yO+iBWr8iqdXV5eHmdec2es37F9bL/5RvXzghIYPWFy3PH4Sw3aYW3S0lJj6Ia9Y7PB/WKTDTeIHp07ROcObaNZTnakp6XF0pW5sXjZivj2h8nx8Tffx2sjPovcvIJKZ85btCT2P/2yGPHYrdGuVYv6eSEAAAAAAAAAAAAAAAAAAAAA8D/SG7oAAAAAAAAAAAAAAAAAAAAAAADAr9W9V54VR++7c0PXqDMrcvPirOvuqTBrlJEeq4tL6q3LX296IBYvW1HpmZ5dOsa9V50VWw3ZsNJzndq3iQN22TYO2GXbuO7sE+Kc6++JVz74rNJ7zrzmzhi+2eDIzsqsdvffo8aNMmL7zTeK7TffKLYasmEM7tsj0tLSKr2nRbMm0aJZk+jSoV1ssVH/OOnQiMKi1fH8O6Pi8jsejfmLlia8t7S0LE685NYY/fK90TQnO9kvp0pKSkrj1Cv+EaWlZWtk9f1++F8Z6emx45ZD4pDdh8eu2wyNFs2aJDzbvnXLaN+6ZWzYq1scs9/OsWzliXH/M2/Ejf98JgqLVie8b8acBXHq5X+PF+64og5eAQAAAAAAAAAAAAAAAAAAAACsXWpDFwAAAAAAAAAAAAAAAAAAAAAAAKBhXHTrgzFv0ZI1rm+7ycDYbFDfeusxceqseO7tjyo9M2zTQfH5s3fEVkM2rNbsDm1bxZO3XBxX//m4Ss/NX7Q0HnjuzWrN/r3JbNQoDttz+3ji5oti1sin4oU7rogzjtovNt5wg0hLS6vZzMaN4qh9dooxL98X+++0daVn5y1aErc98kKN9iTDrQ8/F99Pmr7G9Q26dop9dtyqARpFdGzXOi47/ej46Z1H4oU7rohD9xgeLZo1qdaMls2axl9PPCxGPnZr9O7WudKzb3/8dTz/zqjaVAYAAAAAAAAAAAAAAAAAAACAGktt6AIAAAAAAAAAAAAAAAAAAAAAAADUv4++HhuPvPTOGtcbN8qI2y89I1Iipd66PPzi21FeXp4w79O9czxz26WRk5VZ4x1nH3dQnH7kvpWeeeTFNX8e65Ke63eMB689N/bbaetokp2V1NlNc7Lj0Rv+GgfsvE2l5x58/s0oWl2c1N1VMWnG7Lj+gacrzP5xyenROCOjXvt077xe3HnpmTH+jQfjryceFu1bt6z1zIG9u8fbD14f3Tq1r/TcNXc/Xun7EQAAAAAAAAAAAAAAAAAAAADqSmpDFwAAAAAAAAAAL3pTXQABAABJREFUAAAAAAAAAAAAAKB+FRQWxRlX3VFhdt4Jh0Tvbp3rtc+bH31ZaX7d2X+MZk2ya73n8jOOiQ5tWyfMJ82YHVNnza31HiqWlpYWd1x6ZrRr3SLhmcXLVsaIL8fUW6eIiPLy8jj9ytujaHXxGtnR++4c2206uN66tG/TMm694NQY/dJ9cdyBu0WjjIzkzm/dMl6666po3Cjx3Mkz58TIr8YmdS8AAAAAAAAAAAAAAAAAAAAAVEVqQxcAAAAAAAAAAAAAAAAAAAAAAACgfl1192Mx7ed5a1zv26NLnHP8wfXaZf7ipTF99vyEed8eXWK3bTdNyq6crMw4+dA9Kz3z5bgfk7KLirVo1iTO/sNBlZ4Z+dXYemrzb/c983p8Nnr8GtfbtGwe1519Qr12efhv58XJh+0VGRnpdbajd7fOcfqR+1Z65qX3Pqmz/QAAAAAAAAAAAAAAAAAAAACQSGpDFwAAAAAAAAAAAAAAAAAAAAAAAKD+fDd+ctz1xCtrXE9JSYk7Lj0zGmVk1GufyTPmVJrvss3QpO7bddtNK82nzqq8D7W3zw5bVZr/OG1WPTWJ+Hnewrj89kcrzG4498Ro1bxpvXWJiEhNrZ/Hw5117IGRlpZ416ivx9VLDwAAAAAAAAAAAAAAAAAAAAD4b/Xz9A0AAAAAAAAAAAAAAAAAAAAAAAAaXHFxSZx65T+itLRsjewP++8SWw3ZsN47LVq6vNJ8w17dkrpvw15dIyUlJWG+dHluUvexpq6d2kf7Ni0T5vMWLa23Ln+65q5YlV+wxvUdt9w4Dttz+3rrUd9at2gWWwzulzCfMmtuFBatrsdGAAAAAAAAAAAAAAAAAAAAABCR3tAFAAAAAAAAAAAAAAAAAAAAAIDfj9LS0hgzcWr8MHl6/DR9dkyaMTtmzl0QK1flx6q8/MjNL4j0tLTIatwoWrdoHh3btY7e3TvH4L49Y9uhA6N3t84N/RKogglTZsbnYybE19//FNNnz/v37zg3P/ILiyIlJSI7s3G0bdUiunVeLwb27h5bDdkwttt0UGRnZTZ0dVjn3fLwc/HDpOlrXG/fpmVcc9bxDdAooqi4uNK8TcvmSd2XlpYWrVs0jcXLVlaYF5eUJHUfFWvXqkUsWLyswiy/oLBeOjz5+ofx7qffrHE9O7Nx/OPi0+qlQ0PadGDf+PS78RVm5eXlMXPugujTvUs9twIAAAAAAAAAAAAAAAAAAABgXZbe0AUAAAAAAAAAAAAAAAAAAAAAYF1x5Z3/ihv/+UyFWf9eXePr5++u8w5jf5waWx32p4T5dy/dG326d6nWzJ+m/xxvfvRVjPp6XHw+Znzk5hVUer60tCyKVhfH8ty8mPrz3Pj42+//k/Xo0iGO2Xfn+MMBu0XbVs2r1aOhjPp6XOx+4oUVZkfuvWPcf/XZSd/Zb/fjYta8hRVmeWPeSPq+iIgFS5bFA8+8Ec+9/VFMmTW30rOri0tieW5eTJ45J9779Nu49eHnIycrM/beYcv48zEHxKA+PeqkI1C5H6fNSvg9dNN5J0eLZk3qudG/NW+S0yB7E2mon8O6pnGjjIRZ05zsOt+/aOmKuODmByrMLjz5iOjeuUOdd2ho7Vq3qDRfuSqvfooAAAAAAAAAAAAAAAAAAAAAwP8vvaELAAAAAAAAAAAAAAAAAAAAAMC64qh9doob//lMhdmEKTNj9ITJMaT/BnXa4fFXP0iYbTaob/Tp3qVKc6bPnhfPvz0qnn/34/hh0vRk1YtpP8+LK+78V9z80HPx52MOiHNPODgaZWQkbT7Vt3zlqrjmnsfjoRfejqLVxTWek1dQGE+/MSKefmNEHLjLtnHDeSdFh7atktgUqExZWVmcfuXtFb6Pd91maBy467YN0OrfWrdoVmm+eNmKpO4rLS2NpStWJczbtW6Z1H1UbMGSZQmztf1NJMO5N9wbS5avXOP6wN7d409H71/n+38NmuVkV5qXlJTVUxMAAAAAAAAAAAAAAAAAAAAA+LfUhi4AAAAAAAAAAAAAAAAAAAAAAOuKnut3jK2GbJgwf/zV9+t0f3FxSTz71siE+dH77FTlWRfc/M+44s5/xQ+Tpieh2ZpW5RfEtfc+EcOO/EtMnTW3Tnawdm9+9GVstN/Jcc9Tr0XR6uKkzX3h3Y9j6AGnxNsff520mUDl7nvm9fhi7MQ1rudkZcbfLzq9ARr9P/17dY20tMSPxJowZWZS902YOivKysoS5psO6JPUfaxp+cpVMW/R0oT5oD496nT/mx99Gc+/M2qN66mpqXHnpWdGenpane7/tVi2clWleXZW43pqAgAAAAAAAAAAAAAAAAAAAAD/lvhJNAAAAAAAAAAAAAAAAAAAAABA0h21z44Js+feHhWri4vrbPc7n3wdi5etqDDLymwcB+46rM5219T3k6bHjn84L76fNL2hq6xzrrrrsTjkrKtj0dLldTJ/eW5eHPznq+L+Z16vk/nA/zNr7sK44o5/VZhdctpRsX7HdvXc6Jea5mTH4D49E+bvfvJNUve9/fHXCbOcrMzYZMAGSd3Hmt76+KsoKSlNmG+7yYA6271yVX78+dq7KsxOPnTPGDqwT53t/rX5afrPleYd2rWupyYAAAAAAAAAAAAAAAAAAAAA8G+pDV0AAAAAAAAAAAAAAAAAAAAAANYlB+yybWRnNq4wW7J8Zbw16qs62/34qx8kzPYavkU0b5pTJ3vT0lKjZbMm0bVj+1i/Q7to0TQnUlOr/uiTRUuXx/6nXx5zFyyuk378Unl5eZx17V1xwwNPR3l5eZXvy85sHJ3Xaxud12sbmY0bVemesrKy+Mvf7omHnn+rpnWBKjjzmjtiVX7BGtc36tczTj9inwZotKZD9xieMJs4bVa8++k3SdmTX1AY9z/zesL8yL13jEYZGUnZRcVKSkrj1oefT5iv17ZV7LDlkDrbf/FtD8bchUvWuN6pfZu4/Ixj6mzvr9Fno8cnzJo3yYl2rVrUXxkAAAAAAAAAAAAAAAAAAAAAiIj0hi4AAAAAAAAAAAAAAAAAAAAAAOuSpjnZse9OW8dTr39YYf74q+/HvjtunfS9i5etiLc//jphfvS+Oydlz4De3WOrjfrHgN7dY2Dv7tGne5do3jRnjXOlpaXx0/TZMXrilHjv02/jtRGfR2HR6oRz5y1aEn+89NZ4475rIyUlJSldqdhltz8SDzz35lrPbdx/g9h7+y1i600GxMb9N4iszMa/yBcvWxEjvxobb436Kl545+MoLilJOOvs6++N3t27xDabDKh1f6gLP89bGJ+PmRDjfpoW02fPj7kLl0ReQWGUl5dHdmbjaJqTHR3btY6uHdvHoD49YpMNN4iO7ds0dO2IiHjitQ/i/c++W+N6Wlpq3HnZnyItLa0BWq3pmP12iWvvfSJWrsqvML/olgdjy436R9Oc7FrtueaeJ2LuwiUVZhnp6XHGUfvVaj5rd809j8eEKTMT5qcdsU80ysiok90ff/N9PPziOxVmt15wSq3/vn5Lxvw4Nab9PC9hvvngfvXYBgAAAAAAAAAAAAAAAAAAAAD+Lb2hCwAAAAAAAAAAAAAAAAAAAADAuuaofXaKp17/sMLs3U+/jYVLl0e7Vi2SuvPZtz6K4pKSCrPO67WN7TcfXOPZWw3ZMPbbaevYa/gW0bVT+yrdk5aWFv17dY3+vbrGkXvvGMtW5sY/Hn0x/v7oiwl7fvTV2HjitQ/iqH12qnFXKvfMmyPj1oefr/TMNpsMiItPOTKGbTqo0nNtWjaPg3YdFgftOiwuOvmIuPi2h+K1EZ9XeLa4pCROuPjm+OaFu6NpTnaN+0NduODmB2J5bl617+vXs2vsNXzzOHb/XaJ75w510GztFi5dHhfc/ECF2WlH7BtD+vWq50aJNWuSHVf/+bj487V3VZhPnDYrDj/72nj275dGdlZmjXbc8dhL8Y9/vZgwv+jkw6Pn+h1rNJu1Kysri6vueixuevDZhGcG9u4eZx61X53sLygsijOuuj3Ky8vXyPbdcavYa/st62Tvr9V9T79Wab7TVhvXUxMAAAAAAAAAAAAAAAAAAAAA+H/SG7oAAAAAAAAAAAAAAAAAAAAAAKxrttt0UHTt2D5mzl2wRlZSUhpPvzEi/nT0/knd+fir7yfMjthrh0hNTa3WvIz0tDhot2Fx1jEHxJD+G9S2XrRs1jSuOPPYOHDXYXHAGZfH3IVLKjx3/f1PxWF7bB/p6Wm13skvzVmwOP5y3d0J87S01Ljo5CPi/D8eWu2/l57rd4ynb7skrrv3ybj23icqPDN7/qK48s7H4ua/nlyt2fWp3+7Hxax5Cxu6Ro3de+VZcfS+Ozd0jd+c5bl5Nbpv4tSZMXHqzLj5oediz+02j0tPPzoGbNAtueXW4py/3RNLV+SucX39Du3i0tOOqtcuVfHHg/eItz/+Ot4a9VWF+Ygvx8TWh/857r3yrNh8cL8qz12wZFmce/298eJ7nyQ8s/PWm8Q5xx9c7c6sXXl5eYz6ZlxcdOuDMWbi1ITnWjVvGg//7fxolJFRJz2uueeJmDJr7hrXmzXJjlv+ekqd7Py1mjprbjz1+oiEeVpaahy467b12AgAAAAAAAAAAAAAAAAAAAAA/q16T7gCAAAAAAAAAAAAAAAAAAAAAGotJSUljthrh4T5E699kNR9P0yeEWN/nJowP2qfnao984FrzolHr/9rDOm/QW2qrWFg7+7x1gN/i3atW1SYT589P94a9VVSd/Jv51x/b6xYlVdhlpKSEg9cfU5ccNLhkZpa88fWXHTKEXHFGcckzB98/s2YPX9RjefDr1F5eXm8PvKL2PLQM+OvNz8QBYVF9bL39RGfx4vvfVJhdttFp0VOVma99Kiux268IIYNHZgwnzRjduxw7Lmx0x/Oi4eefyvGT5kRZWVla5ybt3BJvPz+p3HCxTdHv92PS/iziIjYfvON4ulbL4m0tLSkvIZ1WX5BYcxfvDS+nzQ9nn5jRPz15gei/x7Hxx4nXhRjJib+b5HWLZrFa/ddG/16rl8nvUZPmBx3PP5ShdmVZx4bHdq1rpO9v1YX3vrPKC4pSZgftOuwWK9Nq3psBAAAAAAAAAAAAAAAAAAAAAD/lt7QBQAAAAAAAAAAAAAAAAAAAABgXXTkPjvG9Q88HeXl5WtkP0yaHmN+nBob9e2ZlF2Pv/p+wmzLjfpHz/U7VntmVmbj2lSqVK+uneKm80+OY/96Q4X5k69/EHvvsGWd7V8XfTXux3htxOcJ8yvOPCYO3WN4Unade8Ih8fmYCfHOJ9+ska0uLonbH3spbjzvpKTsgl+TsrKyuPPxl+PDL0bH8/+4PLp2al9nu1bk5sVZ191TYXbgLtvGbttuWme7aysrs3G8cMcVcc4N98a/Xn4v4bnPx0yIz8dMiIiIjPT0aN40J5o1yY6CwtWxIndV5BcWrXVXampqnHPcQXHJqUdFenpa0l7D79lP03+Ojfc/Jakzh206KB64+uzovF7bpM79PyUlpXHqFf+I0tKyNbLNBvWNPx68R53s/bV6+o0R8cbILxPmaWmpcf4fD63HRgAAAAAAAAAAAAAAAAAAAADw/6Q2dAEAAAAAAAAAAAAAAAAAAAAAWBd179whttl4QML88VfeT8qekpLSeObNEQnzo/fdKSl7ku2gXYfF0AG9K8xGfDkmSkpK67nR79tNDz6TMNu4/wZxznEHJ21XSkpK3HrhqZGWVvHjb55+Y0SsLi5O2j74tZkwZWYMO+ovMX7KjDrbcdGtD8a8RUvWuN6iaU7ceP5JdbY3WbKzMuOeK86Kp2+9JPp077zW88UlJbF42YqY9vO8mLdoSeQXFlV6PiUlJfYavkWMeuK2uOLMYyM9PS1Z1amG/r26xsN/Oy/evP+66Lxe2zrbc+vDz8X3k6avcT0jPT3uvOzMSE1ddx7HNnPOgjj3hnsrPXPSIXtF3x7r11MjAAAAAAAAAAAAAAAAAAAAAPil9IYuAAAAAAAAAAAAAAAAAAAAAADrqiP32TE+/vb7CrPn3h4Zfzv7hMjIqN0jQt777NtYuGR5hVl2ZuM4YJdtazW/Lu2/8zbxzQ+T1riem1cQ302YHJsN6tsArX5/5ixYHO988k3C/MbzToqUlJSk7uzWab04cJdh8exbI9fIlixfGR99PS523mqTpO6E6mrcKCO2GrJhDOrTIzbcoFv067F+tG7RLJo1zY6m2dmxKr8glq7IjaXLV8aYH6fGp9+Nj1HfjIv5i5audfbiZStiz5Mujg8euSl6rt8xqb0/+npsPPLSOxVmV//5uFivTauk7qtLe++wZew5fPN45YPP4pk3R8b7n38XBYVFNZ7XvfN6cez+u8Z+O20dG3TtlMSmVFWT7Kw4et+dYt8dt45tNhmQ9O+X/zVpxuy4/oGnK8z+fMwBsWGvbnW6/9ekaHVxHHnedbFs5aqEZzq1bxOXnnZUPbYCAAAAAAAAAAAAAAAAAAAAgF+q3ZPXAAAAAAAAAAAAAAAAAAAAAIAa23/nbeKc6++NvILCNbLFy1bGWx9/FfvssFWtdjz+6vsJs3123Cqa5mTXan5d2m6zwQmzcT9Ni80G9a3HNr9fz739UZSWllWYbdSvZ2w5pH+d7D18r+3j2bdGVpi99+m3sfNWm9TJ3tro3qVDZDZu1NA1aqx505yGrvCr16xJdhy4y7axx3abx/DNBkd2VmbCsy2aNYkWzZpEjy4dYujAPvHHg/eIkpLSePG9j+Pvj74YY3+cWumuRUuXx+HnXBsj/3VLpXuqo6CwKM646o4Ks62GbBjHHbhbUvbUp9TU1NhySP9YkZsXufn5MfLLsTWeNWPOgnj1g8+itLQ0jt535+jUvk0Sm1IVq/IL4vWRX8Tq4pIoLy+PYZsOqrNd5eXlcfqVt0fR6uI1sp5dOsaFJx9eZ7t/jc68+o4YPWFKwjwlJSXuvfIs3xUAAAAAAAAAAAAAAAAAAAAANKj0hi4AAAAAAAAAAAAAAAAAAAAAAOuqJtlZsf/O28Tjr75fYf7Eqx/EPjtsVeP5S1fkxpsffZkwP3rfnWs8uz50aNsqYTZx6sx6bPL79s7HXyfMDtxlWJ3t3XKj/pGWlhqlpWVrZF+OnVhne2vjzfuva+gK1JF+PbvG7ZecEYfuMTyaZGfVeE56elocsvvwOGT34XHHYy/FZbc/EquLSxKeHz95Rlxx57/ixvNOqvHO/3bV3Y/FtJ/nrXG9UUZ63HHpGZGSkpKUPfVlwpSZccvDz8Xz74yKkpLSWs8rLy+P7yZMju8mTI4bHng6jthrx7jgpMOiS4d2SWhLVf08b1E8+Pxb8eDzb8XG/TeIC08+PPbYbvOk77nvmdfjs9HjK8z+ccnpkdm4UdJ3/lrd9OCz8cRrH1R65k9H7x87bDGknhoBAAAAAAAAAAAAAAAA/x87dx5ndV0vfvx9DgMDqMwALojirmyymICyuO+VtgDKrm3nlFkZ1b3aYplot3srK9vmMMJQVlYmBFQyqJALZqUmam4DCsgAgwqiss/5/v64v7qVzMgyM1+W5/Px6A/P+3Pen9dAM8w5fxwAAABg27JpBwAAAAAAAAAAAAAAAAAAAADAvmzcJec2OJvzwF9i9auv7fTuX/3+D7F5y9Ztzo449OA4Y2Dfnd7dEg7qWNbgbPmqV1qwZO+1cdPmeOivTzc4v+j0Qc129wH7tY8exxyxzdlTNUuivr6+2e6Gf/fpK4bHh0ZcFPu3b9dkOz8x/n1xT9U34sCOHRo996PbZ8Xfapbs8n2PPvV8fP+nv9nm7DMfGNng99vuaNPmLXHNNytj0MiPx+2/nRdbtzb9z4PNW7ZG1fQ5/7iD7VPapnWccNTh2/zfsd26xoEdO0TrkpLt3vfo356PkZ/6anzoC9+I115/s8k6l62oiy9/d9o2Z2PefU6cdUr/Jrtrd/eru/4Q13/vx42eGfqO3vHVT17RMkEAAAAAAAAAAAAAAAAAAAAA0Ijt//QSAAAAAAAAAAAAAAAAAAAAAKDJDTv5xDj68C7xwksr3zLbsnVr/OJ38+Kqce/dqd23zby7wdnYi8+JTCazU3u3x7o31scjTz0XzyxeGouWroiVq1+JV9aui9fXb4jNW7bG1q1bI0l2fv+qV9Y0Xew+7MnnXogtW7duc9a6pCSOP/KwZr3/oE5l23x8w8ZNUVv3SnQ79OBmvR+a2zt6Hx+/uPlL8a78F2Ljps3bPFNfX4xvTPllTLnpczt9z5YtW+Nj138n6uuLb5mdcNTh8bkPX7bTu1ta7aqX471XfTmeev7FRs8d2fWQuOj0gTH0HSdGr+OOjE7lHaLjAfvHmxs2xpp1r8eyFatjwWNPxfyHH4/7H3miwT3r3lgfH/rCN+LRvz0f//25XBN/NXufow7rEo/NqHjbc6+sXReP/u35eOTJ52L63Q/Gk8+90Oj52387Lx5/elH8rvJrcXCn8l3u/OSk78cb6ze85fEDO3aIr33mQ7u8f09xz0OPRe5L34qkkV+6jjrskPjxf18TJSWtWrAMAAAAAAAAAAAAAAAAAAAAALatJO0AAAAAAAAAAAAAAAAAAAAAANiXZTKZGHvxOTHphz/d5vy2mXfHVePeu8N7/1azJB792/MN33nJOTu88+28uHxl/Hz2vfG7P/wpHnu6JpIkafI7/u6N9Ruabfe+5MnnX2xwdtwRXaOkpFWz3t+5rEODs+WrXo5uhx7crPdDSzi1f6/41rUfiyu/8p0Gz/y6+v742mc+HId07rhTd3xz6q/iyede2Obsu1+8KkrbtN6pvS1tRd0rcdFHro2apbUNnjm2W9f44pVjY/j5p0WrVm/9GVXeev8o77B/HH34oXH6wL5xTW50PPHcC/FfhZ/HjLsfbHDv93/6m2jVKhtfm/jhJvla9nWdyzvEeUNOjvOGnBzX5EbHw48/HTdV/CzuXvBog895evHSeOeHr43qqf8dncoO2Om7fzb73qh+8C/bnN008cNxYMeynd69J3n48adj9MRJsXnL1gbPdDmoU8z60Y3R5cBOLVgGAAAAAAAAAAAAAAAAAAAAAA0rSTsAAAAAAAAAAAAAAAAAAAAAAPZ1Yy8+N2780c8iSZK3zJ547oVY+Ozi6Nv9mB3a+dNZ9zQ4G/qO3nH04YfucGdDFj67OCb98Lb43R/+tM2voTls2rSlRe7Z2y2pXdXg7OnFS2O//u9qwZp/9cradandDU1twnvOix/+bGY88dwL25xv3Vofv7n7wchd9u4d3v3M4qXx35W/2Pa97z0vThvQZ4d3pmHLlq3x/k98JWqW1jZ4ZsQFp8f3rvtEHLBf+x3a3eeEo+On3/h8TJs+Jz7z9YrYsHHTNs9998fT4x29jo+RF56xQ/t5e6f06xm/+cENMW1GdXz2v34U6xv4O3h68dL49E0/iGlf/8+dumf1q6/FNd+YvM3Zmaf0i7EXn7NTe/c0jz+zKN5/1ZfjzQ0bGzzTubxDzPzhDXFMt6b7nRAAAAAAAAAAAAAAAAAAAAAAdlU27QAAAAAAAAAAAAAAAAAAAAAA2Ncd0fXgOH1g3wbnt828e4f21dfXx+2/m9fgfNwl5+7QvoZs3rIlPv+tW2Po6E/Fb+c/HEmSNMne7bFl69YWu2tvVlv3StoJDdqwaXPaCdBkMplMXPfx8Y2eqX7wkR3eWywW4+PXfzc2bd7yltlBncrjpokf2uGdabmp4mex8NnFDc4ve+eZMe3r/xkH7Nd+p++4/H0XxE/++5rIZhv++K2JX/thrHz51Z2+g8Zd/t7z4/abvxSlbVo3eOaOOffFb+55cKf2f/brP4pX1q57y+NtS9vEd79w1U7t3NM8+8KyuORjX4q1r7/Z4JkO+7eP3/zgq9H7uKNaLgwAAAAAAAAAAAAAAAAAAAAAtkPDnw4DAAAAAAAAAAAAAAAAAAAAALSYcZec2+Dsl7//Q2zdWr/du+YueDRWrn51m7P92rWN9503bIf7/t1rr78Zl3z0S/GdH98ZxWJxl/eRjrXr3kg7oUEbN21OOwGa1HlDTo4D9mvX4PxPC5+JJEl2aGfFL2bHHx9/epuzr3/2I9GxwwE7tC8tL61cHd+quqPBef+ex8YPv3J1k9x10emD4stXjW9w/uprr8e3p93ZJHexbecMPilu+dInGj3zX4Xbd3jv7/7wcNwx575tzq75yKg49oiuO7xzT7N42Yp4V+4L8fKa1xo8s1+7tnHnLdfHSb2Ob8EyAAAAAAAAAAAAAAAAAAAAANg+2bQDAAAAAAAAAAAAAAAAAAAAAICI954zJA7Yr902Z6tfXRt33f+n7d71s1n3NHzPuUNj//bbvmd7bdq8JS69+qtx/yNP7NIe0rdx8+a0ExqUJEnaCdCkWrcuiTMG9mtw/sradbHy5TXbvW9pbV185ZYfb3N27pB3xGXvPHNHE1Pzw5/Piq1b6xucT7r6g1HapnWT3ffJ8e+LIw49uMH5tOlz4vU31zfZfbzV2IvPiSEn9W5wvvDZxXH/X7b/94x1b6yPT934/W3Oeh13ZFx9+fAdbtzTLFtRF+/KfT5WrH6lwTNtS9vEL79zXQw+qVcLlgEAAAAAAAAAAAAAAAAAAADA9itJOwAAAAAAAAAAAAAAAAAAAAAAiGjfrm28//zTYtr06m3Ob5t5T7z7rMFvu2ftujdi9vw/Njgf/57zdrrx767/3o/jgUeefNtzrUtKYmCf7vGO3sdH96MOjyMP6xIHdy6PzmUHxH7t20W7tm2iVTYbrVq1anDHfv3ftcu9NGzL1vq0E2CfMrBv90Z/Ri9ZvjIOPajTdu36xKRb4o31G97yePu2pfGdL3x8pxtbWpIkcdvMuxucDzjxhDjrlP5Nemeb1q3j6suHx8T/+uE25+veWB9zHvhLjLjg9Ca9l3/1Hx+5LN575XUNzn9/35/itAF9tmvXF26+NWrrXnnL49lsNr73pU9E69Z790eurah7Jd6Z+3wsXVHX4Jk2rUvip9/4fJw5qF8LlgEAAAAAAAAAAAAAAAAAAADAjtm7PykEAAAAAAAAAAAAAAAAAAAAAPYg4y45N6ZNr97m7K77/xwvr3ktDuxY1uiOX931h9i0ecs2Z0cf3iWGnXziLjU+s3hp3HLbjEbP9Dz2yLj68vfHe88dGvu3b7fTdxWLxZ1+LtuntHXrBmft2pZGty4HtWDNvyo7YL/U7obmclCn8kbnL695bbv2LFtRF3cveHSbs89/dGwcdViXHU1Lzd8WLWn0677o9EHNcu9Fpw+Kif/1wwbnDz7yZIy44PRmuZv/dcbAvnHAfu3i9Tc3bHO+4LGntnvX1DvnbPPxD4+4KE7p13On+vYUq15ZE+/Kfz4WL1vR4JmSklYx7ev/GReeNrAFywAAAAAAAAAAAAAAAAAAAABgx5WkHQAAAAAAAAAAAAAAAAAAAAAA/K8hJ/WO447oGjVLa98y27J1a/zy93+IK8dc0uiOn866p8HZ2IvPiUwms0uN35xyRxSLxQbnHxt9cXxt4oejdetd/2iTta+/ucs7aNx+7UobnPU85oi4/2ffbrmYPcA7c5+PFXWvpJ2x067/5OVxydlD0s7Ypx3cqbzR+fqNm7ZrT7GYNDib+uu74sczqnckq0HLVq5ucFa7+pU46b35Bufdj+4Wt9/8xbe94+G/Pt3o/PSBfd92x844ouvBcfThXeKFl1Zuc/6XJ59rlnv5P21at45T+/eKuQ8+ss35U8+/uN27kmTb3xN33f/nmN/I/093xMqXX2103tj3wwH7tY/7fnpzk3T8s1fWrot3578Qz77wUoNnWrXKxq03ftbPfwAAAAAAAAAAAAAAAAAAAAD2CLv+CWYAAAAAAAAAAAAAAAAAAAAAQJMZe/E5cf33f7LN2W0z744rx1zS4HOffWFZ/PmJZ7c5y2QyMfbic3ep7c0NG2PG3Q80OP/QiIviG//50V2645+tee31Jtu1t3lzw8Ym2XPIgR0bnL362romuWNv8sKyFbF0RV3aGTvttdffTDthn5fNZhudF4vJLt+xaFntLu/YHlu31sdzL77U4Ly0Tevt2lNb90qj88MPOWiHunbE4YccFC+8tHKbs7pX1zbbvfyfQw/q1OBs/cZNsXHT5mhb2man97fkz+zGvh/K9t+vye9bs+71uPijX4y/1Sxp8Ewmk4kffPlTMeKC05v8fgAAAAAAAAAAAAAAAAAAAABoDo1/Sg8AAAAAAAAAAAAAAAAAAAAA0KLGXHxOZLPb/liQx59ZFE8+/2KDz71t5t0Nzk4b0CeO6HrwLrU9+OiTsX7jpm3ODjmwY/zXZz68S/v/3auvrWvSfc2lob+viIj6YrHJ70uSJNa+/kaT7Dq8S8P/n3j1tdeb5A7g/7y85rVG5/u1a9tCJbuPt/tZ07ljh2a7u7Hdr67dM/4N2tMd1Km80fka/xZt07o31sd7PnZdPP7MogbPZDKZ+O4XPh7jLjm3BcsAAAAAAAAAAAAAAAAAAAAAYNc0/KleAAAAAAAAAAAAAAAAAAAAAECLO7zLQXHmoH4Nzm+befc2Hy8Wi3H7b+c1+Lzx7zlvl9sefer5BmfvP++0aN+u7S7f8c8e+1tNk+5rLm1alzQ4e+PNDU1+39rX34j6+mKT7OpxTLcGZ+veWB91r65tknuA//XymtcanZcdsF8Llew+Nm7e3Oi8Vbb5Piqrsd2bt25ttnv5P+s3bGp03qqkVQuV7DneWL8h3vfx6+KRp55r9Nx/fy4XHxxxUQtVAQAAAAAAAAAAAAAAAAAAAEDTaL5PnAEAAAAAAAAAAAAAAAAAAAAAdsq4S85tcPaL382LrVvr3/L4PX98LGrrXtnmcw7Yr12895whu9y1aOmKBmdnn9p/l/f/u4f++nST72wO7dqWNjh7ff2GJr9v4bOLm2zXO3of3+j8/j8/0WR3ARF/fXpRo/OjDuvSQiW7j3albRqdv7J2XbPdvXrNaw3O2jfys52ms/rVtY3O92/XtmVC9hDrN2yMEZ+4Pv74eOO/I9346Q/GlWMuaaEqAAAAAAAAAAAAAAAAAAAAAGg62bQDAAAAAAAAAAAAAAAAAAAAAIB/dcnZg6Ns//22Oat7ZW1UP/iXtzx+28y7G9z3/vNPi/bt2u5y16uvrWtwduhBnXZ5/z8rFovxwCNPNOnO5nJgeYcGZy+tWN3k9z302N+abNchnTvG8Uce1uD8vr8sbLK7YF+XJEnc+8fHGpy3b1sahx3SuQWLdg+dyhr+GRoRsaLulWa7u7HdB3Ysa7Z7+T8vLl/Z4OzAjh2a5PeXvcWmzVvisk9Pivvf5vejL398fFx9+fAWqgIAAAAAAAAAAAAAAAAAAACAplWSdgAAAAAAAAAAAAAAAAAAAAAA8K/atS2N4RecFlN+fdc257fNvDveecYp//jv115/M2bP+2OD+8Zdcm6TdG3cvLnB2f77tW+SO/5u1ryHorbulSbd2VwO6lQeJSWtYuvW+rfMXli+Mt7csDH2a9e2ye67e8GjTbYrIuLdZ50aN1f9epuzGXc/EDdN/FCT9u/Jnv791LQT2IMteOypeHnNaw3OB5x4QrRq1Wq7dh152CHx5l9/21RpDbrwQ9fE/Y88sc3ZEYce3CTfE90OPbjR+QOPPhkD+nTf5Xv+3YrVr8bzS5Y3OD+y6yFNfif/qu7VtfHo32oanB9/5OHbvaslvh9yX/pW/HTWPak0bNmyNcZ85sa494+PNXruPz8yKv7jI6OarQMAAAAAAAAAAAAAAAAAAAAAmls27QAAAAAAAAAAAAAAAAAAAAAA4K3GXXJug7Pf3/enePW11//x37+ec19s3LR5m2eP7dY1hpzUu0mayg/Yv8HZK2tea5I7/u4HP5vZpPuaU0lJqzj6sC7bnBWLxXj0qeeb7K7H/vZ8PPTXvzXZvoiIkRee0eDs5TXrovCL3zbpfbCvuvFHP2t0fuYp/VsmZDfT54SjGp3PXfBIs9x799vs7dP96Ga5l/8z+96HolgsNjg/tX/PFqzZfW3dWh+XX/P1uOv+Pzd67urLh8d1Hx/fQlUAAAAAAAAAAAAAAAAAAAAA0DyyaQcAAAAAAAAAAAAAAAAAAAAAAG91Sr+eccJRh29ztnnL1vjl7+f/479vm3l3g3vGXXJOkzV1Lu/Q4Oyvzyxqsnumz30gHnjkySbb1xL6nHB0g7M7q+9vsnu+OeVXTbbr7/r1ODaGnNS7wfm3p/066l5d2+T3wr5kzgN/iT/86fFGzww//7QWqtm99DnhmNivXdsG53/408J4vAn/jYmIKBaL8Z0fT2/0zOD+vZr0Tv7Vmxs2xtcrf9HomXOHnNxCNbuvYrEYH/7iN+M39yxo9NzHRl8SN376gy1UBQAAAAAAAAAAAAAAAAAAAADNJ5t2AAAAAAAAAAAAAAAAAAAAAACwbWMvOafB2W0z746IiOeXLI+HFz6zzTPZbDbGXNzwjh112CEHNjibMffBJrmjdtXL8clJ32uSXS1pyDt6Nzi7c+798cb6Dbt8xx1z7ovpdzfNn/O/++yHLm1w9vKa12L0pyfFps1bmuVu2NstWlobuS99s9Ezpw/oE8cdeVgLFe1eSkpaxflDT25wniRJXPfdqkiSpMnu/PGMufH0oiUNztu3LY1zBr+jye7jrb76/Z/ESytXNzg/vMtBcfqAPi1YtPtJkiQ+/tXvxq/u+kOj5z4y8p3xjf/Mt1AVAAAAAAAAAAAAAAAAAAAAADSvbNoBAAAAAAAAAAAAAAAAAAAAAMC2jXnX2ZHNbvsjQh77W008VfNi/HTm3Q0+/4yBfePwLgc1Wc/pA/o2OLv/kSei+sG/7NL+l9e8Fpd++oZ49bXXd2lPGi4YNrDB2ctr1sVNP/rZLu1/etHS+OQN39ulHY25YNiAOHfIOxqc//Hxp+PDX/hGbNy0udkaIiKW1tbFT34zt1nvgH/2i9/Nj/r6+mbbv6LulRj+ia/Ey2vWNXrusx+6rNka9gRjLj6n0fndCx6NG35wW5Pc9aeFz8Rnvv6jRs+859yhsV+7tjt9x4Ufuib26/+uBv93358X7vTu5lT5q9/FujfWN/s9/z359vjebTMaPXPV2Pc0+DvQvmLi134YP57R+L+JE957Xtz8+StbqAgAAAAAAAAAAAAAAAAAAAAAmt++/akjAAAAAAAAAAAAAAAAAAAAALAb63rIgXHO4JManP94xtz4+W/nNTgf/57zmrRnYJ/uUbb/fg3OP/LFb8XzS5bv1O6XVq6O8z/4H/HY32p2Ni9Vx3Q7NE7ufUKD8+//7Dfx2/l/3KndDzzyZJz3gc/Fa2+8ubN52+U7X/h4dNi/fYPzO+c+EGeMn7jTf8eNeeTJ5+Ly//x6nHjxh+KnM+9p8v3QkA9+/n/ipPd+NKZNnxNbtmxt0t3VD/4lTr3sE2/7PXPxWYMb/Vm/L7jo9EHR45hujZ75+uTb48Yf/jSKxeJO3zPv4b/GyE9dHxs3bW7wTCaTiasvH77Td+zJvjnlV9HrnR+I/558e7z+5vom37923RvxiRtuieu//5NGzx3Z9ZDIXfbuJr9/T/L5b90ahV/+ttEzo999dnz/uk9GJpNpoSoAAAAAAAAAAAAAAAAAAAAAaH7ZtAMAAAAAAAAAAAAAAAAAAAAAgIaNu+TcBmcVt8+Ol1au3uasbP/94pKzBzdpS0lJqxj97rManL+85rU494rPxqx7H9runZu3bImbq34dA0dcGc++8NK/zA7qVL6zqan42JiLG5xt3VofYz/7tZhyx++jWCxu1741616PL357Slz80S/EmnVv/OPxkpJW0a5t6S73/rujDusSt3zpE42eefK5F2LIZZ+Iz369IpYsX7VL9/31mUVxww9+EgNHXBmnj/t03DHnvqiv374/G2hKi5bVxpXXfzdOuPDyuPrG78cf/vx41NfX7/S+vz6zKD5w7f/E+6/6Sry85rVGzx7UqTy+dc1Hd/quvUUmk4n/+uxH3vbcTRU/i4s/9sV4/JlFO7T/lbXr4kvfmRqXfOxL8fKadY2eveJ958eJxx+1Q/v3JmvWvRHXf/8ncdx5E+Lya74ev7nnwdiwcdMu7Xz1tdej4vbZ0f+9+Zjy67saPZvJZOJH118dpW1a79Kde7Ibf/jT+M6P72z0zIgLT4+K66+ObNZHyQEAAAAAAAAAAAAAAAAAAACwdylJOwAAAAAAAAAAAAAAAAAAAAAAaNjFZw2Ojh32jzXr3njLbMvWrQ0+b/gFp0W7tqVN3vO5D18WP54xN9Zv3LTN+ctr1sWoiZNiUN8eccX7L4jTTu4Tx3Q79F/OvP7m+njkqefjd394OH5zz4J4aeXqbe764Vc+FSM+eX2Tfw3NZeQFZ8Q3b/1VPL146TbnW7ZujU9M+l7c+uvfxwfef2FceNrAOLzLQf9yZs2612PBo09F9YOPxK/n3LfNv/evXHV5FH4xO5auqGvyr2HEBafHi8tXxpe/O63BM+s3boof/nxmFH45O84+9aQYdvKJMfSkE6NP96Nj//bt3nJ+85Yt8fKrr8WTNS/GwmcXxxPPvhB/WvhMs/TDrqh7ZW1M/tXvYvKvfhcHdiyLYSefGH27HxN9ux8TJx5/VBxyYMdo07r1W573+pvr469PL4oFjz0V9/7xsXjgkSe3677SNq3jtv+5NroecmBTfyl7pPOGnBxXvO+CqJo+p9Fz8x9+PIaM+mScfepJcfFZp8bQk0+MnsccEdls9l/OrXz51Vjw6FMx7+G/xu2/ndfgv1v/7Jhuh8akqz+4S1/H3uKN9Rvijrvuizvuui/2b98uTunXM/r1OOYf3xOHHXLgNn/mR0S8+trr8cRzi2PhM4vjgUeejOoH/xKbtzT8O8s/u/HTH4zTB/Ztyi9lj/LSytVxU8XP3vbco089HwOGX9nsPRefPTi++skrmv0eAAAAAAAAAAAAAAAAAAAAAPi7krQDAAAAAAAAAAAAAAAAAAAAAICGlbZpHSMuOD0m/+p3O/S8cZec2yw9XQ7sFP/xkVHxlVumNXruTwufiT8tfCYiItq3LY2OZQdESatWsfrVtbF+46a3vefqy4fHRacPapLmllJS0iq+/YWPx0UfuTaKxWKD5/769KL41I3fj4iItqVt4sCOZRER8fKa12Ljps2N3vG+c4fG1Ze/Pwq/mN104f/msx+8NLZurY8bfnBbo+fq64sx98FHYu6Dj/zjsdYlJdGxbP/Yv327eHPDxnjt9Tff9muC3dHLa16LGXc/GDPufvBfHm9b2iY67N8+DmjfPt7YsCHWvPZ6bN6ydYf3l7ZpHT//1hdj2MknNlXyXuFb134sapYujwceefJtz977x8fi3j8+FhER2Ww2yg/YL8oO2C/Wb9y0U38vncoOiNtv/mKUd9h/p9r3Zm+s3xD3PPRo3PPQo//yeKtW2Sjb/3//3Ovri/HG+g2x7s31sXVr/U7dc21udHxqwvubInmPVV/f8O8P/2zxshXNXPK/Vq5+tUXuAQAAAAAAAAAAAAAAAAAAAIC/y6YdAAAAAAAAAAAAAAAAAAAAAAA0btwl5+7Q+ROOOjxO6dezmWoiPvehS+PSi87c7vPrN26K5atejiW1q2L9xk1ve37Mu8+JSVd/YBcK0zPs5BPjuo+P3+7zGzdtjpdWro6XVq6OjZs2N3r27FNPiilf+1xkMpldzXxb1+RGR8VXPx3t2pbu0PO2bN0ada+sjcXLVsSql9e87dcEe5qNmzZH3StrY9Gy2lj18prYvGXrDu849KDO8fvJX4sLhg1ohsI9W2mb1nHn966Ps089aYeeVywW49XXXo8XXlq5U38vXQ7qFLMrbozexx21Q8/b19XX/9+f+9IVdfHqa6/H1q31O7ynXdvS+MGXPxlfvHJcM1QCAAAAAAAAAAAAAAAAAAAAAHuSbNoBAAAAAAAAAAAAAAAAAAAAAEDjBvTpHj2POWK7z4+95JxmrPlfP7r+6rjk7MFNvnfiB0ZExVevjkwm0+S7W8rnPnRpTPzAiCbdOfrdZ8cd3/1ytGndukn3NmbcJefGgz//Tgw48YQWuzMiorzD/i16H7SkERecHgt+8d04pV/PtFN2W/u1axszvn99fO5Dl0arVs3/MVlnDOoXD/78O9Gvx7FNtnPt6280OGvVKhvdDj2oye7a0w05qXc8+PPvxOXvuyDtFAAAAAAAAAAAAAAAAAAAAABgN9D8nzoDAAAAAAAAAAAAAAAAAAAAAOyysZecu13nstlsjHnX2c1cE1HapnX8/FtfjBs//cEoKWm1y/uO7HpI3PHdL8cNn/pAZLN7/sei3PCpD0TFVz8dZfvvt0t7yvbfL2754lVROekzUdqmdRPVbb/uR3eL+T/5Vkye9Jk4ptuhzXZP2f77xeXvOz/m3Pr1+Pm3vtBs98C/O7BjWYvcc/rAvnFX5X/FtK//ZxzcqbxF7tyTtWrVKr7yicvjgZ99J84Z/I5muePow7tE5Y2fid8VboouB3Zqsr2vrF0XTz7/YoPzcZecG0cf3nw/T3fF2IvPieOPPKxF7hrYp3vc/q0vxtyp/x3dj+7WIncCAAAAAAAAAAAAAAAAAAAAALu/krQDAAAAAAAAAAAAAAAAAAAAAIC3N/rdZ8WXb6mK+vpio+fOPrV/dD3kwBaqirj68uHx3nOHxrerfh0/mXl3bNy0eYee3/3owyN/2cUx4b3nRbu2pW+Zdz248zaf1+WgTjvV25LGXXJunDP4HfHNKb+MH8+YG29u2Ljdzy3bf7/4wPAL4xPj3xtdDkz3a81kMjHm3WfHqHeeGdUP/CVum3l3zF3waLyxfsMu7ex13JFx5qB+cfYp/eOMQf22+fcPze3Fe38af1u0JO7/yxPxwF+eiL889VwsW7G6SXYfddghcck5Q2LMu8+JPicc3SQ79zV9ux8TM394Q/z1mUXx4+nVcefcB2L1q2t3el+b1iVx7pB3xOh3nR3vOWdItGrVquli/78//OnxSJJkm7O2pW3iCx8d2+R3NpUvXjkuvnjluHjhpRVR/cAjcf9fFsafn3wuXlrZNN8Txx3RNd591uAYccFpcVKv45tkJwAAAAAAAAAAAAAAAAAAAACwd8kkDX2CCwAAAAAAAAAAAAAAAAAAAADsA55++uno1atX3FP1P3Fq/15p5+zR1qx7Pe7788K4/y9PxCNPPR8vr3ktXl27Ll5fvyHatmkT++/XLg47+MA4/qjD4qSex8U5g98RvY47Mu3sFrF+w8a46/4/x/1/eSIWPrs4ltTWxdrX34hNm7dE+7al0WH/9nHcEV2j9/FHxzmDT4qzTukfbUvbpJ3doE2bt8QfH/9bPPLk87Hw2cWxtHZVLK97Jda98WZs2Lg5kkjigPbtYv/92sX+7dvHQZ3K4oSjDo8Tjjr8///9Hx8HdSpL+8tgN/KT38yNj37529ucfT4/Jr7wsbEt1rJm3evxxLMvxJPPvxhLalfF8pWr46VVL0fdK2vjzQ0bY8PGTbFh0+bIZjPRtk2b2K992+hyYKfoenDnOOGow+PEE46Owf17xtGHH9pizfuKJEniiedeiIce+1s8VfNiPP/iS7Fi9avx8prXYsOmzbF5y9Zolc1G29LWUd5h/+hyYKc48rBDotexR8bJvU+IISf1ivbt2jZr4yduuCWm/Pqubc4+OeF98bWJH27W+5vDqlfWxKNPPR/PLF4WS5avjCW1dbFs5epY98absX7Dxnhzw8bYWl+M0jato22b1tGx7IA4qGNZdDv04Dj+yMOi9/FHxan9esahB3dO+0thN7Nk+aro9a4PbnN2xKEHx9O/n9qiPb/43fz44Of/J9avXx/t2rVr0bsBAAAAAAAAAAAAAAAAAAAA+F8laQcAAAAAAAAAAAAAAAAAAAAAAHuHjh0OiPecMzTec87QtFN2O+3btY33n39avP/809JOaRKlbVrHGQP7xRkD+6WdAk2uY4cD4vSBfeP0gX3TTuHfZDKZ6Nv9mOjb/Zi0Uxo07+G/bvPxDvu3j89+8NKWjWkih3TuGBedPiguOn1Q2ikAAAAAAAAAAAAAAAAAAAAAwF4um3YAAAAAAAAAAAAAAAAAAAAAAAAA7OmWLF8VL7y0cpuzqy8fHp3LO7RwEQAAAAAAAAAAAAAAAAAAAADAniWbdgAAAAAAAAAAAAAAAAAAAAAAAADs6eY9/NdtPn5w5/K4atx7W7QFAAAAAAAAAAAAAAAAAAAAAGBPlE07AAAAAAAAAAAAAAAAAAAAAADSUiwW48EHH0w7AwDYC8x7+K/bfPw/PzIq9mvXtmVjgJ328MMPR5IkaWcAAAAAAAAAAAAAAAAAAAAA7JNK0g4AAAAAAAAAAAAAAAAAAAAAgJa2cuXKmDp1akyePDleeOGFtHMAaETFL2bHHXPua/TMmIvPic996NIWKoK3SpIk5v/p8bc8ftRhh8SHhl+UQhGkq3bVy/Gu/BcaPbNl69YWqtkxZ511VvTp0ydyuVyMGzcuysvL004CAAAAAAAAAAAAAAAAAAAA2GeUpB0AAAAAAAAAAAAAAAAAAAAAAC2hWCzG3XffHYVCIX7zm99ESUlJXHbZZXHjjTfGmDFj0s4DoAGvrF0Xr6xd1+iZulfWtkwMNOCJ516Il9e89pbHv3jluGjd2sd9se/ZsrU+nnvxpbQzdsrMmTOjqqoqPv3pT8d//Md/xKWXXhr5fD5OPfXUyGQyaecBAAAAAAAAAAAAAAAAAAAA7NWyaQcAAAAAAAAAAAAAAAAAAAAAQHNauXJlfO1rX4vjjjsuLrjggnj22Wfj5ptvjtra2qiqqor+/funnQgA7OHmPfzXtzzW+/ij4rKLzmzxFmDXnHvuufHrX/86li5dGl/60pfivvvuiyFDhkTfvn3jlltuibVr16adCAAAAAAAAAAAAAAAAAAAALDXyqYdAAAAAAAAAAAAAAAAAAAAAABNrVgsRnV1dQwfPjy6desWN9xwQ5xxxhmxYMGCWLhwYVx11VXRsWPHtDMBgL3E/Icff8tj13/i8shmfdQX7KkOPfTQuPbaa6OmpibmzJkT3bt3j4kTJ0bXrl3jiiuuiIceeiiSJEk7EwAAAAAAAAAAAAAAAAAAAGCvUpJ2AAAAAAAAAAAAAAAAAAAAAAA0lZUrV8bUqVNj8uTJ8cILL8SJJ54YN998c4wbNy7Ky8vTzgMA9lLTv3992glAM8lms3H++efH+eef/y+vN6ZNmxYnnnhi5HK5GD9+vNcbAAAAAAAAAAAAAAAAAAAAAE0gm3YAAAAAAAAAAAAAAAAAAAAAAOyKYrEY1dXVMXz48OjWrVvccMMNccYZZ8SCBQti4cKFcdVVV0V5eXnamQAAwB6uS5cuce2110ZNTU3MmTMnunfvHhMnToyuXbvGFVdcEQ899FAkSZJ2JgAAAAAAAAAAAAAAAAAAAMAeK5P49AYAAAAAAAAAAAAAAAAAAAAA9kArV66MqVOnxuTJk+OFF16IE088MfL5fIwbNy7Ky8u3e8/TTz8dvXr1inuq/idO7d+r+YIBAIDd1i9+Nz8++Pn/ifXr10e7du22+3nbel2Sy+Vi/PjxO/S6BAAAAAAAAAAAAAAAAAAAAICIbNoBAAAAAAAAAAAAAAAAAAAAALC9isViVFdXx/Dhw6Nbt25xww03xBlnnBELFiyIhQsXxlVXXRXl5eVpZwIAAPuILl26xLXXXhs1NTUxZ86c6N69e0ycODG6du0aV1xxRTz00EORJEnamQAAAAAAAAAAAAAAAAAAAAB7hGzaAQAAAAAAAAAAAAAAAAAAAADwdlauXBk33XRTHHfccXHBBRfEc889FzfffHPU1tbG1KlTY/DgwZHJZNLOBAAA9lHZbDbOP//8uOOOO2LZsmXxpS99Ke67774YMmRI9O3bN2655ZZYs2ZN2pkAAAAAAAAAAAAAAAAAAAAAu7Vs2gEAAAAAAAAAAAAAAAAAAAAAsC3FYjHmzJkTw4cPj27dusWkSZPijDPOiAULFsTChQvjqquuivLy8rQzAQAA/kWXLl3i2muvjZqampgzZ0507949Jk6cGF27do0rrrgiFixYEEmSpJ0JAAAAAAAAAAAAAAAAAAAAsNvJph0AAAAAAAAAAAAAAAAAAAAAAP9s5cqVcdNNN8Wxxx4bF154YTz33HNx8803R21tbUydOjUGDx4cmUymye9NkiZfCQAA7CGSZnhBkM1m4/zzz4877rgjli1bFtddd13cd999MXTo0Ojbt2/ccsstsWbNmia/FwAAAAAAAAAAAAAAAAAAAGBPlU07AAAAAAAAAAAAAAAAAAAAAACKxWLMmTMnhg8fHt26dYtJkybFmWeeGQsWLIiFCxfGVVddFeXl5c1yd5s2bSIiYsvWrc2yHwAA2P1t3vK/rwf+/vqgqXXp0iWuvfbaqKmpierq6ujevXtMnDgxunbtGldccUUsWLAgkiRplrsBAAAAAAAAAAAAAAAAAAAA9hTZtAMAAAAAAAAAAAAAAAAAAAAA2HetXLkybrrppjj22GPjwgsvjOeeey5uvvnmqK2tjalTp8bgwYMjk8k0a0Pbtm0jImLDps3Neg8AALD72rhpU7Ru3TpatWrVrPdks9k477zz4o477ohly5bFddddF/fdd18MHTo0+vbtG7fcckusWbOmWRsAAAAAAAAAAAAAAAAAAAAAdlfZtAMAAAAAAAAAAAAAAAAAAAAA2LcUi8WYM2dODB8+PLp16xaTJk2KM888MxYsWBALFy6Mq666KsrLy1usp3379hER8cabG1rsTgAAYPfyxvqN0a5d2xa9s0uXLnHttddGTU1NVFdXR/fu3WPixInRtWvXuOKKK2LBggWRJEmLNgEAAAAAAAAAAAAAAAAAAACkKZt2AAAAAAAAAAAAAAAAAAAAAAD7hpUrV8ZNN90Uxx57bFx44YXx3HPPxc033xy1tbUxderUGDx4cGQymRbvKi8vjwMO2D+W1K5q8bsBAIDdw5LaVXHUkUelcnc2m43zzjsv7rjjjli2bFlcd911cd9998XQoUOjb9++ccstt8SaNWtSaQMAAAAAAAAAAAAAAAAAAABoSdm0AwAAAAAAAAAAAAAAAAAAAADYexWLxZgzZ04MHz48unXrFpMmTYozzzwzFixYEAsXLoyrrroqysvLU23MZDJx/HHHx+Jltal2AAAA6Vm0bEUcf8IJaWdEly5d4tprr42ampqorq6O7t27x8SJE6Nr165xxRVXxIIFCyJJkrQzAQAAAAAAAAAAAAAAAAAAAJpFNu0AAAAAAAAAAAAAAAAAAAAAAPY+K1asiJtuuimOPfbYuPDCC+O5556Lm2++OWpra2Pq1KkxePDgyGQyaWf+w3HHHx+Llq1IOwMAAEjJoqUr4rjjjks74x+y2Wycd955cccdd8SyZcviuuuui/vuuy+GDh0affv2jVtuuSXWrFmTdiYAAAAAAAAAAAAAAAAAAABAk8qmHQAAAAAAAAAAAAAAAAAAAADA3qFYLMacOXNi+PDhccQRR8SkSZPizDPPjIceeigWLlwYV111VZSXl6eduU3HH398LFq2Iu0MAAAgBZs2b4llK1bF8ccfn3bKNnXp0iWuvfbaqKmpierq6ujRo0dMnDgxunbtGpdffnksWLAgkiRJOxMAAAAAAAAAAAAAAAAAAABgl2XTDgAAAAAAAAAAAAAAAAAAAABgz7ZixYq46aab4thjj40LL7wwnn/++fj2t78dtbW1MXXq1Dj11FMjk8mkndmoE044IZavXB1r1r2edgoAANDCnlm8NJIkiRNOOCHtlEZls9k477zz4le/+lUsW7YsvvzlL8cDDzwQQ4cOjb59+8Ytt9wSa9asSTsTAAAAAAAAAAAAAAAAAAAAYKdl0w4AAAAAAAAAAAAAAAAAAAAAYM9TLBZjzpw5MXz48DjiiCNi0qRJceaZZ8ZDDz0Ujz/+eHz84x+P8vLytDO323nnnReZTCZmz/tj2ikAAEALm3XvQ1FW1iFOOeWUtFO2W5cuXeKaa66J559/Pqqrq6NHjx4xceLE6Nq1a1x++eWxYMGCSJIk7UwAAAAAAAAAAAAAAAAAAACAHZJJfGICAAAAAAAAAAAAAAAAAAAAANtpxYoVMXXq1Jg8eXK8+OKL0adPn8jn8zF27NgoLy9PO2+XnHH66dE22RDTv3d92ikAAEALSZIkTh5+ZZx62llRVVWVds4uWblyZVRVVcXkyZNj8eLFceKJJ0Yul4tx48ZFx44d084DAAAAAAAAAAAAAAAAAAAAeFvZtAMAAAAAAAAAAAAAAAAAAAAA2L0Vi8WYM2dODB8+PI444oiYNGlSnHnmmfHQQw/F448/Hh//+MejvLw87cxdNvLSS+PePz4Wa9a9nnYKAADQQv62aEk8u3hpjBw5Mu2UXdalS5e45ppr4vnnn4/q6uro0aNHTJw4Mbp27RqXX355LFiwIJIkSTsTAAAAAAAAAAAAAAAAAAAAoEGZxKcjAAAAAAAAAAAAAAAAAAAAALANK1asiKlTp8bkyZPjxRdfjD59+kQ+n4+xY8dGeXl52nlNbsWKFXHYYYfFLV+8Kj4w/MK0cwAAgBbw5e9Oi8m/vivq6lZHmzZt0s5pcitXroyqqqqYPHlyLF68OE488cTI5XIxbty46NixY9p5AAAAAAAAAAAAAAAAAAAAAP8ikyRJknYEAAAAAAAAAAAAAAAAAAAAALuHYrEYc+fOjYqKipg5c2a0adMmLrvsssjn83HKKadEJpNJO7FZDX//++OPC+6Px6b/KPZv3y7tHAAAoBm9tHJ1nPS+j8ZHP3ZlfPOb30w7p1kVi8W45557olAoxIwZM6KkpCQuvfTSyOfzMXjw4L3+tR4AAAAAAAAAAAAAAAAAAACwZ8gkSZKkHQEAAAAAAAAAAAAAAAAAAABAulasWBFTpkyJysrKePHFF6NPnz6Rz+dj7NixUV5ennZei3nxxRejV69e8dHL3hmTrv5g2jkAAEAzGv8fX4sFC5+PZ599Ljp06JB2TotZuXJlVFVVxeTJk2Px4sXRu3fvyOVyMX78+OjYsWPaeQAAAAAAAAAAAAAAAAAAAMA+LJMkSZJ2BAAAAAAAAAAAAAAAAAAAAAAtr1gsxty5c6OioiJmzpwZbdq0iVGjRkUul4tTTjklMplM2ompmDRpUlx//Vfi4V9+L3occ0TaOQAAQDO494+PxcUf/WLcdtttMXbs2LRzUlEsFuOee+6JQqEQM2bMiJKSkrj00ksjl8vFkCFD9tnXhAAAAAAAAAAAAAAAAAAAAEB6MkmSJGlHAAAAAAAAAAAAAAAAAAAAANByVqxYEVOmTInKysp48cUXo0+fPpHP52Ps2LFRXl6edl7qNm7cGH1OPDHatkrid4Ubo3N5h7STAACAJvTCSyviwg9/Po45vnvM/8MfIpPJpJ2UulWrVsXUqVNj8uTJsXjx4ujdu3fkcrkYP358dOzYMe08AAAAAAAAAAAAAAAAAAAAYB+RSZIkSTsCAAAAAAAAAAAAAAAAAAAAgOZVLBZj7ty5UVFRETNnzow2bdrEqFGjIpfLxSmnnBKZTCbtxN3KU089FWeddWZ06dQhfltxY3Qu75B2EgAA0AReeGlFXPSRL0Tb/Q6IefPnx2GHHZZ20m6lWCzGPffcE4VCIWbMmBElJSVx6aWXRi6XiyFDhnjtCAAAAAAAAAAAAAAAAAAAADSrTJIkSdoRAAAAAAAAAAAAAAAAAAAAADSPFStWxJQpU6KysjJefPHF6NOnT+Tz+Rg7dmyUl5ennbdbe+qpp+Kss86MLp06xOwfTYoDO5alnQQAAOyCF15aERd95AvRdr8DYt78+XHYYYelnbRbW7VqVUydOjUmT54cixcvjt69e0cul4vx48dHx44d084DAAAAAAAAAAAAAAAAAAAA9kKZJEmStCMAAAAAAAAAAAAAAAAAAAAAaDrFYjHmzp0bFRUVMXPmzGjTpk2MGjUqcrlcnHLKKZHJZNJO3GM89dRTcdZZZ0amWB83fOqKGPPusyObzaadBQAA7IAtW7bGD34+M26q+HkcemjXmDd/fhx22GFpZ+0xisVi3HPPPVEoFGLGjBlRUlISl156aeRyuRgyZIjXmAAAAAAAAAAAAAAAAAAAAECTySRJkqQdAQAAAAAAAAAAAAAAAAAAAMCuW7FiRUyZMiUqKyvjxRdfjD59+kQ+n4+xY8dGeXl52nl7rNra2vjsZz8TP//57XFq/17xrWs+Gv16HJt2FgAAsB3u+/PCmPhfP4pnX1gWV155ZXz1q1+Njh07pp21x1q1alVMnTo1Jk+eHIsXL47evXtHLpeL8ePH+3MFAAAAAAAAAAAAAAAAAAAAdlkmSZIk7QgAAAAAAAAAAAAAAAAAAAAAdk6xWIzq6uooFAoxc+bMaNOmTYwaNSpyuVyccsopkclk0k7ca8ybNy8+fuWV8fQzz8Tgk3rH+84dGu87d2h0PeTAtNMAAIB/UrNkeUyf+0DcefeDsfCZRTFk8OD4/g9+EP379087ba9RLBbjnnvuiUKhEDNmzIiSkpK49NJLI5fLxZAhQ7wWBQAAAAAAAAAAAAAAAAAAAHZKJkmSJO0IAAAAAAAAAAAAAAAAAAAAAHZMbW1tTJ06NSZPnhxLliyJPn36RD6fj7Fjx0Z5eXnaeXutLVu2xO233x6//MUvYk51dWzZsiVO7d8rBvfvGccdcVgce0TXOLbboXHowZ0jk8mknQsAAHu1+vr6WL7qlahZujwWLa2NmqW1cd9fnoiFzyyK9u3bx7vf/e4YPXp0XHLJJZHNZtPO3WutWrXqH69PFy9eHL17945cLhfjx4+Pjh07pp0HAAAAAAAAAAAAAAAAAAAA7EEySZIkaUcAAAAAAAAAAAAAAAAAAAAA8PaKxWJUV1dHoVCImTNnRps2bWLUqFGRz+dj0KBBkclk0k7cp6xduzZmzpwZv77jjnj88cdj6bJl8feP8mjfrm107lgWbdu0ibZtWke2VTblWgAA2DsU64uxYdPm2Lh5c9S9vCY2b9kSERGtWrWKo486Kk4eMCBGjhwZF110UbRv3z7l2n1LsViMe++9NyoqKmLGjBlRUlISl156aeRyuRgyZIjXrAAAAAAAAAAAAAAAAAAAAMDbyiR//0Q3AAAAAAAAAAAAAAAAAAAAAHZLtbW1MXXq1Jg8eXIsWbIk+vTpE/l8PsaNGxdlZWVp5/H/bdq0KRYvXhw1NTXx/PPPx5o1a2Ljxo2xcePGKBaLaecBAMBeIZvNRrt27aJt27Zx4IEHxvHHHx/HH398HHnkkdG6deu08/j/Vq1aFVVVVVEoFGLx4sXRu3fvyOVyMX78+OjYsWPaeQAAAAAAAAAAAAAAAAAAAMBuKpMkSZJ2BAAAAAAAAAAAAAAAAAAAAAD/qlgsRnV1dRQKhZg5c2a0adMmRo0aFfl8PgYNGhSZTCbtRAAAAGhUsViMe++9NyoqKmLGjBlRUlISl156aeRyuRgyZIjXtgAAAAAAAAAAAAAAAAAAAMC/yCRJkqQdAQAAAAAAAAAAAAAAAAAAAMD/qq2tjalTp8bkyZNjyZIl0adPn8jn8zFu3LgoKytLOw8AAAB2yqpVq6KqqioKhUIsXrw4evfuHblcLsaPHx8dO3ZMOw8AAAAAAAAAAAAAAAAAAADYDWSSJEnSjgAAAAAAAAAAAAAAAAAAAADYlxWLxaiuro5CoRAzZ86MNm3axKhRoyKfz8egQYMik8mknQgAAABNolgsxr333hsVFRUxY8aMKCkpiUsvvTRyuVwMGTLEa2AAAAAAAAAAAAAAAAAAAADYh2WSJEnSjgAAAAAAAAAAAAAAAAAAAADYF9XW1sbUqVNj8uTJsWTJkujTp0/k8/kYN25clJWVpZ0HAAAAzWrVqlVRVVUVhUIhFi9eHL17945cLhfjx4+Pjh07pp0HAAAAAAAAAAAAAAAAAAAAtLBMkiRJ2hEAAAAAAAAAAAAAAAAAAAAA+4r6+vqYO3duVFRUxKxZs6JNmzYxatSoyOfzMWjQoMhkMmknAgAAQIsqFotx7733RkVFRcyYMSNKSkpi5MiRkc/nY8iQIV4rAwAAAAAAAAAAAAAAAAAAwD4ikyRJknYEAAAAAAAAAAAAAAAAAAAAwN6utrY2pk6dGpMnT44lS5ZE3759I5/Px9ixY6OsrCztPAAAANgtrFq1KqqqqqJQKMTixYujV69ekcvlYsKECdGxY8e08wAAAAAAAAAAAAAAAAAAAIBmlEmSJEk7AgAAAAAAAAAAAAAAAAAAAGBvVF9fH3Pnzo2KioqYNWtWlJaWxqhRoyKXy8WgQYMik8mknQgAAAC7pWKxGPfee28UCoWYPn16lJSUxMiRIyOfz8eQIUO8pgYAAAAAAAAAAAAAAAAAAIC9UCZJkiTtCAAAAAAAAAAAAAAAAAAAAIC9SW1tbUydOjUmT54cS5Ysib59+0Y+n4+xY8dGWVlZ2nkAAACwR1m1alVUVVVFoVCIxYsXR69evSKXy8WECROiY8eOaecBAAAAAAAAAAAAAAAAAAAATSSTJEmSdgQAAAAAAAAAAAAAAAAAAADAnq6+vj7mzp0bFRUVMWvWrCgtLY1Ro0ZFLpeLQYMGRSaTSTsRAAAA9mjFYjHuvffeKBQKMX369CgpKYmRI0dGPp+PIUOGeO0NAAAAAAAAAAAAAAAAAAAAe7hMkiRJ2hEAAAAAAAAAAAAAAAAAAAAAe6ra2tqYOnVqTJ48OZYsWRJ9+/aNfD4fY8eOjbKysrTzAAAAYK+0atWqqKqqikKhEIsXL45evXpFLpeLCRMmRMeOHdPOAwAAAAAAAAAAAAAAAAAAAHZCJkmSJO0IAAAAAAAAAAAAAAAAAAAAgD1JfX19zJ07NyoqKmLWrFlRWloao0aNilwuF4MGDYpMJpN2IgAAAOwTisVi3HvvvVEoFGL69OlRUlISI0eOjHw+H0OGDPEaHQAAAAAAAAAAAAAAAAAAAPYgmSRJkrQjAAAAAAAAAAAAAAAAAAAAAPYEtbW1MWXKlKisrIwlS5ZE3759I5/Px9ixY6OsrCztPAAAANinrVq1KqqqqqJQKMTixYujV69ekcvlYsKECdGxY8e08wAAAAAAAAAAAAAAAAAAAIC3kUmSJEk7AgAAAAAAAAAAAAAAAAAAAGB3VV9fH9XV1VEoFGLWrFlRWloao0aNilwuF4MGDYpMJpN2IgAAAPBPisVi3HvvvVEoFGL69OlRUlISI0eOjFwuF0OHDvVaHgAAAAAAAAAAAAAAAAAAAHZTmSRJkrQjAAAAAAAAAAAAAAAAAAAAAHY3tbW1MWXKlKisrIwlS5ZE3759I5/Px9ixY6OsrCztPAAAAGA7rFq1KqqqqmLy5MmxaNGi6NWrV+RyuRg/fnx06tQp7TwAAAAAAAAAAAAAAAAAAADgn2SSJEnSjgAAAAAAAAAAAAAAAAAAAADYHdTX10d1dXUUCoWYNWtWlJaWxqhRoyKXy8WgQYMik8mknQgAAADshGKxGPPmzYuKioqYPn16lJSUxMiRIyOXy8XQoUO95gcAAAAAAAAAAAAAAAAAAIDdQCZJkiTtCAAAAAAAAAAAAAAAAAAAAIA01dbWxpQpU6KysjKWLFkSffv2jXw+H2PHjo2ysrK08wAAAIAmtGrVqqiqqorJkyfHokWLolevXpHL5WL8+PHRqVOntPMAAAAAAAAAAAAAAAAAAABgn5VJkiRJOwIAAAAAAAAAAAAAAAAAAACgpdXX10d1dXUUCoWYNWtWlJaWxqhRoyKXy8WgQYMik8mknQgAAAA0o2KxGPPmzYuKioqYPn16lJSUxMiRIyOXy8XQoUO9NwAAAAAAAAAAAAAAAAAAAAAtLJMkSZJ2BAAAAAAAAAAAAAAAAAAAAEBLqa2tjSlTpkRlZWUsWbIk+vbtG/l8PsaOHRtlZWVp5wEAAAApWLVqVVRVVcXkyZNj0aJF0atXr8jlcjF+/Pjo1KlT2nkAAAAAAAAAAAAAAAAAAACwT8gkSZKkHQEAAAAAAAAAAAAAAAAAAADQnOrr66O6ujoKhULMmjUrSktLY9SoUZHL5WLQoEGRyWTSTgQAAAB2A8ViMebNmxcVFRUxffr0KCkpiZEjR0Yul4uhQ4d6DwEAAAAAAAAAAAAAAAAAAACaUSZJkiTtCAAAAAAAAAAAAAAAAAAAAIDmUFtbG1OmTInKyspYsmRJ9O3bN/L5fIwdOzbKysrSzgMAAAB2Y6tWrYqqqqqYPHlyLFq0KHr16hW5XC7Gjx8fnTp1SjsPAAAAAAAAAAAAAAAAAAAA9jqZJEmStCMAAAAAAAAAAAAAAAAAAAAAmkp9fX1UV1dHoVCIWbNmRWlpaYwaNSry+XwMHDgwMplM2okAAADAHqRYLMa8efOioqIipk+fHiUlJTFy5MjI5XIxdOhQ7zUAAAAAAAAAAAAAAAAAAABAE8kkSZKkHQEAAAAAAAAAAAAAAAAAAACwq2pra2PKlClRWVkZS5YsiX79+kU+n48xY8ZEWVlZ2nkAAADAXmDVqlUxbdq0KBQKsWjRoujVq1fkcrkYP358dOrUKe08AAAAAAAAAAAAAAAAAAAA2KNlkiRJ0o4AAAAAAAAAAAAAAAAAAAAA2Bn19fVRXV0dhUIhZs2aFaWlpTFq1KjI5/MxcODAyGQyaScCAAAAe6FisRjz5s2LQqEQ06dPj2w2GyNHjox8Ph9Dhw71ngQAAAAAAAAAAAAAAAAAAADshEySJEnaEQAAAAAAAAAAAAAAAAAAAAA7ora2NqZMmRKVlZWxZMmS6NevX+Tz+RgzZkyUlZWlnQcAAADsQ+rq6qKqqioKhUIsWrQoevXqFblcLsaPHx+dOnVKOw8AAAAAAAAAAAAAAAAAAAD2GJkkSZK0IwAAAAAAAAAAAAAAAAAAAADeTn19fVRXV0ehUIhZs2ZFaWlpjBo1KvL5fAwcODAymUzaiQAAAMA+rFgsxrx586JQKMT06dMjm83GyJEjI5/Px9ChQ713AQAAAAAAAAAAAAAAAAAAAG8jkyRJknYEAAAAAAAAAAAAAAAAAAAAQENqa2tjypQpUVlZGUuWLIl+/fpFPp+PMWPGRFlZWdp5AAAAAG9RV1cXVVVVUSgUYtGiRdGrV6/I5XIxfvz46NSpU9p5AAAAAAAAAAAAAAAAAAAAsFvKJEmSpB0BAAAAAAAAAAAAAAAAAAAA8M/q6+ujuro6KioqYvbs2VFaWhqjRo2KfD4fAwcOjEwmk3YiAAAAwNsqFosxb968KBQKMX369MhmszFy5MjI5/MxdOhQ73EAAAAAAAAAAAAAAAAAAADAP8kkSZKkHQEAAAAAAAAAAAAAAAAAAAAQEVFbWxu33nprVFZWxtKlS6Nfv36Rz+djzJgxUVZWlnYeAAAAwE6rq6uLqqqqKBQKsWjRoujVq1fkcrkYP358dOrUKe08AAAAAAAAAAAAAAAAAAAASF0mSZIk7QgAAAAAAAAAAAAAAAAAAABg31VfXx/V1dVRUVERs2fPjtLS0hg9enTkcrkYOHBgZDKZtBMBAAAAmkyxWIx58+ZFoVCI6dOnRzabjZEjR0Yul4thw4Z5LwQAAAAAAAAAAAAAAAAAAIB9ViZJkiTtCAAAAAAAAAAAAAAAAAAAAGDfU1tbG7feemtUVlbG0qVLo1+/fpHP52PMmDFRVlaWdh4AAABAs6urq4uqqqooFAqxaNGi6NmzZ+RyuZgwYUJ06tQp7TwAAAAAAAAAAAAAAAAAAABoUZkkSZK0IwAAAAAAAAAAAAAAAAAAAIB9Q319fVRXV0dFRUXMnj07SktLY/To0ZHL5WLgwIGRyWTSTgQAAABoccViMebNmxeFQiGmT58e2Ww2Ro4cGblcLoYNG+Y9EwAAAAAAAAAAAAAAAAAAAPYJmSRJkrQjAAAAAAAAAAAAAAAAAAAAgL1bbW1t3HrrrVFZWRlLly6Nfv36RT6fjzFjxkRZWVnaeQAAAAC7jbq6uqiqqopCoRCLFi2Knj17Ri6XiwkTJkSnTp3SzgMAAAAAAAAAAAAAAAAAAIBmk0mSJEk7AgAAAAAAAAAAAAAAAAAAANj71NfXR3V1dVRUVMTs2bOjtLQ0Ro8eHblcLgYOHBiZTCbtRAAAAIDdVrFYjHnz5kWhUIjp06dHNpuNkSNHRi6Xi2HDhnlvBQAAAAAAAAAAAAAAAAAAgL1OJkmSJO0IAAAAAAAAAAAAAAAAAAAAYO9RW1sbt956a1RWVsbSpUujX79+kc/nY8yYMVFWVpZ2HgAAAMAep66uLqqqqqJQKMSiRYuiZ8+ekcvlYsKECdGpU6e08wAAAAAAAAAAAAAAAAAAAKBJZJIkSdKOAAAAAAAAAAAAAAAAAAAAAPZs9fX1MWfOnCgUCjF79uwoLS2N0aNHRy6Xi4EDB0Ymk0k7EQAAAGCPVywWY968eVEoFGL69OmRzWZj5MiRkcvlYtiwYd6DAQAAAAAAAAAAAAAAAAAAYI+WSZIkSTsCAAAAAAAAAAAAAAAAAAAA2DMtX748pkyZEpWVlbF06dLo169f5PP5GDt2bHTo0CHtPAAAAIC9Vl1dXVRVVUWhUIhFixZFz549I5fLxYQJE6JTp05p5wEAAAAAAAAAAAAAAAAAAMAOyyRJkqQdAQAAAAAAAAAAAAAAAAAAAOw56uvrY86cOVEoFGL27NlRWloao0ePjnw+HwMGDIhMJpN2IgAAAMA+o1gsxrx586JQKMT06dMjm83GyJEjI5fLxbBhw7xXAwAAAAAAAAAAAAAAAAAAwB4jkyRJknYEAAAAAAAAAAAAAAAAAAAAsPtbvnx5TJkyJSorK2Pp0qXRr1+/yOfzMXbs2OjQoUPaeQAAAAD7vLq6upg2bVoUCoWoqamJnj17Ri6XiwkTJkSnTp3SzgMAAAAAAAAAAAAAAAAAAIBGZZIkSdKOAAAAAAAAAAAAAAAAAAAAAHZP9fX1MWfOnCgUCjF79uwoLS2N0aNHRz6fjwEDBkQmk0k7EQAAAIB/UywWY/78+VFRURHTp0+PbDYbI0eOjFwuF8OGDfOeDgAAAAAAAAAAAAAAAAAAALulTJIkSdoRAAAAAAAAAAAAAAAAAAAAwO5l+fLlMWXKlKisrIylS5dGv379Ip/Px9ixY6NDhw5p5wEAAACwnerq6mLatGlRKBSipqYmevbsGblcLiZMmBCdOnVKOw8AAAAAAAAAAAAAAAAAAAD+IZMkSZJ2BAAAAAAAAAAAAAAAAAAAAJC++vr6mDNnThQKhZg9e3aUlpbG6NGjI5/Px4ABAyKTyaSdCAAAAMBOKhaLMX/+/KioqIjp06dHNpuNkSNHRi6Xi2HDhnnvBwAAAAAAAAAAAAAAAAAAgNRlkiRJ0o4AAAAAAAAAAAAAAAAAAAAA0rN8+fKYMmVKVFZWxtKlS6Nfv36Rz+dj7Nix0aFDh7TzAAAAAGhidXV1MW3atCgUClFTUxM9e/aMXC4XEyZMiE6dOqWdBwAAAAAAAAAAAAAAAAAAwD4qkyRJknYEAAAAAAAAAAAAAAAAAAAA0LLq6+tjzpw5UVFREbNnz462bdvG6NGjI5/Px4ABAyKTyaSdCAAAAEAzKxaLMX/+/KioqIjp06dHNpuNkSNHRi6Xi2HDhnmPCAAAAAAAAAAAAAAAAAAAgBaVSZIkSTsCAAAAAAAAAAAAAAAAAAAAaBnLly+PKVOmRGVlZSxdujT69+8f+Xw+xowZEx06dEg7DwAAAICU1NXVxbRp06JQKERNTU307NkzcrlcjB8/Pjp37px2HgAAAAAAAAAAAAAAAAAAAPuATJIkSdoRAAAAAAAAAAAAAAAAAAAAQPOpr6+POXPmREVFRcyePTvatWsXo0ePjlwuFwMGDIhMJpN2IgAAAAC7iWKxGPPnz49CoRB33nlnZLPZGDFiROTz+Rg2bJj3kgAAAAAAAAAAAAAAAAAAAGg2mSRJkrQjAAAAAAAAAAAAAAAAAAAAgKa3fPnymDJlSlRWVsbSpUujf//+kc/nY8yYMdGhQ4e08wAAAADYzdXV1cW0adOiUChETU1N9OjRI3K5XEyYMCE6d+6cdh4AAAAAAAAAAAAAAAAAAAB7mUySJEnaEQAAAAAAAAAAAAAAAAAAAEDTqK+vjzlz5kRFRUXMnj072rVrF6NHj45cLhcDBgyITCaTdiIAAAAAe5hisRjz58+PQqEQd955Z2Sz2RgxYkTk8/kYNmyY95wAAAAAAAAAAAAAAAAAAABoEpkkSZK0IwAAAAAAAAAAAAAAAAAAAIBds3z58pgyZUpUVlbG0qVLo3///pHP52PMmDHRoUOHtPMAAAAA2EvU1dXFtGnTolAoRE1NTfTo0SNyuVxMmDAhOnfunHYeAAAAAAAAAAAAAAAAAAAAe7BMkiRJ2hEAAAAAAAAAAAAAAAAAAADAjquvr485c+ZERUVFzJ49O9q1axejR4+OXC4XAwYMiEwmk3YiAAAAAHupYrEY8+fPj0KhEHfeeWdks9kYMWJE5PP5GDZsmPemAAAAAAAAAAAAAAAAAAAA2GGZJEmStCMAAAAAAAAAAAAAAAAAAACA7bd8+fK49dZbo7KyMpYtWxb9+/ePfD4fY8aMiQ4dOqSdBwAAAMA+pq6uLqZNmxaFQiFqamqiR48ekcvlYsKECdG5c+e08wAAAAAAAAAAAAAAAAAAANhDZJIkSdKOAAAAAAAAAAAAAAAAAAAAABpXX18fd911VxQKhZg9e3a0a9cuRo8eHblcLgYMGBCZTCbtRAAAAAD2ccViMebPnx+FQiHuvPPOyGazMWLEiMjn8zFs2DDvYQEAAAAAAAAAAAAAAAAAANCoTJIkSdoRAAAAAAAAAAAAAAAAAAAAwLYtX748br311qisrIxly5ZF//79I5/Px5gxY6JDhw5p5wEAAADANtXV1cW0adOiUChETU1N9OjRI3K5XEyYMCE6d+6cdh4AAAAAAAAAAAAAAAAAAAC7oUySJEnaEQAAAAAAAAAAAAAAAAAAAMD/qa+vj7vuuisKhULMnj072rVrF6NHj45cLhcDBgyITCaTdiIAAAAAbJdisRjz58+PQqEQd955Z2Sz2RgxYkTkcrk47bTTvNcFAAAAAAAAAAAAAAAAAADAP2SSJEnSjgAAAAAAAAAAAAAAAAAAAAAili9fHrfeemtUVlbGsmXLon///pHP52PMmDHRoUOHtPMAAAAAYJesXr06qqqqolAoRE1NTfTo0SNyuVxMmDAhOnfunHYeAAAAAAAAAAAAAAAAAAAAKcskSZKkHQEAAAAAAAAAAAAAAAAAAAD7qvr6+rjrrruiUCjE7Nmzo127djF69OjI5XIxYMCAyGQyaScCAAAAQJNKkiTmz58fFRUVceedd0Y2m40RI0ZELpeL0047zXtiAAAAAAAAAAAAAAAAAAAA+6hMkiRJ2hEAAAAAAAAAAAAAAAAAAACwr1m+fHnceuutUVlZGcuWLYv+/ftHPp+PMWPGRIcOHdLOAwAAAIAWsXr16qiqqopCoRA1NTXRo0ePyOVyMWHChOjcuXPaeQAAAAAAAAAAAAAAAAAAALSgTJIkSdoRAAAAAAAAAAAAAAAAAAAAsC+or6+Pu+66KwqFQsyePTvatWsXo0ePjlwuFwMGDIhMJpN2IgAAAACkIkmSmD9/flRUVMSdd94Z2Ww2RowYEblcLk477TTvnQEAAAAAAAAAAAAAAAAAAOwDMkmSJGlHAAAAAAAAAAAAAAAAAAAAwN7spZdeiilTpkRlZWUsW7Ys+vfvH/l8PsaMGRMdOnRIOw8AAAAAdiurV6+OqqqqKBQKUVNTEz169IhcLhcTJkyIzp07p50HAAAAAAAAAAAAAAAAAABAM8kkSZKkHQEAAAAAAAAAAAAAAAAAAAB7m/r6+rjrrruiUCjE7Nmzo127djF69OjI5/Nx8sknRyaTSTsRAAAAAHZrSZLE/Pnzo6KiIu68887IZrMxYsSIyOVycdppp3mPDQAAAAAAAAAAAAAAAAAAYC+TSZIkSTsCAAAAAAAAAAAAAAAAAAAA9hYvvfRSTJkyJSorK2PZsmVx0kknRT6fj9GjR0eHDh3SzgMAAACAPdLq1aujqqoqCoVC1NTURI8ePSKXy8WE/8eOnWxpVSf6uv7N6BlEmA0R7CqF2UkpApFsJIJmX0A2RQBG0Pjmd01zGl+MQUBHimykBAFkRxFxXcCSyjE2KEGRg+oC4iP+p3H22WcXudbKQp0Uz3MFb/v97LO88cYbXecBAAAAAAAAAAAAAAAAAADwM6hKKaXrCAAAAAAAAAAAAAAAAAAAAHiRPXv2LOfPn0/btjl79mxee+21HDx4MP1+PxMTE6mqqutEAAAAAHgplFLy1VdfpW3bnDlzJlVVZe/even3+/nDH/7gxQEAAAAAAAAAAAAAAAAAALzAqlJK6ToCAAAAAAAAAAAAAAAAAAAAXkSLi4uZnZ3NzMxM7ty5k02bNqXf7+fgwYN5/fXXu84DAAAAgJfaw4cPc+zYsbRtmx9++CG//e1vU9d1Pvvss7zxxhtd5wEAAAAAAAAAAAAAAAAAAPAPqkoppesIAAAAAAAAAAAAAAAAAAAAeFE8e/Ys58+fT9u2OXv2bF577bUcPHgw/X4/ExMTqaqq60QAAAAAeKWUUvLVV1+lbducOXMmVVVl79696ff7+cMf/uDZAQAAAAAAAAAAAAAAAAAAvCCqUkrpOgIAAAAAAAAAAAAAAAAAAACed4uLi5mdnc3MzEzu3LmTTZs2pd/v5+DBg3n99de7zgMAAAAAkjx8+DDHjh1L27b54Ycf8tvf/jZ1Xeezzz7LG2+80XUeAAAAAAAAAAAAAAAAAAAA/4mqlFK6jgAAAAAAAAAAAAAAAAAAAIDn0bNnz3L+/Pk0TZP5+fm89tprOXjwYPr9fiYmJlJVVdeJAAAAAMDfUErJV199lbZtc+bMmVRVlb1796bf7+cPf/iDtwcAAAAAAAAAAAAAAAAAAPAcqkoppesIAAAAAAAAAAAAAAAAAAAAeJ4sLi5mMBhkMBjkzp072bRpU/r9fg4ePJjXX3+96zwAAAAA4B/w8OHDHDt2LG3b5ocffshvf/vb1HWdzz77LG+88UbXeQAAAAAAAAAAAAAAAAAAAPwPVSmldB0BAAAAAAAAAAAAAAAAAAAAXXv27FnOnz+fpmkyPz+f1157LZOTk6nrOlu2bOk6DwAAAAD4F5VS8tVXX6Vt25w5cyZVVWXv3r2p6zrbt29PVVVdJwIAAAAAAAAAAAAAAAAAALzSqlJK6ToCAAAAAAAAAAAAAAAAAAAAurK4uJjBYJDBYJA7d+5k06ZN6ff7OXjwYF5//fWu8wAAAACAX8DDhw9z7NixtG2bH374Ie+++27qus7U1FTeeOONrvMAAAAAAAAAAAAAAAAAAABeSVUppXQdAQAAAAAAAAAAAAAAAAAAAL+mZ8+e5fz582maJvPz83nttdcyOTmZuq6zZcuWrvMAAAAAgF9JKSVfffVV2rbNmTNnUlVV9u7dm7qus3379lRV1XUiAAAAAAAAAAAAAAAAAADAK6MqpZSuIwAAAAAAAAAAAAAAAAAAAODXsLi4mMFgkMFgkDt37mTTpk3p9/s5ePBgXn/99a7zAAAAAIAOPXz4MMeOHUvbtvnhhx/y7rvvpq7rTE1N5Y033ug6DwAAAAAAAAAAAAAAAAAA4KVXlVJK1xEAAAAAAAAAAAAAAAAAAADwS3n27FnOnz+fpmkyPz+f1157LZOTk6nrOlu2bOk6DwAAAAB4zpRS8tVXX6Vt25w5cyZVVWXv3r2p6zrbt29PVVVdJwIAAAAAAAAAAAAAAAAAALyUqlJK6ToCAAAAAAAAAAAAAAAAAAAAfm6Li4sZDAYZDAa5c+dONm3alH6/n4MHD+b111/vOg8AAAAAeAE8fPgwx44dS9u2+eGHH/Luu++mrutMTU3ljTfe6DoPAAAAAAAAAAAAAAAAAADgpVKVUkrXEQAAAAAAAAAAAAAAAAAAAPBzePbsWRYWFtK2bebn5/Paa69lcnIydV1ny5YtXecBAAAAAC+oUkq++uqrtG2bM2fOpKqq7N27N3VdZ/v27amqqutEAAAAAAAAAAAAAAAAAACAF15VSildRwAAAAAAAAAAAAAAAAAAAMC/YnFxMYPBIDMzM1lcXMymTZvS7/czOTmZ8fHxrvMAAAAAgJfIw4cPc+zYsbRtmx9++CHvvvtu6rrO1NRU3njjja7zAAAAAAAAAAAAAAAAAAAAXlhVKaV0HQEAAAAAAAAAAAAAAAAAAAD/qGfPnmVhYSFt22Z+fj6vvfZaJicn0+/3MzEx0XUeAAAAAPCSK6Xkq6++Stu2OXPmTKqqyt69e1PXdbZv356qqrpOBAAAAAAAAAAAAAAAAAAAeKFUpZTSdQQAAAAAAAAAAAAAAAAAAAD8vRYXFzMYDDIzM5PFxcVs2rQp/X4/k5OTGR8f7zoPAAAAAHgFPXz4MHNzc2nbNjdv3sy7776buq7z2WefZeXKlV3nAQAAAAAAAAAAAAAAAAAAvBCqUkrpOgIAAAAAAAAAAAAAAAAAAAD+M8+ePcvCwkLats38/Hxee+21TE5Opt/vZ2Jious8AAAAAIAkSSklX3/9dZqmyZ/+9Kckyd69e1PXdbZv356qqjouBAAAAAAAAAAAAAAAAAAAeH5VpZTSdQQAAAAAAAAAAAAAAAAAAAD8LYuLixkMBpmZmcni4mI2bdqUfr+fycnJjI+Pd50HAAAAAPAfevjwYebm5tK2bW7evJl33303dV3ns88+y8qVK7vOAwAAAAAAAAAAAAAAAAAAeO5UpZTSdQQAAAAAAAAAAAAAAAAAAAD8f549e5aFhYW0bZv5+fm89tprmZycTL/fz8TERNd5AAAAAAD/kFJKvv766zRNkz/96U9Jkr1796au62zfvj1VVXVcCAAAAAAAAAAAAAAAAAAA8HyoSiml6wgAAAAAAAAAAAAAAAAAAAC4c+dOZmdnMzMzk8XFxWzatCn9fj+Tk5MZHx/vOg8AAAAA4F/28OHDzM3NpW3b3Lx5M++++27qus5nn32WlStXdp0HAAAAAAAAAAAAAAAAAADQqaqUUrqOAAAAAAAAAAAAAAAAAAAA4NX07NmzLCwspGmanDt3Lq+99lomJyfT7/czMTHRdR4AAAAAwC+ilJKvv/46TdPkT3/6U5Jk7969qes627dvT1VVHRcCAAAAAAAAAAAAAAAAAAD8+qpSSuk6AgAAAAAAAAAAAAAAAAAAgFfLnTt3Mjs7m5mZmSwuLmbz5s3p9/s5ePBgxsfHu84DAAAAAPjVPHz4MHNzc2nbNjdv3sy7776buq7z2WefZeXKlV3nAQAAAAAAAAAAAAAAAAAA/GqqUkrpOgIAAAAAAAAAAAAAAAAAAICX37Nnz7KwsJCmaXLu3LmMjo5mcnIydV1nYmKi6zwAAAAAgE6VUvL111+naZr86U9/SpJ8+umn6ff72b59e6qq6rgQAAAAAAAAAAAAAAAAAADgl1WVUkrXEQAAAAAAAAAAAAAAAAAAALy87ty5k9nZ2czMzGRxcTGbN29Ov9/PwYMHMz4+3nUeAAAAAMBz5+HDh5mbm0vbtrl582bWr1+fuq4zNTWVlStXdp0HAAAAAAAAAAAAAAAAAADwi6hKKaXrCAAAAAAAAAAAAAAAAAAAAF4uz549y8LCQpqmyblz5zI6OprJycnUdZ2JiYmu8wAAAAAAXgillHz99ddp2zZnzpxJknz66afp9/vZvn17qqrquBAAAAAAAAAAAAAAAAAAAODnU5VSStcRAAAAAAAAAAAAAAAAAAAAvBzu3LmT2dnZzMzMZHFxMZs3b06/38/BgwczPj7edR4AAAAAwAvr0aNHOXbsWNq2zc2bN7N+/frUdZ2pqamsXLmy6zwAAAAAAAAAAAAAAAAAAIB/WVVKKV1HAAAAAAAAAAAAAAAAAAAA8OJ69uxZFhYW0jRNzp07l9HR0UxOTqau60xMTHSdBwAAAADwUiml5Ouvv07btjlz5kyS5NNPP02/38/27dtTVVXHhQAAAAAAAAAAAAAAAAAAAP+cqpRSuo4AAAAAAAAAAAAAAAAAAADgxXPnzp0MBoMMBoMsLi5m8+bN6ff7OXjwYMbHx7vOAwAAAAB46T169CjHjh1L27a5efNm1q9fn7quMzU1lZUrV3adBwAAAAAAAAAAAAAAAAAA8A+pSiml6wgAAAAAAAAAAAAAAAAAAABeDMPhMAsLC2nbNufOncvo6GgmJydT13UmJia6zgMAAAAAeCWVUvL111+nbducOXMmSfLpp5+m3+9n+/btqaqq40IAAAAAAAAAAAAAAAAAAID/WlVKKV1HAAAAAAAAAAAAAAAAAAAA8Hy7c+dOBoNBBoNBFhcXMzExkbquc/DgwYyPj3edBwAAAADA//Do0aMcO3Ysbdvm5s2bWb9+feq6ztTUVFauXNl1HgAAAAAAAAAAAAAAAAAAwH+oKqWUriMAAAAAAAAAAAAAAAAAAAB4/gyHwywsLKRt25w7dy6jo6OZnJxMXdeZmJjoOg8AAAAAgP9EKSVff/112rbNmTNnkiSffvpp6rrOhx9+mKqqOi4EAAAAAAAAAAAAAAAAAAD431WllNJ1BAAAAAAAAAAAAAAAAAAAAM+PO3fuZDAYZDAYZHFxMRMTE6nrOgcPHsz4+HjXeQAAAAAA/IMePXqUY8eOpW3b3Lx5M+vXr09d15mamsrKlSu7zgMAAAAAAAAAAAAAAAAAAEiSVKWU0nUEAAAAAAAAAAAAAAAAAAAA3RoOh1lYWEjbtjl37lxGR0czOTmZuq4zMTHRdR4AAAAAAD+DUkouXbqUpmly5syZJMmnn36auq7z4YcfpqqqjgsBAAAAAAAAAAAAAAAAAIBXWVVKKV1HAAAAAAAAAAAAAAAAAAAA0I07d+5kMBhkMBhkcXExExMTqes6Bw8ezPj4eNd5AAAAAAD8Qh49epRjx46lbdvcvHkz69evT13XmZqaysqVK7vOAwAAAAAAAAAAAAAAAAAAXkFVKaV0HQEAAAAAAAAAAAAAAAAAAMCvZzgcZmFhIW3b5ty5cxkdHc3k5GTqus7ExETXeQAAAAAA/IpKKbl06VKapsmZM2eSJJ9++mnqus6HH36Yqqo6LgQAAAAAAAAAAAAAAAAAAF4VVSmldB0BAAAAAAAAAAAAAAAAAADAL+/OnTsZDAYZDAZZXFzMxMRE6rrOwYMHMz4+3nUeAAAAAAAde/ToUY4dO5a2bXPz5s2sX78+dV1namoqK1eu7DoPAAAAAAAAAAAAAAAAAAB4yVWllNJ1BAAAAAAAAAAAAAAAAAAAAL+M4XCYhYWFtG2bc+fOZXR0NJOTk6nrOhMTE13nAQAAAADwHCql5NKlS2maJmfOnEmSfPrpp6nrOh9++GGqquq4EAAAAAAAAAAAAAAAAAAAeBlVpZTSdQQAAAAAAAAAAAAAAAAAAAA/rzt37mQwGGQwGGRxcTETExPp9/s5cOBAxsfHu84DAAAAAOAF8ejRoxw7dixt2+bmzZtZv3596rrO1NRUVq5c2XUeAAAAAAAAAAAAAAAAAADwEqlKKaXrCAAAAAAAAAAAAAAAAAAAAP51w+EwCwsLads2586dy+joaCYnJ1PXdSYmJrrOAwAAAADgBVZKyaVLl9I0Tc6cOZMk2bNnT/r9fj788MNUVdVxIQAAAAAAAAAAAAAAAAAA8KKrSiml6wgAAAAAAAAAAAAAAAAAAAD+eXfu3MlgMMhgMMji4mImJibS7/dz4MCBjI+Pd50HAAAAAMBL5tGjR5mbm0vbtrlx40bWr1+fuq4zNTWVlStXdp0HAAAAAAAAAAAAAAAAAAC8oKpSSuk6AgAAAAAAAAAAAAAAAAAAgH/McDjMwsJC2rbNuXPnMjo6msnJydR1nYmJia7zAAAAAAB4BZRScunSpbRtm9OnTydJ9uzZk36/nw8//DBVVXVcCAAAAAAAAAAAAAAAAAAAvEiqUkrpOgIAAAAAAAAAAAAAAAAAAIC/z507dzIYDDIYDLK4uJiJiYn0+/0cOHAg4+PjXecBAAAAAPCKevToUebm5tK2bW7cuJH169enrutMTU1l5cqVXecBAAAAAAAAAAAAAAAAAAAvgKqUUrqOAAAAAAAAAAAAAAAAAAAA4D82HA6zsLCQpmmysLCQ0dHRTE5Opq7rTExMdJ0HAAAAAAD/Uyklly5dStu2OX36dJJkz5496ff7+fDDD1NVVceFAAAAAAAAAAAAAAAAAADA86oqpZSuIwAAAAAAAAAAAAAAAAAAAPi/3blzJzMzMxkMBrl79262bNmSuq5z4MCBjI+Pd50HAAAAAAD/qUePHmVubi5t2+bGjRtZv3596rrO1NRUVq5c2XUeAAAAAAAAAAAAAAAAAADwnKlKKaXrCAAAAAAAAAAAAAAAAAAAAP5fw+EwCwsLaZomCwsLGR0dzaFDh1LXdTZv3tx1HgAAAAAA/MNKKbl06VLats3p06eTJHv27Em/38+HH36Yqqo6LgQAAAAAAAAAAAAAAAAAAJ4HVSmldB0BAAAAAAAAAAAAAAAAAADwqrtz505mZmYyGAxy9+7dbNmyJXVd58CBAxkfH+86DwAAAAAAfhaPHj3K3Nxc2rbNjRs3sn79+vR6vUxPT2flypVd5wEAAAAAAAAAAAAAAAAAAB2qSiml6wgAAAAAAAAAAAAAAAAAAIBX0XA4zMLCQpqmycLCQkZHR3Po0KHUdZ3Nmzd3nQcAAAAAAL+YUkouXbqUtm1z+vTpJMmePXtS13V27NiRqqo6LgQAAAAAAAAAAAAAAAAAAH5tVSmldB0BAAAAAAAAAAAAAAAAAADwKrlz505mZmYyGAxy9+7dbNmyJXVd58CBAxkfH+86DwAAAAAAflWPHj3K3Nxc2rbNjRs3sm7dutR1nenp6axcubLrPAAAAAAAAAAAAAAAAAAA4FdSlVJK1xEAAAAAAAAAAAAAAAAAAAAvu+FwmIWFhTRNk4WFhYyOjubQoUOp6zqbN2/uOg8AAAAAADpXSsmlS5fStm1Onz6dJNmzZ0/qus6OHTtSVVXHhQAAAAAAAAAAAAAAAAAAwC+pKqWUriMAAAAAAAAAAAAAAAAAAABeVnfu3MnMzEwGg0Hu3r2bLVu2pK7rHDhwIOPj413nAQAAAADAc+nRo0eZm5tL27a5ceNG1q1bl7quMz09nZUrV3adBwAAAAAAAAAAAAAAAAAA/AKqUkrpOgIAAAAAAAAAAAAAAAAAAOBlMhwOc+7cubRtm4WFhYyOjubQoUOp6zqbN2/uOg8AAAAAAF4YpZRcunQpbdvm9OnTSZI9e/akruvs2LEjVVV1XAgAAAAAAAAAAAAAAAAAAPxcqlJK6ToCAAAAAAAAAAAAAAAAAADgZfDTTz9lMBhkMBjk7t272bJlS+q6zsGDBzM2NtZ1HgAAAAAAvNAePXqUubm5tG2bGzduZN26danrOtPT01m5cmXXeQAAAAAAAAAAAAAAAAAAwL+oKqWUriMAAAAAAAAAAAAAAAAAAABeVMPhMOfOnUvbtllYWMjo6GgOHTqUuq6zefPmrvMAAAAAAOClU0rJpUuX0rZtTp8+nSTZs2dP6rrOjh07UlVVx4UAAAAAAAAAAAAAAAAAAMA/oyqllK4jAAAAAAAAAAAAAAAAAAAAXjQ//fRTBoNBBoNB7t69my1btqSu6xw8eDBjY2Nd5wEAAAAAwCvh0aNHmZubS9u2uXHjRtatW5e6rjM1NZU333yz6zwAAAAAAAAAAAAAAAAAAOAfUJVSStcRAAAAAAAAAAAAAAAAAAAAL4LhcJhz586lbdssLCxkdHQ0hw4dSl3X2bx5c9d5AAAAAADwyiql5JtvvknTNDl9+nSSZM+ePanrOjt27EhVVR0XAgAAAAAAAAAAAAAAAAAA/5WqlFK6jgAAAAAAAAAAAAAAAAAAAHie/fTTTxkMBhkMBrl79262bNmSuq5z8ODBjI2NdZ0HAAAAAAD8Lx4/fpy5ubk0TZMbN25k3bp1qes6U1NTefPNN7vOAwAAAAAAAAAAAAAAAAAA/gNVKaV0HQEAAAAAAAAAAAAAAAAAAPC8GQ6HOXfuXNq2zcLCQkZHR3Po0KHUdZ3Nmzd3nQcAAAAAAPwXSin55ptv0jRNTp8+nSTZs2dP6rrOjh07UlVVx4UAAAAAAAAAAAAAAAAAAMD/qiqllK4jAAAAAAAAAAAAAAAAAAAAnhc//fRTBoNBBoNB7t69my1btqSu6xw8eDBjY2Nd5wEAAAAAAP+Ex48fZ25uLk3T5MaNG1m3bl3qus7U1FTefPPNrvMAAAAAAAAAAAAAAAAAAIAkVSmldB0BAAAAAAAAAAAAAAAAAADQpeFwmHPnzqVpmiwsLGRsbCyHDh1Kr9fL5s2bu84DAAAAAAB+JqWUfPPNN2maJqdPn06S7NmzJ3VdZ8eOHamqquNCAAAAAAAAAAAAAAAAAAB4dVWllNJ1BAAAAAAAAAAAAAAAAAAAQBd++umnDAaDDAaD3L17N1u2bEm/38+BAwcyNjbWdR4AAAAAAPALevz4cebm5tI0TW7cuJF169alrutMTU3lzTff7DoPAAAAAAAAAAAAAAAAAABeOVUppXQdAQAAAAAAAAAAAAAAAAAA8GsZDoc5d+5cmqbJwsJCxsbGcujQofR6vWzevLnrPAAAAAAA4FdWSsk333yTpmly+vTpJMmePXtS13V27NiRqqo6LgQAAAAAAAAAAAAAAAAAgFdDVUopXUcAAAAAAAAAAAAAAAAAAAD80n766acMBoMMBoPcvXs3W7ZsSb/fz4EDBzI2NtZ1HgAAAAAA8Bx4/Phx5ubm0jRNbty4kXXr1qWu60xNTeXNN9/sOg8AAAAAAAAAAAAAAAAAAF5qVSmldB0BAAAAAAAAAAAAAAAAAADwSxgOhzl37lyapsnCwkLGxsZy6NCh9Hq9bN68ues8AAAAAADgOVVKyTfffJO2bXP69OksLy9nz5496ff72bFjR6qq6joRAAAAAAAAAAAAAAAAAABeOlUppXQdAQAAAAAAAAAAAAAAAAAA8HP66aefMhgMMhgMcvfu3WzZsiX9fj8HDhzI2NhY13kAAAAAAMAL5PHjx5mbm0vbtrl+/XrWrVuXXq+X6enpvPnmm13nAQAAAAAAAAAAAAAAAADAS6MqpZSuIwAAAAAAAAAAAAAAAAAAAP5Vw+Ew586dS9M0WVhYyNjYWA4dOpRer5fNmzd3nQcAAAAAALzgSin55ptv0rZtTp8+neXl5ezZsyf9fj87duxIVVVdJwIAAAAAAAAAAAAAAAAAwAutKqWUriMAAAAAAAAAAAAAAAAAAAD+WT/99FNmZmYyGAxy7969bNmyJf1+PwcOHMjY2FjXeQAAAAAAwEvo8ePHmZubS9u2uX79etatW5der5fp6em8+eabXecBAAAAAAAAAAAAAAAAAMALqSqllK4jAAAAAAAAAAAAAAAAAAAA/hHD4TDz8/Np2zYLCwsZGxvLoUOH0uv1snnz5q7zAAAAAACAV0QpJd98803ats3p06ezvLycPXv2pN/vZ8eOHamqqutEAAAAAAAAAAAAAAAAAAB4YVSllNJ1BAAAAAAAAAAAAAAAAAAAwN/jp59+yszMTAaDQe7du5f3338/dV3nwIEDGRsb6zoPAAAAAAB4hT1+/Dhzc3Np2zbXr1/PunXr0uv1Mj09nTfffLPrPAAAAAAAAAAAAAAAAAAAeO5VpZTSdQQAAAAAAAAAAAAAAAAAAMB/ZDgcZn5+Pm3bZmFhIWNjYzl06FDqus6mTZu6zgMAAAAAAPjflFLyzTffpG3bnD59OsvLy9mzZ0/qus7OnTtTVVXXiQAAAAAAAAAAAAAAAAAA8FyqSiml6wgAAAAAAAAAAAAAAAAAAID/008//ZSZmZkMBoPcu3cv77//fuq6zoEDBzI2NtZ1HgAAAAAAwH/p8ePHmZubS9u2uX79etauXZu6rjM1NZVVq1Z1nQcAAAAAAAAAAAAAAAAAAM+VqpRSuo4AAAAAAAAAAAAAAAAAAABIkuFwmPn5+bRtm4WFhYyNjeXQoUOp6zqbNm3qOg8AAAAAAOCfUkrJN998k7Ztc/r06SwvL2fPnj2p6zo7d+5MVVVdJwIAAAAAAAAAAAAAAAAAQOeqUkrpOgIAAAAAAAAAAAAAAAAAAHi1/fTTT5mZmclgMMi9e/fy/vvvp67rHDhwIGNjY13nAQAAAAAA/GweP36cubm5tG2b69evZ+3atanrOlNTU1m1alXXeQAAAAAAAAAAAAAAAAAA0JmqlFK6jgAAAAAAAAAAAAAAAAAAAF49w+Ew8/Pzads2CwsLGRsby6FDh1LXdTZt2tR1HgAAAAAAwC+qlJLLly+naZqcPn06y8vL2bNnT+q6zs6dO1NVVdeJAAAAAAAAAAAAAAAAAADwq6pKKaXrCAAAAAAAAAAAAAAAAAAA4NXx448/ZjAYZDAY5N69e3n//fdT13UOHDiQsbGxrvMAAAAAAAB+dY8fP87c3Fzats3169ezdu3a1HWdqamprFq1qus8AAAAAAAAAAAAAAAAAAD4VVSllNJ1BAAAAAAAAAAAAAAAAAAA8HIbDoeZn59P27ZZWFjI2NhYDh06lLqus2nTpq7zAAAAAAAAngullFy+fDlN0+T06dNZXl7Onj17Utd1du7cmaqquk4EAAAAAAAAAAAAAAAAAIBfTFVKKV1HAAAAAAAAAAAAAAAAAAAAL6cff/wxg8Egg8Eg9+7dy/vvv59+v5/9+/dnbGys6zwAAAAAAIDn1uPHjzM3N5e2bXP9+vWsXbs2dV1namoqq1at6joPAAAAAAAAAAAAAAAAAAB+dlUppXQdAQAAAAAAAAAAAAAAAAAAvDyGw2Hm5+fTtm0WFhYyNjaWQ4cOpa7rbNq0qes8AAAAAACAF0opJZcvX07TNDl9+nSWl5ezZ8+e1HWdHTt2ZGRkpOtEAAAAAAAAAAAAAAAAAAD4WVSllNJ1BAAAAAAAAAAAAAAAAAAA8OL78ccfMxgMMhgMcu/evbz//vvp9/vZv39/xsbGus4DAAAAAAB44T1+/DjHjx9P0zS5fv161q5dm7quMzU1lVWrVnWdBwAAAAAAAAAAAAAAAAAA/5KqlFK6jgAAAAAAAAAAAAAAAAAAAF5Mw+Ew8/Pzads2CwsLGRsby6FDh1LXdTZt2tR1HgAAAAAAwEuplJLLly+nbducOnUqy8vL2b17d/r9fnbs2JGRkZGuEwEAAAAAAAAAAAAAAAAA4B9WlVJK1xEAAAAAAAAAAAAAAAAAAMCL5ccff8xgMMhgMMi9e/fy/vvvp9/vZ//+/RkbG+s6DwAAAAAA4JXx+PHjHD9+PE3T5Pr161m7dm3qus7U1FRWrVrVdR4AAAAAAAAAAAAAAAAAAPzdqlJK6ToCAAAAAAAAAAAAAAAAAAB4/g2Hw8zPz6dpmpw/fz5jY2M5dOhQ6rrOpk2bus4DAAAAAAB4pZVScvny5bRtm1OnTmV5eTm7d+9Ov9/Pjh07MjIy0nUiAAAAAAAAAAAAAAAAAAD8p6pSSuk6AgAAAAAAAAAAAAAAAAAAeH79+OOPmZmZyezsbO7du5etW7emruvs378/Y2NjXecBAAAAAADwf3j8+HGOHz+epmly/fr1rF27NnVdZ2pqKqtWreo6DwAAAAAAAAAAAAAAAAAA/qaqlFK6jgAAAAAAAAAAAAAAAAAAAJ4vw+Ew8/PzaZom58+fz9jYWA4fPpy6rrNx48au8wAAAAAAAPg7lFJy+fLltG2bU6dOZXl5Obt3706/38+OHTsyMjLSdSIAAAAAAAAAAAAAAAAAAPxPVSmldB0BAAAAAAAAAAAAAAAAAAA8H3788cfMzMxkdnY29+7dy9atW1PXdfbv35+xsbGu8wAAAAAAAPgnPX78OMePH0/TNLl+/XrWrl2buq4zNTWVVatWdZ0HAAAAAAAAAAAAAAAAAACpSiml6wgAAAAAAAAAAAAAAAAAAKA7w+Ew8/PzaZom58+fz9jYWA4fPpy6rrNx48au8wAAAAAAAPgZlVJy+fLltG2bU6dOZXl5Obt3705d19m5c2dGRka6TgQAAAAAAAAAAAAAAAAA4BVVlVJK1xEAAAAAAAAAAAAAAAAAAMCv78cff8zMzExmZ2dz7969bN26NXVdZ//+/RkbG+s6DwAAAAAAgF/Y48ePc/z48bRtm2vXrmXt2rXp9XqZnp7OqlWrus4DAAAAAAAAAAAAAAAAAOAVU5VSStcRAAAAAAAAAAAAAAAAAADAr2M4HGZ+fj5N0+T8+fMZGxvL4cOHU9d1Nm7c2HUeAAAAAAAAHSil5PLly2nbNqdOncry8nJ2796duq6zc+fOjIyMdJ0IAAAAAAAAAAAAAAAAAMAroCqllK4jAAAAAAAAAAAAAAAAAACAX9aPP/6YmZmZzM7O5t69e9m6dWvqus7+/fszNjbWdR4AAAAAAADPiSdPnmRubi5t2+batWtZu3Zter1epqens2rVqq7zAAAAAAAAAAAAAAAAAAB4iVWllNJ1BAAAAAAAAAAAAAAAAAAA8PMbDoc5e/Zs2rbN+fPnMzY2lsOHD6eu62zcuLHrPAAAAAAAAJ5jpZRcvnw5bdvm1KlTWV5ezu7du1PXdXbu3JmRkZGuEwEAAAAAAAAAAAAAAAAAeMlUpZTSdQQAAAAAAAAAAAAAAAAAAPDz+fHHHzMzM5PBYJD79+9n69atqes6+/fvz9jYWNd5AAAAAAAAvGCePHmSubm5tG2ba9euZe3aten1epmens6qVau6zgMAAAAAAAAAAAAAAAAA4CVRlVJK1xEAAAAAAAAAAAAAAAAAAMC/Zjgc5uzZs2nbNufPn8/Y2FgOHz6cuq6zcePGrvMAAAAAAAB4CZRScvny5bRtm1OnTmV5eTm7d+9OXdfZuXNnRkZGuk4EAAAAAAAAAAAAAAAAAOAFVpVSStcRAAAAAAAAAAAAAAAAAADAP+fHH3/MzMxMBoNB7t+/n61bt6au6xw4cCArVqzoOg8AAAAAAICX1JMnTzI3N5e2bXPt2rWsXbs2vV4v09PTWbVqVdd5AAAAAAAAAAAAAAAAAAC8gKpSSuk6AgAAAAAAAAAAAAAAAAAA+PsNh8OcPXs2bdvm/PnzGRsby+HDh1PXdTZu3Nh1HgAAAAAAAK+QUkouX76ctm1z6tSpLC8vZ/fu3anrOjt37szIyEjXiQAAAAAAAAAAAAAAAAAAvCCqUkrpOgIAAAAAAAAAAAAAAAAAAPiv/fjjj5mZmclgMMj9+/ezdevW1HWdAwcOZMWKFV3nAQAAAAAA8Ip78uRJjh8/nqZpcu3ataxduza9Xi/T09NZtWpV13kAAAAAAAAAAAAAAAAAADznqlJK6ToCAAAAAAAAAAAAAAAAAAD424bDYc6ePZu2bXP+/PmMjY3l8OHDqes6Gzdu7DoPAAAAAAAA/i+llHz77bdpmianTp3K8vJydu/enbqus3PnzoyMjHSdCAAAAAAAAAAAAAAAAADAc6gqpZSuIwAAAAAAAAAAAAAAAAAAgP/d7du3MxgMMhgMcv/+/WzdujV1XefAgQNZsWJF13kAAAAAAADwd3ny5EmOHz+epmly7dq1rF27Nr1eL9PT01m1alXXeQAAAAAAAAAAAAAAAAAAPEeqUkrpOgIAAAAAAAAAAAAAAAAAAEiWlpYyPz+fpmly4cKFjI+P5/Dhw+n1etm4cWPXeQAAAAAAAPBPK6Xk22+/TdM0OXXqVJaXl7N79+7UdZ2dO3dmZGSk60QAAAAAAAAAAAAAAAAAADpWlVJK1xEAAAAAAAAAAAAAAAAAAPAqu337dgaDQQaDQe7fv5+tW7em3+9n//79WbFiRdd5AAAAAAAA8LN68uRJjh8/nqZpcu3ataxduza9Xi/T09NZtWpV13kAAAAAAAAAAAAAAAAAAHSkKqWUriMAAAAAAAAAAAAAAAAAAOBVs7S0lPn5+TRNkwsXLmR8fDyHDx9Or9fLxo0bu84DAAAAAACAX1wpJd9++22apsmpU6eyvLyc3bt3p67r7Ny5MyMjI10nAgAAAAAAAAAAAAAAAADwK6pKKaXrCAAAAAAAAAAAAAAAAAAAeFXcvn07g8Egg8Eg9+/fz9atW9Pv97N///6sWLGi6zwAAAAAAADoxJMnT3L8+PE0TZNr165l7dq16fV6mZ6ezqpVq7rOAwAAAAAAAAAAAAAAAADgV1CVUkrXEQAAAAAAAAAAAAAAAAAA8DJbWlrK/Px8mqbJhQsXMj4+nsOHD6fX62Xjxo1d5wEAAAAAAMBzo5SSb7/9Nk3T5NSpU1leXs6uXbvS7/ezc+fOjIyMdJ0IAAAAAAAAAAAAAAAAAMAvpCqllK4jAAAAAAAAAAAAAAAAAADgZXT79u0MBoMMBoPcv38/W7duTb/fz/79+7NixYqu8wAAAAAAAOC59uTJkxw/fjxN0+TatWtZs2ZNer1ejh49mlWrVnWdBwAAAAAAAAAAAAAAAADAz6wqpZSuIwAAAAAAAAAAAAAAAAAA4GWxtLSU+fn5NE2TCxcuZHx8PIcPH06v18vGjRu7zgMAAAAAAIAXTikl3377bdq2zcmTJ7O8vJxdu3al3+9n586dGRkZ6ToRAAAAAAAAAAAAAAAAAICfQVVKKV1HAAAAAAAAAAAAAAAAAADAi+727duZmZnJ7Oxs7t+/n61bt6bf72f//v1ZsWJF13kAAAAAAADwUnjy5EmOHz+epmly7dq1rFmzJr1eL0ePHs2qVau6zgMAAAAAAAAAAAAAAAAA4F9QlVJK1xEAAAAAAAAAAAAAAAAAAPAiWlpaytmzZ9O2bS5cuJDx8fEcPnw4vV4vGzdu7DoPAAAAAAAAXlqllHz77bdp2zYnT57M8vJydu3alX6/n507d2ZkZKTrRAAAAAAAAAAAAAAAAAAA/kFVKaV0HQEAAAAAAAAAAAAAAAAAAC+S27dvZ2ZmJrOzs7l//34++OCD1HWd/fv3Z8WKFV3nAQAAAAAAwCvlyZMnOX78eJqmybVr17JmzZr0er0cPXo0q1at6joPAAAAAAAAAAAAAAAAAIC/U1VKKV1HAAAAAAAAAAAAAAAAAADA825paSlnz55N27a5cOFCxsfHc/jw4dR1nQ0bNnSdBwAAAAAAAK+8Ukq+/fbbtG2bkydPZnl5Obt27Uq/38/OnTszMjLSdSIAAAAAAAAAAAAAAAAAAP+JqpRSuo4AAAAAAAAAAAAAAAAAAIDn1e3btzMzM5PZ2dncv38/H3zwQeq6zv79+7NixYqu8wAAAAAAAIC/4cmTJzl+/Hiapsm1a9eyZs2a9Hq9TE9PZ/Xq1V3nAQAAAAAAAAAAAAAAAADwN1SllNJ1BAAAAAAAAAAAAAAAAAAAPE+WlpZy9uzZtG2bCxcuZHx8PIcPH05d19mwYUPXeQAAAAAAAMDfqZSSb7/9Nm3b5uTJk1leXs6uXbtS13U++uijjIyMdJ0IAAAAAAAAAAAAAAAAAMD/UJVSStcRAAAAAAAAAAAAAAAAAADwPLh9+3ZmZmYyOzub+/fv54MPPkhd19m/f39WrFjRdR4AAAAAAADwL3jy5EmOHz+etm1z9erVrFmzJr1eL9PT01m9enXXeQAAAAAAAAAAAAAAAAAAr7yqlFK6jgAAAAAAAAAAAAAAAAAAgK4sLS3l7Nmzads2Fy5cyPj4eA4fPpy6rrNhw4au8wAAAAAAAICfWSklV65cSdM0OXnyZJaXl7Nr167UdZ2PPvooIyMjXScCAAAAAAAAAAAAAAAAALySqlJK6ToCAAAAAAAAAAAAAAAAAAB+bbdv387MzExmZ2dz//79fPDBB6nrOvv378+KFSu6zgMAAAAAAAB+BU+ePMnx48fTtm2uXr2aNWvWpNfrZXp6OqtXr+46DwAAAAAAAAAAAAAAAADglVKVUkrXEQAAAAAAAAAAAAAAAAAA8GtYWlrK2bNn07ZtLly4kPHx8Rw+fDh1XWfDhg1d5wEAAAAAAAAdKaXkypUraZomJ0+ezPLycnbt2pW6rvPRRx9lZGSk60QAAAAAAAAAAAAAAAAAgJdeVUopXUcAAAAAAAAAAAAAAAAAAMAv6fbt25mZmcns7Gzu37+fDz74IP1+P/v27cuKFSu6zgMAAAAAAACeI0+ePMnx48fTtm2uXr2aNWvWpNfrZXp6OqtXr+46DwAAAAAAAAAAAAAAAADgpVWVUkrXEQAAAAAAAAAAAAAAAAAA8HNbWlrK2bNn07ZtLly4kPHx8Rw+fDh1XWfDhg1d5wEAAAAAAADPuVJKrly5kqZpcvLkySwvL2fXrl2p6zofffRRRkZGuk4EAAAAAAAAAAAAAAAAAHipVKWU0nUEAAAAAAAAAAAAAAAAAAD8XG7fvp2ZmZnMzs7m/v37+eCDD9Lv97Nv376sWLGi6zwAAAAAAADgBfTkyZMcP348bdvm6tWrWbNmTXq9Xqanp7N69equ8wAAAAAAAAAAAAAAAAAAXgpVKaV0HQEAAAAAAAAAAAAAAAAAAP+KpaWlnD17Nm3b5sKFCxkfH8/hw4dT13U2bNjQdR4AAAAAAADwkiil5MqVK2nbNidPnsxwOMyuXbvS7/fz0UcfZWRkpOtEAAAAAAAAAAAAAAAAAIAXVlVKKV1HAAAAAAAAAAAAAAAAAADAP+P27duZmZnJ7Oxs7t+/nw8++CD9fj/79u3LihUrus4DAAAAAAAAXmJPnjzJiRMn0jRNrl69mjVr1qTX62V6ejqrV6/uOg8AAAAAAAAAAAAAAAAA4IVTlVJK1xEAAAAAAAAAAAAAAAAAAPD3WlpaytmzZ9M0TS5evJjx8fEcPnw4dV1nw4YNXecBAAAAAAAAr5hSSq5cuZK2bXPy5MkMh8Ps2rUr/X4/H330UUZGRrpOBAAAAAAAAAAAAAAAAAB4IVSllNJ1BAAAAAAAAAAAAAAAAAAA/Fdu376dzz//PLOzs3nw4EG2bduWuq6zb9++rFixous8AAAAAAAAgDx58iQnTpxI0zS5evVq1qxZk16vl+np6axevbrrPAAAAAAAAAAAAAAAAACA51pVSildRwAAAAAAAAAAAAAAAAAAwN+ytLSUs2fPpmmaXLx4MePj4zly5Eh6vV42bNjQdR4AAAAAAADA31RKyZUrV9K2bU6ePJnhcJhdu3al3+/no48+ysjISNeJAAAAAAAAAAAAAAAAAADPnaqUUrqOAAAAAAAAAAAAAAAAAACA/9Xt27fz+eefZ3Z2Ng8ePMi2bdtS13X27duXFStWdJ0HAAAAAAAA8Hd78uRJTpw4kaZpcvXq1axZsya9Xi/T09NZvXp113kAAAAAAAAAAAAAAAAAAM+NqpRSuo4AAAAAAAAAAAAAAAAAAIClpaWcPXs2TdPk4sWLGR8fz5EjR9Lr9bJhw4au8wAAAAAAAAD+JaWUXLlyJW3b5uTJkxkOh9m1a1f6/X4++uijjIyMdJ0IAAAAAAAAAAAAAAAAANCpqpRSuo4AAAAAAAAAAAAAAAAAAODVdfv27Xz++eeZnZ3NgwcPsm3bttR1nX379mXFihVd5wEAAAAAAAD87J48eZITJ06kaZpcvXo177zzTnq9Xo4ePZrVq1d3nQcAAAAAAAAAAAAAAAAA0ImqlFK6jgAAAAAAAAAAAAAAAAAA4NWytLSUs2fPpmmaXLx4MePj4zly5Eh6vV42bNjQdR4AAAAAAADAr6KUkitXrqRt25w8eTLD4TC7du1KXdf5+OOPMzIy0nUiAAAAAAAAAAAAAAAAAMCvpiqllK4jAAAAAAAAAAAAAAAAAAB4Ndy6dSszMzOZnZ3NgwcPsm3bttR1nX379mXFihVd5wEAAAAAAAB05unTpzl+/HiapsnVq1fzzjvvpNfr5ejRo1m9enXXeQAAAAAAAAAAAAAAAAAAv7iqlFK6jgAAAAAAAAAAAAAAAAAA4OW1tLSUL7/8Mm3b5uLFixkfH8+RI0fS6/WyYcOGrvMAAAAAAAAAniullFy5ciVt2+bkyZMZDofZtWtX6rrOxx9/nJGRka4TAQAAAAAAAAAAAAAAAAB+EVUppXQdAQAAAAAAAAAAAAAAAADAy+fWrVuZmZnJ7OxsHjx4kG3btqWu6+zbty8rVqzoOg8AAAAAAADguff06dMcP348TdPk6tWreeedd9Lr9XL06NGsXr266zwAAAAAAAAAAAAAAAAAgJ9VVUopXUcAAAAAAAAAAAAAAAAAAPByWFpaypdffpm2bXPx4sWMj4/nyJEjqes67733Xtd5AAAAAAAAAC+kUkquXLmStm1z8uTJDIfD7Nq1K3Vd5+OPP87IyEjXiQAAAAAAAAAAAAAAAAAA/7KqlFK6jgAAAAAAAAAAAAAAAAAA4MV269atzMzMZHZ2Ng8ePMi2bdtS13X27duXFStWdJ0HAAAAAAAA8NJ4+vRpjh8/nqZpcvXq1bzzzjvp9Xo5evRoVq9e3XUeAAAAAAAAAAAAAAAAAMA/rSqllK4jAAAAAAAAAAAAAAAAAAB48SwtLeXLL79M27a5ePFixsfHc+TIkdR1nffee6/rPAAAAAAAAICXWiklV65cSdu2OXnyZIbDYXbt2pW6rvPxxx9nZGSk60QAAAAAAAAAAAAAAAAAgH9IVUopXUcAAAAAAAAAAAAAAAAAAPDiuHXrVmZmZjI7O5sHDx5k27Ztqes6+/bty4oVK7rOAwAAAAAAAHjlPH36NMePH0/TNLl69Wreeeed9Hq9TE9P56233uo6DwAAAAAAAAAAAAAAAADg71KVUkrXEQAAAAAAAAAAAAAAAAAAPN+Wlpby5Zdfpm3bXLx4MePj4zly5Ejqus57773XdR4AAAAAAAAASUop+e6779I0TU6ePJnhcJhdu3alrut8/PHHGRkZ6ToRAAAAAAAAAAAAAAAAAOA/VJVSStcRAAAAAAAAAAAAAAAAAAA8n27dupWZmZnMzs7mwYMH2bZtW+q6zr59+7JixYqu8wAAAAAAAAD4Dzx9+jQnTpxI0zT5/vvv884776TX62V6ejpvvfVW13kAAAAAAAAAAAAAAAAAAP+XqpRSuo4AAAAAAAAAAAAAAAAAAOD5sbS0lC+//DJN0+Qvf/lLXn/99Rw5ciS9Xi/vvfde13kAAAAAAAAA/ANKKfnuu+/SNE1OnjyZ4XCYXbt2pa7rfPzxxxkZGek6EQAAAAAAAAAAAAAAAAAgSVKVUkrXEQAAAAAAAAAAAAAAAAAAdO/WrVuZmZnJ7OxsHjx4kG3btqXf72ffvn0ZHR3tOg8AAAAAAACAf9HTp09z4sSJNE2T77//Pu+88056vV6mp6fz1ltvdZ0HAAAAAAAAAAAAAAAAALziqlJK6ToCAAAAAAAAAAAAAAAAAIBuLC0t5csvv0zTNPnLX/6S119/PUeOHEmv18t7773XdR4AAAAAAAAAv4BSSr777rs0TZOTJ09mOBxm165dqes6H3/8cUZGRrpOBAAAAAAAAAAAAAAAAABeQVUppXQdAQAAAAAAAAAAAAAAAADAr+vWrVuZmZnJ7OxsHjx4kG3btqXf72ffvn0ZHR3tOg8AAAAAAACAX8nTp09z4sSJNE2T77//Pu+88056vV6mp6fz1ltvdZ0HAAAAAAAAAAAAAAAAALxCqlJK6ToCAAAAAAAAAAAAAAAAAIBf3tLSUr788ss0TZO//OUvef3113PkyJH0er289957XecBAAAAAAAA0KFSSr777rs0TZOTJ09mOBzmk08+Sb/fz8cff5yRkZGuEwEAAAAAAAAAAAAAAACAl1xVSildRwAAAAAAAAAAAAAAAAAA8Mu5detWZmZmMjs7mwcPHmTbtm3p9/vZt29fRkdHu84DAAAAAAAA4Dnz9OnTnDhxIk3T5Pvvv8/bb7+dXq+Xo0eP5q233uo6DwAAAAAAAAAAAAAAAAB4SVWllNJ1BAAAAAAAAAAAAAAAAAAAP6+lpaV8+eWXaZomf/nLX/L666/nyJEj6fV6ee+997rOAwAAAAAAAOAFUErJd999l7Zt88UXX2Q4HOaTTz5Jv9/Pxx9/nJGRka4TAQAAAAAAAAAAAAAAAICXSFVKKV1HAAAAAAAAAAAAAAAAAADw87h161Y+//zzzM7O5q9//Wu2bduWfr+fffv2ZXR0tOs8AAAAAAAAAF5QT58+zYkTJ9I0Tb7//vu8/fbb6fV6OXr0aN56662u8wAAAAAAAAAAAAAAAACAl0BVSildRwAAAAAAAAAAAAAAAAAA8M9bWlrKn//857Rtm4sXL+Y3v/lNjhw5kl6vl/fee6/rPAAAAAAAAABeIqWUfPfdd2nbNl988UWGw2E++eST9Pv9fPzxxxkZGek6EQAAAAAAAAAAAAAAAAB4QVWllNJ1BAAAAAAAAAAAAAAAAAAA/7hbt27l888/z+zsbP7617/m97//feq6zr59+zI6Otp1HgAAAAAAAAAvuadPn+bEiRNpmibff/993n777fR6vRw9ejRvvfVW13kAAAAAAAAAAAAAAAAAwAumKqWUriMAAAAAAAAAAAAAAAAAAPj7LC0t5c9//nPats3Fixfzm9/8JkeOHEld1/nd737XdR4AAAAAAAAAr6BSSr777ru0bZsvvvgiw+Ewn3zySfr9fj7++OOMjIx0nQgAAAAAAAAAAAAAAAAAvACqUkrpOgIAAAAAAAAAAAAAAAAAgP/crVu38vnnn2d2djZ//etf8/vf/z51XWffvn0ZHR3tOg8AAAAAAAAAkiRPnz7NiRMn0jRNvv/++7z99tvp9Xo5evRo3nrrra7zAAAAAAAAAAAAAAAAAIDnWFVKKV1HAAAAAAAAAAAAAAAAAADwf1taWsqf//zntG2bixcv5je/+U2OHDmSuq7zu9/9rus8AAAAAAAAAPgPlVLy3XffpW3bfPHFFxkOh/nkk09S13X++Mc/ZmRkpOtEAAAAAAAAAAAAAAAAAOA5U5VSStcRAAAAAAAAAAAAAAAAAAD8/27dupXPP/88s7Oz+etf/5rf//73qes6+/bty+joaNd5AAAAAAAAAPAPefr0aU6cOJG2bfPv//7vefvtt9Pr9XL06NG89dZbXecBAAAAAAAAAAAAAAAAAM+JqpRSuo4AAAAAAAAAAAAAAAAAAHjVLS0t5c9//nPats3Fixfzm9/8JkeOHEld1/nd737XdR4AAAAAAAAA/MtKKfm3f/u3NE2TL774IsPhMJ988knqus4f//jHjIyMdJ0IAAAAAAAAAAAAAAAAAHSoKqWUriMAAAAAAAAAAAAAAAAAAF5V//2///fMzMxkdnY2f/3rX/P73/8+/X4//+2//beMjo52nQcAAAAAAAAAv4inT5/mxIkTads2//7v/5633347vV4vR48ezVtvvdV1HgAAAAAAAAAAAAAAAADQgaqUUrqOAAAAAAAAAAAAAAAAAAB4lSwtLeXPf/5z2rbNxYsX85vf/CZHjhxJXdf53e9+13UeAAAAAAAAAPxqSin5t3/7tzRNky+++CLD4TCffPJJ6rrOH//4x4yMjHSdCAAAAAAAAAAAAAAAAAD8SqpSSuk6AgAAAOD/YXdOmqyqE31h/zZJBAkTAR0oZAJOxAY/QCE2FVGgici5CAwrM8nMvfZnWmsTZhJBNgwKweGxd6RIqogRFxGcK1BFEwHs5ET838Ft3nvuPadONeqieZ5P8AAAAAAAAAAAAAA8Cn788cccPXo077zzTn766af87ne/S6/Xy+HDh7Nu3bq2ewAAAAAAAADQqr/85S85fvx4mqbJd999l6effjrdbjdHjhzJk08+2XYPAAAAAAAAAAAAAAAAAPiVdUoppe0EAAAAAAAAAAAAAAAAAMDD6t69e3nvvffSNE3+9V//NY899lj++Mc/pqqqvPjii233AAAAAAAAAOC+U0rJ559/nrquc+LEifzbv/1b/uVf/iVVVeUPf/hDVq1a1XYRAAAAAAAAAAAAAAAAAPgVdEoppe0EAAAAAAAAAAAAAAAAAMDD5scff8zRo0fzzjvv5Keffsrvfve79Hq9HD58OOvWrWu7BwAAAAAAAAAPhL/85S85fvx4mqbJd999l6effjrdbjdHjhzJk08+2XYPAAAAAAAAAAAAAAAAAPgFdUoppe0EAAAAAAAAAAAAAAAAAMDD4N69e3nvvffSNE3+9V//NY899lj++Mc/pqqqvPjii233AAAAAAAAAOCBVUrJ559/nrquc+LEifzbv/1b/uVf/iVVVeUPf/hDVq1a1XYRAAAAAAAAAAAAAAAAAPgndUoppe0EAAAAAAAAAAAAAAAAAMCD7Mcff8zRo0fzzjvv5Keffsrvfve79Hq9HD58OOvWrWu7BwAAAAAAAAAPlb/85S+Zn59PXdf57rvv8vTTT6fb7ebIkSN58skn2+4BAAAAAAAAAAAAAAAAAP+gTimltJ0AAAAAAAAAAAAAAAAAAHjQ3Lt3L++9917qus7777+fxx57LH/84x9TVVVefPHFtnsAAAAAAAAA8NArpeTzzz9P0zQ5ceJE7t27l/3796fX6+UPf/hDVq1a1XYRAAAAAAAAAAAAAAAAAPg7dEoppe0EAAAAAAAAAAAAAAAAAMCD4scff0y/38/s7Gx++umn7Ny5M1VV5fDhw1m3bl3bPQAAAAAAAAB4JF2/fj3Hjx9PXdf57rvv8vTTT6fb7ebIkSN58skn2+4BAAAAAAAAAAAAAAAAAH+DTimltJ0AAAAAAAAAAAAAAAAAALif3bt3L++9917qus7777+fxx57LOPj4+l2u3nxxRfb7gEAAAAAAAAA/1MpJZ9//nmapsmJEydy79697N+/P71eL3/4wx+yatWqtosAAAAAAAAAAAAAAAAAwH+iU0opbScAAAAAAAAAAAAAAAAAAO5HP/74Y/r9fmZnZ/PTTz9l586dqaoqhw8fzrp169ruAQAAAAAAAAB/xfXr13P8+PHUdZ3vvvsuTz/9dLrdbo4cOZInn3yy7R4AAAAAAAAAAAAAAAAA8H/plFJK2wkAAAAAAAAAAAAAAAAAgPvFvXv38t5776Wu67z//vt57LHHMj4+nm63mxdffLHtHgAAAAAAAADwdyql5PPPP0/TNDlx4kTu3buX/fv3p9fr5Q9/+ENWrVrVdhEAAAAAAAAAAAAAAAAASNIppZS2EwAAAAAAAAAAAAAAAAAAbfvxxx/T7/czOzubn376KTt37kxVVTl8+HDWrVvXdg8AAAAAAAAA+AVcv349x48fT13X+e677/L000+n2+3myJEjefLJJ9vuAQAAAAAAAAAAAAAAAMAjrVNKKW0nAAAAAAAAAAAAAAAAAADacO/evbz33nup6zrvv/9+HnvssYyPj6fb7ebFF19suwcAAAAAAAAA/EpKKfn888/TNE1OnDiRe/fuZf/+/amqKrt3786qVavaLgIAAAAAAAAAAAAAAADAI6dTSiltJwAAAAAAAAAAAAAAAAAAfkuXL1/O0aNHMzs7m59++ik7d+5MVVU5fPhw1q1b13YPAAAAAAAAAPgNXb9+PcePH09d1/nuu++ybdu2dLvdTE1N5cknn2y7BwAAAAAAAAAAAAAAAACPjE4ppbSdAAAAAAAAAAAAAAAAAAD4td27dy+nT59O0zR5//3389hjj2V8fDzdbjcvvvhi2z0AAAAAAAAAoGWllHz++edpmiYnTpzIvXv3sn///lRVld27d2fVqlVtFwEAAAAAAAAAAAAAAADgodYppZS2EwAAAAAAAAAAAAAAAAAAv5bLly/n6NGjmZ2dzU8//ZSdO3emqqocPnw469ata7sHAAAAAAAAANyHrl+/nuPHj6eu63z33XfZtm1but1upqam8uSTT7bdAwAAAAAAAAAAAAAAAICHUqeUUtpOAAAAAAAAAAAAAAAAAAD8ku7du5fTp0+naZq8//77eeyxxzI+Pp6qqrJjx462ewAAAAAAAADAA6KUks8//zxN0+TEiRO5d+9e9u/fn6qqsnv37qxatartIgAAAAAAAAAAAAAAAAA8NDqllNJ2AgAAAAAAAAAAAAAAAADgl3D58uUcPXo0s7Oz+emnn7Jz585UVZXDhw9n3bp1bfcAAAAAAAAAgAfY9evXc/z48dR1ne+++y7btm1Lt9vN1NRUnnzyybZ7AAAAAAAAAAAAAAAAAPDA65RSStsJAAAAAAAAAAAAAAAAAIB/1L1793L69Ok0TZP3338/jz32WMbHx1NVVXbs2NF2DwAAAAAAAAB4yJRS8vnnn6dpmpw4cSL37t3L/v37U1VVdu/enVWrVrVdBAAAAAAAAAAAAAAAAIAHUqeUUtpOAAAAAAAAAAAAAAAAAAD8vS5fvpyjR49mdnY2P/30U3bu3JmqqnL48OGsW7eu7R4AAAAAAAAA8Ai4fv16jh8/nrqu891332Xbtm3pdrs5cuRInnrqqbZ7AAAAAAAAAAAAAAAAAPBA6ZRSStsJAAAAAAAAAAAAAAAAAIC/xb1793L69Ok0TZP3338/jz32WMbHx1NVVXbs2NF2DwAAAAAAAAB4RJVS8vnnn6dpmpw4cSL37t3L/v37U1VVdu/enVWrVrVdBAAAAAAAAAAAAAAAAID7XqeUUtpOAAAAAAAAAAAAAAAAAAD8NZcvX87Ro0czOzubn376KTt37kxVVTl8+HDWrVvXdg8AAAAAAAAA4H+7fv165ufnU9d1zp8/n23btqXb7ebIkSN56qmn2u4BAAAAAAAAAAAAAAAAwH2rU0opbScAAAAAAAAAAAAAAAAAAP5vKysree+991LXdT744IOsX78+4+Pj6Xa72bFjR9s9AAAAAAAAAIC/qpSSL774InVd58SJE7l3717279+fqqqye/furFq1qu0iAAAAAAAAAAAAAAAAANxXOqWU0nYCAAAAAAAAAAAAAAAAAOB/uXz5co4ePZp33nknP//8c3bu3Jler5dDhw5l3bp1bfcAAAAAAAAAAP5u169fz/z8fOq6zvnz57Nt27Z0u90cOXIkTz31VNs9AAAAAAAAAAAAAAAAALgvdEoppe0EAAAAAAAAAAAAAAAAAPBoW1lZyXvvvZe6rvPBBx9k/fr1GR8fT7fbzY4dO9ruAQAAAAAAAAD8Ikop+eKLL1LXdU6cOJF79+5l//79qaoqu3fvzqpVq9ouAgAAAAAAAAAAAAAAAEBrOqWU0nYCAAAAAAAAAAAAAAAAAHg0Xb58OUePHs0777yTn3/+OTt37kyv18uhQ4eybt26tnsAAAAAAAAAAL+a69evZ35+PnVd5/z589m2bVu63W6OHDmSp556qu0eAAAAAAAAAAAAAAAAAPzmOqWU0nYCAAAAAAAAAAAAAAAAAHh0rKys5L333ktd1/nggw+yfv36jI+Pp9vtZseOHW33AAAAAAAAAAB+U6WUfPHFF6nrOidOnMi9e/eyf//+VFWV3bt3Z9WqVW0XAQAAAAAAAAAAAAAAAOA30SmllLYTAAAAAAAAAAAAAAAAAMDD7/Llyzl69Gjeeeed/Pzzz9m5c2d6vV4OHTqUdevWtd0DAAAAAAAAAGjd9evXMz8/n7quc/78+Wzbti3dbjdHjhzJU0891XYPAAAAAAAAAAAAAAAAAH5VnVJKaTsBAAAAAAAAAAAAAAAAADycVlZW8t5776Wu63zwwQdZv359xsfH0+12s2PHjrZ7AAAAAAAAAAD3pVJKvvjiizRNk6WlpaysrGT//v3p9XrZvXt3Vq1a1XYRAAAAAAAAAAAAAAAAAH5xnVJKaTsBAAAAAAAAAAAAAAAAADxcLl++nH6/n9nZ2fz888/ZuXNner1eDh06lHXr1rXdAwAAAAAAAAB4YFy/fj3z8/Op6zrnz5/Ptm3bMjMzk6mpqTz11FNt9wAAAAAAAAAAAAAAAADgF9MppZS2EwAAAAAAAAAAAAAAAADAg29lZSWnT59O0zT54IMPsn79+oyPj6fb7WbHjh1t9wAAAAAAAAAAHmillHzxxRdpmiZLS0tZWVnJ/v370+v1snv37qxatartIgAAAAAAAAAAAAAAAAD8UzqllNJ2AgAAAAAAAAAAAAAAAAB4cF2+fDn9fj+zs7P5+eef89JLL6Wqqhw+fDhr165tuwcAAAAAAAAA8NC5fv165ufnU9d1zp8/n23btmVmZiZTU1N56qmn2u4BAAAAAAAAAAAAAAAAwD+kU0opbScAAAAAAAAAAAAAAAAAgAfLyspKTp8+naZp8sEHH2T9+vUZHx9Pt9vNjh072u4BAAAAAAAAADwSSin54osv0jRNlpaWsrKykv3796fX62X37t1ZtWpV20UAAAAAAAAAAAAAAAAA+Jt1Siml7QQAAAAAAAAAAAAAAAAA8GC4fPly+v1+Zmdn8/PPP+ell15KVVU5fPhw1q5d23YPAAAAAAAAAOCRdf369czPz6eu65w/fz7btm3LzMxMpqam8tRTT7XdAwAAAAAAAAAAAAAAAID/UqeUUtpOAAAAAAAAAAAAAAAAAAD3r5WVlZw+fTpN0+SDDz7I+vXrMz4+nm63mx07drTdAwAAAAAAAADg/1BKyRdffJGmabK0tJSVlZXs378/vV4vu3fvzqpVq9ouAgAAAAAAAAAAAAAAAMB/qFNKKW0nAAAAAAAAAAAAAAAAAID7z+XLl9Pv9zM7O5uff/45L730UqqqyuHDh7N27dq2ewAAAAAAAAAA/BeuX7+e+fn51HWd8+fPZ9u2bZmZmcmRI0eyadOmtnsAAAAAAAAAAAAAAAAA8O90Siml7QQAAAAAAAAAAAAAAAAAcH9YWVnJ6dOn0zRNPvjgg6xfvz7j4+PpdrvZsWNH2z0AAAAAAAAAAP4BpZScOXMmdV1naWkpKysr2b9/f6qqyp49e7Jq1aq2iwAAAAAAAAAAAAAAAACQTimltJ0AAAAAAAAAAAAAAAAAANp16dKlHD16NLOzs/n555/z0ksvpdfr5dChQ1m7dm3bPQAAAAAAAAAAfiE3btzI8ePHU9d1zp8/n61bt6bb7ebIkSPZtGlT2z0AAAAAAAAAAAAAAAAAHmGdUkppOwEAAAAAAAAAAAAAAAAA/PZWVlZy+vTpNE2TDz74IOvXr8/4+HiqqsoLL7zQdg8AAAAAAAAAgF9RKSVnzpxJXddZWlrKyspK9u/fn6qqsmfPnqxatartIgAAAAAAAAAAAAAAAACPmE4ppbSdAAAAAAAAAAAAAAAAAAB+O5cuXcrRo0czOzubn3/+OS+99FJ6vV4OHTqUtWvXtt0DAAAAAAAAAOA3duPGjRw/fjx1Xef8+fPZunVrut1ujhw5kk2bNrXdAwAAAAAAAAAAAAAAAOAR0SmllLYTAAAAAAAAAAAAAAAAAMCva2VlJadPn07TNPnggw+yfv36jI+Pp6qqvPDCC233AAAAAAAAAAC4D5RScubMmdR1naWlpaysrGT//v2pqip79uzJqlWr2i4CAAAAAAAAAAAAAAAA8BDrlFJK2wkAAAAAAAAAAAAAAAAA4Ndx6dKlHD16NLOzs/n555/z0ksvpdfr5dChQ1m7dm3bPQAAAAAAAAAA7lM3btzI8ePHU9d1zp8/n61bt6bb7ebIkSPZtGlT2z0AAAAAAAAAAAAAAAAAHkKdUkppOwEAAAAAAAAAAAAAAAAA/HJWVlZy+vTpNE2TDz74IOvXr8/4+HiqqsoLL7zQdg8AAAAAAAAAgAdIKSVnzpxJXddZWlrKyspK9u/fn6qqsmfPnqxatartIgAAAAAAAAAAAAAAAAAPiU4ppbSdAAAAAAAAAAAAAAAAAAD+eZcuXcrRo0czOzubn3/+OS+99FJ6vV4OHTqUtWvXtt0DAAAAAAAAAOABd+PGjRw/fjx1Xef8+fPZunVrut1ujhw5kk2bNrXdAwAAAAAAAAAAAAAAAOAB1ymllLYTAAAAAAAAAAAAAAAAAMA/ZmVlJadPn05d1/nwww+zfv36jI+Pp6qqvPDCC233AAAAAAAAAAB4CJVScubMmTRNk6WlpQwGg7z11lvp9XrZvXt3hoaG2i4CAAAAAAAAAAAAAAAA8ADqlFJK2wkAAAAAAAAAAAAAAAAA4O9z6dKl9Pv9zM7O5sqVK9m1a1eqqsqhQ4eydu3atnsAAAAAAAAAADwibty4kfn5+dR1nW+//TZbt25Nt9vNkSNHsmnTprZ7AAAAAAAAAAAAAAAAADxAOqWU0nYCAAAAAAAAAAAAAAAAAPivrays5PTp06nrOh9++GHWr1+fiYmJdLvdvPDCC233AAAAAAAAAAB4hJVScubMmTRNk6WlpQwGg7z11lvp9XrZvXt3hoaG2i4CAAAAAAAAAAAAAAAAcJ/rlFJK2wkAAAAAAAAAAAAAAAAA4D936dKl9Pv9zM7O5sqVK9m1a1eqqsqhQ4eydu3atnsAAAAAAAAAAPDv3LhxI/Pz86nrOt9++222bt2abrebI0eOZNOmTW33AAAAAAAAAAAAAAAAALhPdUoppe0EAAAAAAAAAAAAAAAAAPDvrays5PTp06nrOh9++GHWr1+fiYmJdLvdvPDCC233AAAAAAAAAADgv1RKyZkzZ9I0TZaWljIYDPLWW2+l1+tl9+7dGRoaarsIAAAAAAAAAAAAAAAAwH2kU0opbScAAAAAAAAAAAAAAAAAgP/h0qVL6ff7mZ2dzZUrV7Jr165UVZVDhw5l7dq1bfcAAAAAAAAAAOAfcuPGjczPz6eu63z77bfZunVrut1ujhw5kk2bNrXdAwAAAAAAAAAAAAAAAOA+0CmllLYTAAAAAAAAAAAAAAAAAPAoW1lZyenTp1PXdT788MOsX78+ExMT6Xa7eeGFF9ruAQAAAAAAAADAL6aUkjNnzqRpmiwtLWUwGOStt95KVVXZs2dPhoaG2i4CAAAAAAAAAAAAAAAA0JJOKaW0nQAAAAAAAAAAAAAAAACAR9GlS5fS7/czOzubK1euZNeuXamqKocOHcratWvb7gEAAAAAAAAAwK/qxo0bmZ+fT13X+fbbb7N169bMzMxkamoqmzZtarsHAAAAAAAAAAAAAAAAwG+sU0opbScAAAAAAAAAAAAAAAAA4FGxsrKSU6dOpWmafPjhh9mwYUPGx8fT7XbzwgsvtN0DAAAAAAAAAIDfXCklZ86cSdM0WVpaymAwyFtvvZWqqrJnz54MDQ21XQQAAAAAAAAAAAAAAADgN9AppZS2EwAAAAAAAAAAAAAAAADwsLt06VL6/X5mZ2dz5cqV7Nq1K1VV5dChQ1m7dm3bPQAAAAAAAAAAuC/cuHEj8/Pzqes63377bbZu3ZqZmZlMTU1l06ZNbfcAAAAAAAAAAAAAAAAA+BV1Siml7QQAAAAAAAAAAAAAAAAAPIxWVlZy6tSpNE2TDz/8MBs2bMj4+Hiqqsrzzz/fdg8AAAAAAAAAAO5bpZScOXMmTdNkaWkpg8Egb731Vqqqyp49ezI0NNR2EQAAAAAAAAAAAAAAAIBfWKeUUtpOAAAAAAAAAAAAAAAAAMDD5NKlS+n3+5mdnc2VK1eya9euVFWVQ4cOZe3atW33AAAAAAAAAADggXLjxo3Mz8+nrut8++232bp1a2ZmZjI1NZVNmza13QMAAAAAAAAAAAAAAADgF9IppZS2EwAAAAAAAAAAAAAAAADwoFtZWcmpU6fSNE0+/PDDbNiwIePj46mqKs8//3zbPQAAAAAAAAAAeOCVUnLmzJk0TZOlpaUMBoO89dZbqaoqe/bsydDQUNtFAAAAAAAAAAAAAAAAAP4JnVJKaTsBAAAAAAAAAAAAAAAAAA+qS5cupd/vZ3Z2NleuXMmuXbtSVVUOHTqUtWvXtt0DAAAAAAAAAICH0o0bNzI/P5+6rvPtt99m69atmZmZydTUVDZt2tR2DwAAAAAAAAAAAAAAAIB/QKeUUtpOAAAAAAAAAAAAAAAAAMCDZGVlJadOnUrTNPnwww+zYcOGjI+Pp6qqPP/88233AAAAAAAAAADgkVFKyZkzZ9I0TZaWljIYDPLWW2+lqqrs2bMnQ0NDbRcBAAAAAAAAAAAAAAAA+Bt1Siml7QQAAAAAAAAAAAAAAAAAPAguXbqUfr+f2dnZXLlyJbt27UpVVTl06FDWrl3bdg8AAAAAAAAAAB5pN27cyMLCQuq6zrlz57J169bMzMxkamoqmzZtarsHAAAAAAAAAAAAAAAAwH+hU0opbScAAAAAAAAAAAAAAAAA4H61srKSU6dOpa7rfPTRR9mwYUMmJibS7Xbz/PPPt90DAAAAAAAAAAD+L6WUfPnll6nrOktLSxkMBnnrrbdSVVX27NmToaGhtosAAAAAAAAAAAAAAAAA/Ac6pZTSdgIAAAAAAAAAAAAAAAAA7jeXLl1Kv9/P7Oxsrly5kl27dqXX6+XgwYNZu3Zt2z0AAAAAAAAAAOBvcOPGjSwsLKSu65w7dy5bt27NzMxMpqamsmnTprZ7AAAAAAAAAAAAAAAAAPwfOqWU0nYCAAAAAAAAAAAAAAAAAO4HKysrOXXqVOq6zkcffZQNGzZkYmIi3W43zz//fNs9AAAAAAAAAADgH1RKyZdffpm6rrO0tJTBYJC33norVVVlz549GRoaarsIAAAAAAAAAAAAAAAA8MjrlFJK2wkAAAAAAAAAAAAAAAAAaNOlS5fS7/czOzubK1euZNeuXen1ejl48GDWrl3bdg8AAAAAAAAAAPgF3bhxIwsLC6nrOufOncvWrVszMzOTqampbNq0qe0eAAAAAAAAAAAAAAAAwCOrU0opbScAAAAAAAAAAAAAAAAA4Le2srKSU6dOpa7rfPTRR9mwYUMmJibS7Xbz/PPPt90DAAAAAAAAAAB+ZaWUfPnll6nrOktLSxkMBnnrrbdSVVX27NmToaGhtosAAAAAAAAAAAAAAAAAj5ROKaW0nQAAAAAAAAAAAAAAAACA38qlS5fS7/czOzubK1euZNeuXen1ejl48GDWrl3bdg8AAAAAAAAAAGjBjRs3srCwkLquc+7cuWzdujUzMzOZmprKpk2b2u4BAAAAAAAAAAAAAAAAPBI6pZTSdgIAAAAAAAAAAAAAAAAAfk0rKys5depU6rrORx99lA0bNmRiYiLdbjfPP/982z0AAAAAAAAAAOA+UUrJl19+mbqus7S0lMFgkH379qXX62XPnj0ZGhpquwgAAAAAAAAAAAAAAADw0OqUUkrbCQAAAAAAAAAAAAAAAAD4Nfzwww/p9/uZm5vLlStXsmvXrvR6vRw8eDBr165tuwcAAAAAAAAAANzHbty4kYWFhdR1nXPnzmXLli2ZmZnJ9PR0Nm3a1HYPAAAAAAAAAAAAAAAA4KHTKaWUthMAAAAAAAAAAAAAAAAA8EtZWVnJu+++m6Zp8tFHH2XDhg2ZmJhIt9vN888/33YPAAAAAAAAAAB4wJRS8uWXX6ZpmiwuLmYwGGTfvn3p9XrZs2dPhoaG2i4CAAAAAAAAAAAAAAAAPBQ6pZTSdgIAAAAAAAAAAAAAAAAA/lk//PBD+v1+5ubmcuXKlbz88supqiqHDh3K8PBw2z0AAAAAAAAAAOAhcOPGjSwsLKSu65w7dy5btmzJzMxMpqens2nTprZ7AAAAAAAAAAAAAAAAAA+0TimltJ0AAAAAAAAAAAAAAAAAgH/EyspK3n333TRNk48++igbNmzIxMREut1unn/++bZ7AAAAAAAAAADAQ6qUki+//DJN02RxcTGDwSD79u1Lr9fLnj17MjQ01HYRAAAAAAAAAAAAAAAA4IHTKaWUthMAAAAAAAAAAAAAAAAA8Pf44Ycf0u/3Mzc3lytXruTll19OVVU5dOhQhoeH2+4BAAAAAAAAAACPkBs3bmRhYSF1XefcuXPZsmVLZmZmMj09nU2bNrXdAwAAAAAAAAAAAAAAAHhgdEoppe0EAAAAAAAAAAAAAAAAAPxXVlZW8u6776Zpmnz00UfZsGFDJiYm0u128/zzz7fdAwAAAAAAAAAAHnGllHz55ZdpmiaLi4sZDAbZt29fer1e9uzZk6GhobaLAAAAAAAAAAAAAAAAAPe1TimltJ0AAAAAAAAAAAAAAAAAgP/MDz/8kH6/n7m5uVy5ciUvv/xyqqrKoUOHMjw83HYPAAAAAAAAAADg/3Hjxo0sLCykruucO3cuW7ZsyczMTKanp7Np06a2ewAAAAAAAAAAAAAAAAD3pU4ppbSdAAAAAAAAAAAAAAAAAID/02AwyKlTp9I0TT766KNs2LAhExMT6Xa7ef7559vuAQAAAAAAAAAA/E1KKfnyyy/TNE0WFxczGAyyb9++VFWV119/PUNDQ20XAQAAAAAAAAAAAAAAAO4bnVJKaTsBAAAAAAAAAAAAAAAAAEnyww8/pN/vZ3Z2NlevXs3LL7+cXq+XgwcPZnh4uO0eAAAAAAAAAADAP+zmzZuZn59PXdc5d+5ctmzZkpmZmUxNTWXz5s1t9wAAAAAAAAAAAAAAAABa1ymllLYTAAAAAAAAAAAAAAAAADy6BoNBTp06laZp8tFHH2XDhg2ZmJhIVVV57rnn2u4BAAAAAAAAAAD8okopOXv2bOq6zuLiYgaDQfbt25eqqvL6669naGio7SIAAAAAAAAAAAAAAABAKzqllNJ2AgAAAAAAAAAAAAAAAIBHzw8//JB+v5/Z2dlcvXo1L7/8cnq9Xg4ePJjh4eG2ewAAAAAAAAAAAL+6mzdvZn5+PnVd59y5c9myZUtmZmYyNTWVzZs3t90DAAAAAAAAAAAAAAAA+E11Siml7QQAAAAAAAAAAAAAAAAAj4bBYJBTp06laZp89NFH2bBhQyYmJlJVVZ577rm2ewAAAAAAAAAAAK0opeTs2bOp6zqLi4sZDAbZt29fqqrK66+/nqGhobaLAAAAAAAAAAAAAAAAAL+6TimltJ0AAAAAAAAAAAAAAAAA4OH2ww8/pN/vZ3Z2NlevXs3LL7+cXq+XgwcPZnh4uO0eAAAAAAAAAADAfePmzZuZn59PXdc5d+5ctmzZkpmZmUxNTWXz5s1t9wAAAAAAAAAAAAAAAAB+NZ1SSmk7AQAAAAAAAAAAAAAAAMDDZzAY5NSpU2maJh999FE2bNiQiYmJVFWV5557ru0eAAAAAAAAAADAfa2UkrNnz6au6ywuLmYwGGTfvn2pqiqvv/56hoaG2i4CAAAAAAAAAAAAAAAA/KI6pZTSdgIAAAAAAAAAAAAAAACAh8cPP/yQfr+f2dnZXL16NS+//HJ6vV4OHjyY4eHhtnsAAAAAAAAAAAAPnJs3b2Z+fj51XefcuXPZsmVLZmZmMjU1lc2bN7fdAwAAAAAAAAAAAAAAAPhFdEoppe0EAAAAAAAAAAAAAAAAAA+2wWCQU6dOpa7rfPzxx9mwYUMmJiZSVVWee+65tnsAAAAAAAAAAAAPhVJKzp49m7qus7i4mLt372bfvn3p9Xp5/fXXMzQ01HYRAAAAAAAAAAAAAAAA4B/WKaWUthMAAAAAAAAAAAAAAAAAPJh++OGHNE2Tubm5XL16Na+88kqqqsrBgwczPDzcdg8AAAAAAAAAAOChdfPmzSwsLKSu63zzzTfZsmVLZmZmMjU1lc2bN7fdAwAAAAAAAAAAAAAAAPi7dUoppe0EAAAAAAAAAAAAAAAAAA+OwWCQU6dOpa7rfPzxx9m4cWMmJibS7Xbz3HPPtd0DAAAAAAAAAAB4pJRScvbs2TRNk8XFxdy5cyf79u1Lr9fL66+/nqGhobaLAAAAAAAAAAAAAAAAAH+TTimltJ0AAAAAAAAAAAAAAAAA4P73ww8/pGmazM3N5erVq3nllVdSVVUOHjyY4eHhtnsAAAAAAAAAAACPvJs3b2ZhYSF1Xeebb77Jli1bMjMzk6mpqWzevLntHgAAAAAAAAAAAAAAAMBf1SmllLYTAAAAAAAAAAAAAAAAANyfBoNBTp06lbqu8/HHH2fjxo2ZmJhIt9vNc88913YPAAAAAAAAAACA/0ApJWfPnk3TNFlcXMydO3eyb9++9Hq9vP766xkaGmq7CAAAAAAAAAAAAAAAAPD/6JRSStsJAAAAAAAAAAAAAAAAAO4vP/zwQ5qmydzcXK5evZpXXnklVVXl4MGDGR4ebrsHAAAAAAAAAADA3+jmzZtZWFhIXdf55ptvsmXLlszMzGRqaiqbN29uuwcAAAAAAAAAAAAAAADwv3VKKaXtBAAAAAAAAAAAAAAAAADtGwwGOXXqVOq6zscff5yNGzdmYmIi3W43zz33XNs9AAAAAAAAAAAA/gmllJw9ezZN02RxcTF37tzJvn370uv18vrrr2doaKjtIgAAAAAAAAAAAAAAAPCI65RSStsJAAAAAAAAAAAAAAAAANpz8eLF9Pv9zM3N5erVq3nllVdSVVUOHjyY4eHhtnsAAAAAAAAAAAD8wm7evJmFhYXUdZ1vvvkmo6OjmZmZyfT0dDZv3tx2DwAAAAAAAAAAAAAAAHhEdUoppe0EAAAAAAAAAAAAAAAAAL+twWCQd999N03T5OOPP87GjRszMTGRbreb5557ru0eAAAAAAAAAAAAv4FSSs6ePZumabK4uJg7d+5k3759qaoqb7zxRoaGhtouAgAAAAAAAAAAAAAAAI+QTimltJ0AAAAAAAAAAAAAAAAA4Ldx8eLF9Pv9zM3N5erVq3nllVdSVVUOHjyY4eHhtnsAAAAAAAAAAAC05ObNm1lYWEhd1/nmm28yOjqamZmZTE9PZ/PmzW33AAAAAAAAAAAAAAAAgEdAp5RS2k4AAAAAAAAAAAAAAAAA8OsZDAZ599130zRNPv7442zcuDETExOpqirPPvts2z0AAAAAAAAAAADuI6WUnD17Nk3TZHFxMXfu3Mm+fftSVVXeeOONDA0NtV0EAAAAAAAAAAAAAAAAHlKdUkppOwEAAAAAAAAAAAAAAADAL+/ixYvp9/uZm5vL1atX88orr6Sqqhw8eDDDw8Nt9wAAAAAAAAAAALjP3bx5MwsLC6nrOt98801GR0czMzOT6enpbN68ue0eAAAAAAAAAAAAAAAA8JDplFJK2wkAAAAAAAAAAAAAAAAAfhmDwSDvvvtumqbJxx9/nI0bN2ZiYiJVVeXZZ59tuwcAAAAAAAAAAMADqJSSs2fPpmmaLC4u5s6dO9m3b1+qqsobb7yRoaGhtosAAAAAAAAAAAAAAADAQ6BTSiltJwAAAAAAAAAAAAAAAAD451y8eDH9fj9zc3O5evVqXnnllVRVlYMHD2Z4eLjtHgAAAAAAAAAAAA+JmzdvZmFhIXVd55tvvsno6GhmZmYyPT2dzZs3t90DAAAAAAAAAAAAAAAAHmCdUkppOwEAAAAAAAAAAAAAAADA328wGOTdd99N0zT5+OOPs3HjxkxMTKSqqjz77LNt9wAAAAAAAAAAAHiIlVJy9uzZNE2TxcXF3LlzJ/v27UtVVXnjjTcyNDTUdhEAAAAAAAAAAAAAAAB4wHRKKaXtBAAAAAAAAAAAAAAAAAB/u4sXL6bf72dubi5Xr17NK6+8kqqqcvDgwQwPD7fdAwAAAAAAAAAA4BFz8+bNLCwspK7rfPPNNxkdHc3MzEympqYyMjLSdg8AAAAAAAAAAAAAAAB4QHRKKaXtBAAAAAAAAAAAAAAAAAB/3WAwyLvvvpu6rvPJJ59k48aNmZycTLfbzbPPPtt2DwAAAAAAAAAAAFJKyfLycuq6zuLiYu7cuZN9+/alqqq88cYbGRoaarsIAAAAAAAAAAAAAAAA3Mc6pZTSdgIAAAAAAAAAAAAAAACA/9jFixfT7/czNzeXq1ev5pVXXkmv18vbb7+d4eHhtnsAAAAAAAAAAADwH7p582YWFxdT13W+/vrrjI6OZmZmJlNTUxkZGWm7BwAAAAAAAAAAAAAAANyHOqWU0nYCAAAAAAAAAAAAAAAAgP/fYDDIu+++m7qu88knn2Tjxo2ZnJxMt9vNs88+23YPAAAAAAAAAAAA/mallCwvL6eu6ywuLubOnTvZt29fqqrKG2+8kaGhobaLAAAAAAAAAAAAAAAAwH2iU0opbScAAAAAAAAAAAAAAAAASC5evJh+v5+5ublcvXo1r7zySnq9Xt5+++0MDw+33QMAAAAAAAAAAIB/ys2bN7O4uJi6rvP1119ndHQ0MzMzmZqaysjISNs9AAAAAAAAAAAAAAAAoGWdUkppOwEAAAAAAAAAAAAAAADwqBoMBnn33XdT13U++eSTbNy4MZOTk+l2u3n22Wfb7gEAAAAAAAAAAMAvrpSS5eXl1HWdxcXF3LlzJ/v27UtVVXnjjTcyNDTUdhEAAAAAAAAAAAAAAABoQaeUUtpOAAAAAAAAAAAAAAAAADxqLl68mH6/n7m5uVy9ejWvvPJKer1e3n777QwPD7fdAwAAAAAAAAAAgN/EzZs3s7i4mLqu8/XXX2d0dDQzMzOZmprKyMhI2z0AAAAAAAAAAAAAAADgN9QppZS2EwAAAAAAAAAAAAAAAACPgsFgkHfffTd1XeeTTz7Jxo0bMzk5mW63m2effbbtHgAAAAAAAAAAALSmlJLl5eXUdZ3FxcXcuXMn+/btS1VVeeONNzI0NNR2EQAAAAAAAAAAAAAAAPiVdUoppe0EAAAAAAAAAAAAAAAAwMPs4sWLaZomc3NzuXbtWl599dVUVZW33347w8PDbfcAAAAAAAAAAADgvnLz5s0sLi6mrut8/fXXGR0dzczMTKampjIyMtJ2DwAAAAAAAAAAAAAAAPiVdEoppe0EAAAAAAAAAAAAAAAAwMNmMBjk5MmTaZomn3zySTZu3JjJycl0u908++yzbfcAAAAAAAAAAADgvldKyfLycpqmycLCQu7cuZM333wzvV4vb7zxRoaGhtouAgAAAAAAAAAAAAAAAL+gTimltJ0AAAAAAAAAAAAAAAAAeFhcvHgxTdNkbm4u165dy6uvvpqqqvL2229neHi47R4AAAAAAAAAAAA8kG7evJnFxcXUdZ2vv/46o6OjmZ6ezvT0dEZGRtruAQAAAAAAAAAAAAAAAL+ATimltJ0AAAAAAAAAAAAAAAAAeJANBoOcPHkyTdPkk08+ycaNGzM5OZlut5tnn3227R4AAAAAAAAAAAA8VM6ePZumabKwsJA7d+7kzTffTK/XyxtvvJGhoaG2ewAAAAAAAAAAAAAAAMA/qFNKKW0nAAAAAAAAAAAAAAAAAB5EFy9eTNM0mZuby7Vr1/Lqq6+mqqq8/fbbGR4ebrsHAAAAAAAAAAAAD7WbN29mcXExdV3n66+/zujoaKanpzM9PZ2RkZG2ewAAAAAAAAAAAAAAAMDfqVNKKW0nAAAAAAAAAAAAAAAAAB4Ug8EgJ0+eTNM0+eSTT7Jx48ZMTk6m2+3m2WefbbsHAAAAAAAAAAAAj6SzZ8+maZosLCzkzp07efPNN9Pr9fLGG29kaGio7R4AAAAAAAAAAAAAAADwN+iUUkrbCQAAAAAAAAAAAAAAAID73cWLF9M0Tebm5nLt2rW8+uqrqaoqb7/9doaHh9vuAQAAAAAAAAAAAElu3ryZxcXF1HWdr7/+OqOjo5mens709HRGRkba7gEAAAAAAAAAAAAAAAB/RaeUUtpOAAAAAAAAAAAAAAAAANyPBoNBTp48maZp8sknn2Tjxo2ZnJxMt9vNs88+23YPAAAAAAAAAAAA+CvOnj2bpmmysLCQO3fu5M0330xVVRkbG8vQ0FDbPQAAAAAAAAAAAAAAAOD/0imllLYTAAAAAAAAAAAAAAAAAPeT77//Pv1+P3Nzc7l27VpeffXV9Hq9HDhwIMPDw233AAAAAAAAAAAAgL/DzZs3s7i4mLqu8/XXX2dkZCQzMzOZnp7OyMhI2z0AAAAAAAAAAAAAAADgf+qUUkrbCQAAAAAAAAAAAAAAAIC2DQaDnDx5Mk3T5JNPPsnjjz+eiYmJVFWV7du3t90DAAAAAAAAAAAAfgFnz55N0zRZWFjInTt38uabb6aqqoyNjWVoaKjtHgAAAAAAAAAAAAAAADzSOqWU0nYCAAAAAAAAAAAAAAAAoC3ff/99+v1+5ubmcu3atbz66qvp9Xo5cOBAhoeH2+4BAAAAAAAAAAAAv4Jbt25lYWEhdV3n66+/zsjISGZmZjI9PZ2RkZG2ewAAAAAAAAAAAAAAAPBI6pRSStsJAAAAAAAAAAAAAAAAgN/SYDDIyZMn0zRNPvnkkzz++OOZmJhIVVXZvn172z0AAAAAAAAAAADgN7S8vJy6rrOwsJA7d+7kzTffTFVVGRsby9DQUNs9AAAAAAAAAAAAAAAAeGR0Siml7QQAAAAAAAAAAAAAAADAb+H7779Pv9/P3Nxcrl27lldffTW9Xi8HDhzI8PBw2z0AAAAAAAAAAACgRbdu3crCwkLqus7XX3+dkZGRzMzMZHp6OiMjI233AAAAAAAAAAAAAAAA4KHXKaWUthMAAAAAAAAAAAAAAAAAv5bBYJCTJ0+maZp88sknefzxxzMxMZGqqrJ9+/a2ewAAAAAAAAAAAMB9aHl5OXVdZ2FhIXfu3Mmbb76ZqqoyNjaWoaGhtnsAAAAAAAAAAAAAAADwUOqUUkrbCQAAAAAAAAAAAAAAAIBf2vfff59+v5+5ublcu3Ytr776anq9Xg4cOJDh4eG2ewAAAAAAAAAAAMAD4NatW1lYWEhd1/n6668zMjKSmZmZTE9PZ2RkpO0eAAAAAAAAAAAAAAAAPFQ6pZTSdgIAAAAAAAAAAAAAAADglzAYDHLy5MnUdZ1PP/00jz/+eCYmJlJVVbZv3952DwAAAAAAAAAAAHiALS8vp67rLCws5M6dO3nzzTdTVVXGxsYyNDTUdg8AAAAAAAAAAAAAAAAeeJ1SSmk7AQAAAAAAAAAAAAAAAPDP+P7779M0TY4dO5Zr167ltddeS1VVOXDgQIaHh9vuAQAAAAAAAAAAAA+RW7duZXFxMXVd56uvvsrIyEhmZmYyNTWV0dHRtnsAAAAAAAAAAAAAAADwwOqUUkrbCQAAAAAAAAAAAAAAAIC/12AwyMmTJ1PXdT799NM8/vjjmZycTLfbzfbt29vuAQAAAAAAAAAAAI+A5eXlNE2ThYWF3L59O3v37k2v18vY2FiGhoba7gEAAAAAAAAAAAAAAMADpVNKKW0nAAAAAAAAAAAAAAAAAP5W33//fZqmybFjx3Lt2rW89tprqaoqBw4cyPDwcNs9AAAAAAAAAAAA4BF069atLC4upq7rfPXVVxkZGcnMzEympqYyOjradg8AAAAAAAAAAAAAAAAeCJ1SSmk7AQAAAAAAAAAAAAAAAPDXDAaDnDx5MnVd59NPP83jjz+eycnJdLvdbN++ve0eAAAAAAAAAAAAwP+2vLycpmmysLCQ27dvZ+/even1ehkbG8vQ0FDbPQAAAAAAAAAAAAAAALhvdUoppe0EAAAAAAAAAAAAAAAAwH/k+++/T9M0OXbsWK5du5bXXnstVVXlwIEDGR4ebrsHAAAAAAAAAAAA8J+6detWFhcXU9d1vvrqq4yMjGRmZiZTU1MZHR1tuwcAAAAAAAAAAAAAAAD3nU4ppbSdAAAAAAAAAAAAAAAAAPhfBoNBTp48mbqu8+mnn+bxxx/P5ORkut1utm/f3nYPAAAAAAAAAAAA4O+2vLycpmmysLCQ27dvZ+/even1ehkbG8vQ0FDbPQAAAAAAAAAAAAAAALgvdEoppe0EAAAAAAAAAAAAAAAAwIULF9Lv93Ps2LFcu3Ytr732WqqqyoEDBzI8PNx2DwAAAAAAAAAAAOCfduvWrSwuLqau63z11VcZGRnJzMxMpqamMjo62nYPAAAAAAAAAAAAAAAAWtUppZS2EwAAAAAAAAAAAAAAAMCj6e7duzl58mSapsmnn36axx9/PJOTk+l2u9m+fXvbPQAAAAAAAAAAAIBfzfLycpqmycLCQm7fvp29e/emqqqMjY1l9erVbfcAAAAAAAAAAAAAAADgN9cppZS2EwAAAAAAAAAAAAAAAMCj5cKFC+n3+zl27FiuXbuW1157LVVV5e23386aNWva7gEAAAAAAAAAAAD8Zm7dupXFxcU0TZPl5eWMjIxkeno609PTGR0dbbsHAAAAAAAAAAAAAAAAv5lOKaW0nQAAAAAAAAAAAAAAAAAefnfv3s3JkyfTNE0+/fTTPP7445mcnEy328327dvb7gEAAAAAAAAAAAC0bnl5OU3TZGFhIbdv387evXtTVVXGxsayevXqtnsAAAAAAAAAAAAAAADwq+qUUkrbCQAAAAAAAAAAAAAAAODhdeHChfT7/Rw7dizXrl3La6+9lqqq8vbbb2fNmjVt9wAAAAAAAAAAAADuO7du3cri4mKapsny8nJGRkYyPT2d6enpjI6Ott0DAAAAAAAAAAAAAACAX0WnlFLaTgAAAAAAAAAAAAAAAAAPl7t37+bkyZNpmiaffvppHn/88UxOTqbb7Wb79u1t9wAAAAAAAAAAAAAeGMvLy2maJgsLC7l9+3b27t2bqqoyNjaW1atXt90DAAAAAAAAAAAAAACAX0ynlFLaTgAAAAAAAAAAAAAAAAAPhwsXLqTf7+fYsWO5du1aXnvttVRVlbfffjtr1qxpuwcAAAAAAAAAAADwwLp161YWFxfTNE2Wl5czMjKS6enpTE9PZ3R0tO0eAAAAAAAAAAAAAAAA/NM6pZTSdgIAAAAAAAAAAAAAAAB4cN29ezcnT55M0zT59NNP8/jjj2dycjLdbjfbt29vuwcAAAAAAAAAAADw0FleXk7TNFlYWMjt27ezd+/eVFWVsbGxrF69uu0eAAAAAAAAAAAAAAAA/EM6pZTSdgIAAAAAAAAAAAAAAAB48Fy4cCH9fj/Hjh3LtWvX8tprr6Wqqrz99ttZs2ZN2z0AAAAAAAAAAACAh96tW7eyuLiYpmmyvLyckZGRTE9PZ3p6OqOjo233AAAAAAAAAAAAAAAA4O/SKaWUthMAAAAAAAAAAAAAAADAg+Hu3bs5efJk6rrOZ599lieeeCKTk5OZmZnJ9u3b2+4BAAAAAAAAAAAAPLKWl5fTNE0WFhZy+/bt7N27N1VVZWxsLKtXr267BwAAAAAAAAAAAAAAAP+lTimltJ0AAAAAAAAAAAAAAAAA7m8XLlxIv9/PsWPHcu3atbz22mvp9Xo5cOBA1qxZ03YPAAAAAAAAAAAAgP/p1q1bWVpaSl3XWV5ezsjISKanpzM9PZ3R0dG2ewAAAAAAAAAAAAAAAPCf6pRSStsJAAAAAAAAAAAAAAAA4P5z9+7dnDx5MnVd57PPPssTTzyRycnJdLvdPPPMM233AAAAAAAAAAAAAPgvLC8vp2maLCws5Pbt29m7d2+qqsrY2FhWr17ddg8AAAAAAAAAAAAAAAD+nU4ppbSdAAAAAAAAAAAAAAAAAO4fFy5cSL/fz7Fjx3Lt2rW89tpr6fV6OXDgQNasWdN2DwAAAAAAAAAAAIC/061bt7K0tJS6rrO8vJyRkZFMT09neno6o6OjbfcAAAAAAAAAAAAAAAAgSdIppZS2EwAAAAAAAAAAAAAAAEC77t69m5MnT6au63z22Wd54oknMjk5mW63m2eeeabtHgAAAAAAAAAAAAC/kOXl5TRNk4WFhdy+fTt79+5NVVUZGxvL6tWr2+4BAAAAAAAAAAAAAADwCOuUUkrbCQAAAAAAAAAAAAAAAKAdFy5cSL/fz7Fjx3Lt2rW89tpr6fV6OXDgQNasWdN2DwAAAAAAAAAAAIBfya1bt7K0tJS6rrO8vJyRkZFMT09neno6o6OjbfcAAAAAAAAAAAAAAAB4BHVKKaXtBAAAAAAAAAAAAAAAAPDbuXv3bk6ePJm6rvPZZ5/liSeeyOTkZLrdbp555pm2ewAAAAAAAAAAAAD8xpaXl9M0TRYWFnL79u3s3bs3VVVlbGwsq1evbrsHAAAAAAAAAAAAAADAI6JTSiltJwAAAAAAAAAAAAAAAIBf34ULF9I0TY4dO5Y///nP+f3vf5+qqnLgwIGsWbOm7R4AAAAAAAAAAAAALbt161aWlpZS13WWl5czMjKS6enpTE9PZ3R0tO0eAAAAAAAAAAAAAAAAD7lOKaW0nQAAAAAAAAAAAAAAAAB+HXfv3s2f/vSnNE2Tzz77LE888UQmJyfT7XbzzDPPtN0DAAAAAAAAAAAA4D61vLycpmmysLCQ27dvZ2xsLL1eL2NjY1m9enXbPQAAAAAAAAAAAAAAAB5CnVJKaTsBAAAAAAAAAAAAAAAA/LIuXLiQpmly7Nix/PnPf87vf//7VFWVAwcOZM2aNW33AAAAAAAAAAAAAHhA3Lp1K0tLS2maJmfPns3mzZszPT2dmZmZjI6Ott0DAAAAAAAAAAAAAADgIdIppZS2EwAAAAAAAAAAAAAAAMA/7+7du/nTn/6Upmny2Wef5Yknnsjk5GS63W6eeeaZtnsAAAAAAAAAAAAAPOC++uqrNE2T+fn53L59O2NjY+n1ehkbG8vq1avb7gEAAAAAAAAAAAAAAPCA65RSStsJAAAAAAAAAAAAAAAA4B934cKFNE2TY8eO5c9//nN+//vfp6qqHDhwIGvWrGm7BwAAAAAAAAAAAMBD5tatW1laWkrTNDl79mw2b96c6enpzMzMZHR0tO0eAAAAAAAAAAAAAAAAD6hOKaW0nQAAAAAAAAAAAAAAAAD+Pnfv3s2f/vSnNE2Tzz77LE888UQmJyfT7XbzzDPPtN0DAAAAAAAAAAAA4BHx1VdfpWmazM/P5/bt2xkbG0uv18vY2FhWr17ddg8AAAAAAAAAAAAAAIAHSKeUUtpOAAAAAAAAAAAAAAAAAH+bCxcupGmaHDt2LH/+85/z+9//PlVV5cCBA1mzZk3bPQAAAAAAAAAAAAAeUbdu3crS0lKapsnZs2ezefPmTE9PZ2ZmJqOjo233AAAAAAAAAAAAAAAAeAB0Siml7QQAAAAAAAAAAAAAAADwn7t7927+9Kc/pWmafPbZZ3niiScyOTmZbrebZ555pu0eAAAAAAAAAAAAAPw7X331VZqmyfz8fG7fvp2xsbH0er2MjY1l9erVbfcAAAAAAAAAAAAAAAC4T3VKKaXtBAAAAAAAAAAAAAAAAPD/+u///b+n3+/n2LFj+fOf/5zf//736fV6+W//7b9lzZo1bfcAAAAAAAAAAAAA4K+6detWlpaW0jRNzp49m82bN2d6ejrT09PZsmVL2z0AAAAAAAAAAAAAAADuM51SSmk7AQAAAAAAAAAAAAAAAPwPd+/ezZ/+9Kc0TZPPPvssTzzxRCYnJ9PtdvPMM8+03QMAAAAAAAAAAACAf8hXX32VpmkyPz+f27dvZ2xsLFVVZe/evVm9enXbPQAAAAAAAAAAAAAAAO4DnfL/sXevWVWfC9qv7zkGEzsQEcwYCh7Sj6WIGhBsQs0Dc7ZpPnwScCw52ImKIpqMRBRNLyKGCeTbsz/sXdn11ruqKisryd/DdbXg14L7rrU2HQEAAAAAAAAAAAAAAACfux9//DFra2t58OBBfvrpp/ztb3/LcDjM/fv3c+7cuabzAAAAAAAAAAAAAOAPMR6P8/e//z2llHz33Xf58ssv0+v10uv1cunSpabzAAAAAAAAAAAAAAAAaFCr1lqbjgAAAAAAAAAAAAAAAIDP0S+//JLHjx+nlJJ///d/zxdffJF/+7d/y+rqar766qum8wAAAAAAAAAAAADgT/X999+nlJKHDx/m9PQ0d+/ezWAwyNdff52JiYmm8wAAAAAAAAAAAAAAAPiLtWqttekIAAAAAAAAAAAAAAAA+Jz8+OOPWVtby4MHD/LTTz/lb3/7W4bDYe7fv59z5841nQcAAAAAAAAAAAAAf6nxeJy///3vKaXku+++y5dffpler5der5dLly41nQcAAAAAAAAAAAAAAMBfpFVrrU1HAAAAAAAAAAAAAAAAwKful19+yePHj1NKyb//+7/niy++yL/9279ldXU1X331VdN5AAAAAAAAAAAAAPBB+P7771NKycOHD3N6epq7d+9mMBjk66+/zsTERNN5AAAAAAAAAAAAAAAA/IlatdbadAQAAAAAAAAAAAAAAAB8qn788cesra3lwYMH+emnn/K3v/0tw+Ew9+/fz7lz55rOAwAAAAAAAAAAAIAP0ng8zt///veUUvLdd9/lyy+/TK/XS6/Xy6VLl5rOAwAAAAAAAAAAAAAA4E/QqrXWpiMAAAAAAAAAAAAAAADgU/LLL7/k8ePHGY1G+eabb/LFF1+k0+mk3+/nq6++ajoPAAAAAAAAAAAAAD4q33//fUopefjwYU5PT3P37t0MBoN8/fXXmZiYaDoPAAAAAAAAAAAAAACAP0ir1lqbjgAAAAAAAAAAAAAAAIBPwY8//phSStbX1/PTTz/lxo0bGQwGuX//fs6dO9d0HgAAAAAAAAAAAAB81Mbjcf7+97+nlJLvvvsuX375ZXq9Xnq9Xi5dutR0HgAAAAAAAAAAAAAAAP+iVq21Nh0BAAAAAAAAAAAAAAAAH6tffvkljx8/zmg0yjfffJMvvvginU4n/X4/X331VdN5AAAAAAAAAAAAAPBJ+v7777O2tpaHDx9mPB7n7t27GQ6H+frrrzMxMdF0HgAAAAAAAAAAAAAAAL9Dq9Zam44AAAAAAAAAAAAAAACAj82PP/6YUkrW19fz008/5caNGxkMBrl//37OnTvXdB4AAAAAAAAAAAAAfBbG43EePXqU0WiU7777Ll9++WV6vV56vV4uXbrUdB4AAAAAAAAAAAAAAAD/hFattTYdAQAAAAAAAAAAAAAAAB+DX375JY8fP85oNMo333yTL774Ip1OJ/1+P1999VXTeQAAAAAAAAAAAADwWfv++++ztraWhw8fZjwe5+7duxkOh/n6668zMTHRdB4AAAAAAAAAAAAAAAD/i1attTYdAQAAAAAAAAAAAAAAAB+yH3/8MaWUrK+v56effsqNGzcyGAxy//79nDt3ruk8AAAAAAAAAAAAAOA/GY/HefToUUajUb777rt8+eWX6fV66fV6uXTpUtN5AAAAAAAAAAAAAAAA/DdatdbadAQAAAAAAAAAAAAAAAB8aH755Zc8fvw4o9Eo33zzTb744ot0Op30+/189dVXTecBAAAAAAAAAAAAAL/B999/n7W1tTx8+DDj8Th3797NcDjM119/nYmJiabzAAAAAAAAAAAAAAAA+E9atdbadAQAAAAAAAAAAAAAAAB8KH788ceUUrK+vp6ffvopN27cyGAwyP3793Pu3Lmm8wAAAAAAAAAAAACA32E8HufRo0cZjUb57rvv8uWXX6bX66XX6+XSpUtN5wEAAAAAAAAAAAAAAJCkVWutTUcAAAAAAAAAAAAAAABAk3755Zfs7u6mlJJvvvkmX3zxRTqdTvr9fr766qum8wAAAAAAAAAAAACAP9D333+ftbW1PHz4MOPxOHfv3s1wOMzXX3+diYmJpvMAAAAAAAAAAAAAAAA+W61aa206AgAAAAAAAAAAAAAAAJrw448/ppSSBw8e5N27d7lx40YGg0Hu37+fc+fONZ0HAAAAAAAAAAAAAPyJxuNxHj16lNFolO+++y4XL15Mr9dLv9/PpUuXms4DAAAAAAAAAAAAAAD47LRqrbXpCAAAAAAAAAAAAAAAAPir/PLLL9nd3U0pJd98802++OKLdDqdrK6u5vr1603nAQAAAAAAAAAAAAAN+P7777O2tpaHDx9mPB7n7t27GQwGWVxczMTERNN5AAAAAAAAAAAAAAAAn4VWrbU2HQEAAAAAAAAAAAAAAAB/th9//DGllDx48CDv3r3LjRs3MhgMcv/+/Zw7d67pPAAAAAAAAAAAAADgAzAej/Po0aOUUvLtt9/m4sWL6fV66ff7uXTpUtN5AAAAAAAAAAAAAAAAn7RWrbU2HQEAAAAAAAAAAAAAAAB/hl9++SW7u7sppeSbb77JF198kU6nk9XV1Vy/fr3pPAAAAAAAAAAAAADgA/bDDz+klJKHDx9mPB7n7t27GQwGWVxczMTERNN5AAAAAAAAAAAAAAAAn5xWrbU2HQEAAAAAAAAAAAAAAAB/pB9//DGllDx48CDv3r3LjRs3MhgMcv/+/Zw7d67pPAAAAAAAAAAAAADgIzIej/Po0aOUUvLtt9/m4sWL6fV66ff7uXTpUtN5AAAAAAAAAAAAAAAAn4xWrbU2HQEAAAAAAAAAAAAAAAD/qrOzszx+/DillHzzzTf54osv0ul0srq6muvXrzedBwAAAAAAAAAAAAB8An744YeUUvLw4cOMx+PcvXs3g8Egi4uLmZiYaDoPAAAAAAAAAAAAAADgo9aqtdamIwAAAAAAAAAAAAAAAOD3evv2bdbW1vLgwYO8e/cuN27cyGAwyP3793Pu3Lmm8wAAAAAAAAAAAACAT9B4PM6jR49SSsm3336bixcvptfrpd/v59KlS03nAQAAAAAAAAAAAAAAfJRatdbadAQAAAAAAAAAAAAAAAD8M87OzvL48eOMRqM8efIk58+fT6fTSb/fz/Xr15vOAwAAAAAAAAAAAAA+Iz/88ENKKXn48GHG43Hu3r2bwWCQxcXFTExMNJ0HAAAAAAAAAAAAAADw0WjVWmvTEQAAAAAAAAAAAAAAAPBbvH37Nmtra3nw4EHevXuXGzduZDgcZmVlJefOnWs6DwAAAAAAAAAAAAD4jI3H4zx69CillHz77be5ePFier1eer1eLl++3HQeAAAAAAAAAAAAAADAB69Va61NRwAAAAAAAAAAAAAAAMB/5+zsLI8fP85oNMqTJ09y/vz5dDqd9Pv9XL9+vek8AAAAAAAAAAAAAID/yw8//JBSSh4+fJjxeJy7d+9mMBhkcXExExMTTecBAAAAAAAAAAAAAAB8kFq11tp0BAAAAAAAAAAAAAAAAPxXb9++zdraWh48eJB3797lxo0bGQ6HWVlZyblz55rOAwAAAAAAAAAAAAD4X43H42xtbWU0GuXbb7/NxYsX0+v10uv1cvny5abzAAAAAAAAAAAAAAAAPiitWmttOgIAAAAAAAAAAAAAAACS5OzsLI8fP85oNMqTJ09y/vz5dDqd9Pv9XL9+vek8AAAAAAAAAAAAAIDf7YcffkgpJQ8fPsx4PM7du3czGAyyuLiYiYmJpvMAAAAAAAAAAAAAAAAa16q11qYjAAAAAAAAAAAAAAAA+Ly9ffs2a2trefDgQd69e5cbN25kOBxmZWUl586dazoPAAAAAAAAAAAAAOAPMx6Ps7W1ldFolG+//TYXL15Mr9dLr9fL5cuXm84DAAAAAAAAAAAAAABoTKvWWpuOAAAAAAAAAAAAAAAA4PNzdnaWx48fZzQa5cmTJzl//nw6nU76/X6uX7/edB4AAAAAAAAAAAAAwJ/uhx9+SCklDx8+zHg8zt27dzMYDLK4uJiJiYmm8wAAAAAAAAAAAAAAAP5SrVprbToCAAAAAAAAAAAAAACAz8fbt29TSsn6+nrevXuXmzdvZjAYZGVlJefOnWs6DwAAAAAAAAAAAADgLzcej7O1tZXRaJRvv/02Fy9eTK/XS6/Xy+XLl5vOAwAAAAAAAAAAAAAA+Eu0aq216QgAAAAAAAAAAAAAAAA+bWdnZ9nd3U0pJU+ePMn58+fT6XTS7/dz/fr1pvMAAAAAAAAAAAAAAD4YP/zwQ0opefjwYcbjce7cuZPhcJjFxcVMTEw0nQcAAAAAAAAAAAAAAPCnadVaa9MRAAAAAAAAAAAAAAAAfJrevn2bUkrW19fz7t273Lx5M4PBIPfv38/k5GTTeQAAAAAAAAAAAAAAH6zxeJytra2MRqN8++23uXjxYrrdbvr9fi5fvtx0HgAAAAAAAAAAAAAAwB+uVWutTUcAAAAAAAAAAAAAAADw6Tg7O8vu7m5KKXny5EnOnz+fTqeTfr+f69evN50HAAAAAAAAAAAAAPDR+eGHH7K2tpbNzc2Mx+PcuXMnw+Ewi4uLmZiYaDoPAAAAAAAAAAAAAADgD9GqtdamIwAAAAAAAAAAAAAAAPj4vX37NqWUrK+v5927d7l582YGg0Hu37+fycnJpvMAAAAAAAAAAAAAAD564/E4W1tbKaXkxYsXuXjxYrrdbvr9fi5fvtx0HgAAAAAAAAAAAAAAwL+kVWutTUcAAAAAAAAAAAAAAADwcTo7O8vu7m5KKXny5EnOnz+fTqeTfr+f69evN50HAAAAAAAAAAAAAPDJevnyZUop2dzczHg8zp07dzIcDrO4uJiJiYmm8wAAAAAAAAAAAAAAAP5prVprbToCAAAAAAAAAAAAAACAj8vbt29TSsn6+nrevXuXmzdvZjAY5P79+5mcnGw6DwAAAAAAAAAAAADgszEej7O1tZVSSl68eJGLFy+m2+2m3+/n8uXLTecBAAAAAAAAAAAAAAD8Zq1aa206AgAAAAAAAAAAAAAAgA/f2dlZdnd3U0rJkydPcv78+XQ6nfT7/Vy/fr3pPAAAAAAAAAAAAACAz97Lly9TSsnm5mbG43Hu3LmT4XCYxcXFTExMNJ0HAAAAAAAAAAAAAADwP2rVWmvTEQAAAAAAAAAAAAAAAHy43r59m1JK1tfX8+7du9y8eTPD4TArKyuZnJxsOg8AAAAAAAAAAAAAgP9iPB5na2srpZS8ePEiFy9eTLfbTb/fz+XLl5vOAwAAAAAAAAAAAAAA+IdatdbadAQAAAAAAAAAAAAAAAAflrOzs+zu7qaUkidPnuT8+fPpdDpZXV3NtWvXms4DAAAAAAAAAAAAAOA3evnyZUop2dzczHg8zp07dzIYDLK0tJSJiYmm8wAAAAAAAAAAAAAAAH7VqrXWpiMAAAAAAAAAAAAAAAD4MLx9+zallKyvr+fdu3e5efNmhsNhVlZWMjk52XQeAAAAAAAAAAAAAAC/03g8ztbWVkopefHiRWZmZtLr9dLv93P58uWm8wAAAAAAAAAAAAAAANKqtdamIwAAAAAAAAAAAAAAAGjO2dlZdnd3U0rJkydPcv78+XQ6nayurubatWtN5wEAAAAAAAAAAAAA8Ad7+fJlSinZ3NzMeDzOnTt3MhgMsrS0lImJiabzAAAAAAAAAAAAAACAz1Sr1lqbjgAAAAAAAAAAAAAAAOCv9/bt25RSsr6+nnfv3uXmzZsZDodZWVnJ5ORk03kAAAAAAAAAAAAAAPzJTk5O8ujRo5RS8uLFi8zMzKTX66Xf7+fy5ctN5wEAAAAAAAAAAAAAAJ+ZVq21Nh0BAAAAAAAAAAAAAADAX+Ps7Cy7u7sppeTJkyc5f/58Op1OVldXc+3atabzAAAAAAAAAAAAAABoyMuXL1NKyebmZsbjce7cuZPBYJClpaVMTEw0nQcAAAAAAAAAAAAAAHwGWrXW2nQEAAAAAAAAAAAAAAAAf643b95kbW0t6+vreffuXW7evJnhcJiVlZVMTk42nQcAAAAAAAAAAAAAwAfi5OQkjx49SiklL168yMzMTHq9Xvr9fi5fvtx0HgAAAAAAAAAAAAAA8Alr1Vpr0xEAAAAAAAAAAAAAAAD88c7OzrK7u5vRaJSnT59mamoqnU4n/X4/165dazoPAAAAAAAAAAAAAIAP3MuXL1NKyebmZsbjce7cuZPBYJClpaVMTEw0nQcAAAAAAAAAAAAAAHxiWrXW2nQEAAAAAAAAAAAAAAAAf5w3b96klJL19fUcHR1lfn4+g8EgKysrmZycbDoPAAAAAAAAAAAAAICPzMnJSR49epRSSl68eJGZmZn0er30+/1cvny56TwAAAAAAAAAAAAAAOAT0aq11qYjAAAAAAAAAAAAAAAA+NecnZ1ld3c3o9EoT58+zdTUVDqdTvr9fq5du9Z0HgAAAAAAAAAAAAAAn4iXL1+mlJLNzc2Mx+PcuXMng8Egi4uLabfbTecBAAAAAAAAAAAAAAAfsVattTYdAQAAAAAAAAAAAAAAwO/z5s2blFKyvr6eo6OjzM/PZzAYZGVlJZOTk03nAQAAAAAAAAAAAADwiTo5OcnW1lZGo1FevHiRmZmZ9Hq99Hq9zM7ONp0HAAAAAAAAAAAAAAB8hFq11tp0BAAAAAAAAAAAAAAAAL/d2dlZdnd3MxqN8vTp00xNTaXT6aTf7+fatWtN5wEAAAAAAAAAAAAA8Jl5+fJl1tbWsrm5mePj49y+fTvD4TCLi4tpt9tN5wEAAAAAAAAAAAAAAB+JVq21Nh0BAAAAAAAAAAAAAADA/+7NmzcppWR9fT1HR0eZn5/PYDDIyspKJicnm84DAAAAAAAAAAAAAOAzd3Jykq2trYxGo7x48SIzMzPp9Xrp9XqZnZ1tOg8AAAAAAAAAAAAAAPjAtWqttekIAAAAAAAAAAAAAAAA/rGzs7Ps7u5mNBrl6dOnmZqaSqfTSb/fz7Vr15rOAwAAAAAAAAAAAACAf+jly5dZW1vL5uZmjo+Pc/v27QyHwywuLqbdbjedBwAAAAAAAAAAAAAAfIBatdbadAQAAAAAAAAAAAAAAAD/pzdv3qSUkvX19RwdHWV+fj6DwSArKyuZnJxsOg8AAAAAAAAAAAAAAH6Tk5OTbG1tZTQa5cWLF5mZmUmv10uv18vs7GzTeQAAAAAAAAAAAAAAwAekVWutTUcAAAAAAAAAAAAAAACQnJ2dZWdnJ6WUPH36NFNTU+l0Oun3+7l27VrTeQAAAAAAAAAAAAAA8C95+fJl1tbWsrm5mePj49y+fTvD4TCLi4tpt9tN5wEAAAAAAAAAAAAAAA1r1Vpr0xEAAAAAAAAAAAAAAACfszdv3qSUkvX19RwdHWV+fj6DwSArKyuZnJxsOg8AAAAAAAAAAAAAAP5QJycn2draymg0yosXLzIzM5Ner5der5fZ2dmm8wAAAAAAAAAAAAAAgIa0aq216QgAAAAAAAAAAAAAAIDPzdnZWXZ2dlJKydOnTzM1NZVOp5PV1dVcvXq16TwAAAAAAAAAAAAAAPhLvHz5Mmtra9nc3Mzx8XFu376d4XCYxcXFtNvtpvMAAAAAAAAAAAAAAIC/UKvWWpuOAAAAAAAAAAAAAAAA+Fy8efMmpZSsr6/n6Ogo8/PzGQwGWVlZyeTkZNN5AAAAAAAAAAAAAADQiJOTk2xtbaWUkufPn2dmZibdbjf9fj+zs7NN5wEAAAAAAAAAAAAAAH+BVq21Nh0BAAAAAAAAAAAAAADwKTs7O8vOzk5KKXn69GmmpqbS6XSyurqaq1evNp0HAAAAAAAAAAAAAAAflIODg5RSsrm5mePj49y+fTuDwSBLS0tpt9tN5wEAAAAAAAAAAAAAAH+SVq21Nh0BAAAAAAAAAAAAAADwKXrz5k1KKVlfX8/R0VHm5+czGAyysrKSycnJpvMAAAAAAAAAAAAAAOCDdnJykq2trZRS8vz588zMzKTb7abf72d2drbpPAAAAAAAAAAAAAAA4A/WqrXWpiMAAAAAAAAAAAAAAAA+FWdnZ9nZ2UkpJU+fPs3U1FQ6nU5WV1dz9erVpvMAAAAAAAAAAAAAAOCjdHBwkFJKNjc3c3x8nJ5loVYAAQAASURBVNu3b2cwGGRpaSntdrvpPAAAAAAAAAAAAAAA4A/QqrXWpiMAAAAAAAAAAAAAAAA+dm/evEkpJevr6zk6Osr8/HwGg0FWVlYyOTnZdB4AAAAAAAAAAAAAAHwSTk5OsrW1lVJKnj9/npmZmXS73fT7/czOzjadBwAAAAAAAAAAAAAA/AtatdbadAQAAAAAAAAAAAAAAMDH6OzsLDs7OxmNRtnb28vU1NSvhw5Xr15tOg8AAAAAAAAAAAAAAD5pBwcHKaVkc3Mzx8fHuX37dgaDQZaWltJut5vOAwAAAAAAAAAAAAAA/kmtWmttOgIAAAAAAAAAAAAAAOBj8ubNm5RSsr6+nqOjo8zPz2c4HGZ5eTmTk5NN5wEAAAAAAAAAAAAAwGfl5OQkW1tbKaXk+fPnmZmZSbfbTb/fz+zsbNN5AAAAAAAAAAAAAADAb9SqtdamIwAAAAAAAAAAAAAAAD50Z2dn2dnZyWg0yt7eXqampn49arh69WrTeQAAAAAAAAAAAAAAQJKDg4OUUrK5uZnj4+Pcvn07g8EgS0tLabfbTecBAAAAAAAAAAAAAAD/g1attTYdAQAAAAAAAAAAAAAA8KF68+ZNSilZX1/P0dFR5ufnMxwOs7y8nMnJyabzAAAAAAAAAAAAAACAf+Dk5CTb29sZjUZ5/vx5ZmZm0u120+/3Mzs723QeAAAAAAAAAAAAAADwD7RqrbXpCAAAAAAAAAAAAAAAgA/J2dlZdnZ2MhqNsre3l6mpqV8PGK5evdp0HgAAAAAAAAAAAAAA8E84ODhIKSWbm5s5Pj7O7du3MxgMsrS0lHa73XQeAAAAAAAAAAAAAADw/2nVWmvTEQAAAAAAAAAAAAAAAB+CN2/epJSS9fX1HB0dZX5+PsPhMMvLy5mcnGw6DwAAAAAAAAAAAAAA+BecnJxke3s7o9Eoz58/z8zMTLrdbvr9fmZnZ5vOAwAAAAAAAAAAAACAz16r1lqbjgAAAAAAAAAAAAAAAGjK2dlZdnZ2MhqNsre3l6mpqV+PFa5evdp0HgAAAAAAAAAAAAAA8Cc4ODhIKSWbm5s5Pj7O7du3MxgMsrS0lHa73XQeAAAAAAAAAAAAAAB8llq11tp0BAAAAAAAAAAAAAAAwF/t8PAwpZRsbGzk6Ogot27dymAwyPLyciYnJ5vOAwAAAAAAAAAAAAAA/gInJyfZ3t7OaDTK8+fPMzMzk263m36/n9nZ2abzAAAAAAAAAAAAAADgs9KqtdamIwAAAAAAAAAAAAAAAP4KZ2dn2d7eTikle3t7mZqa+vUw4erVq03nAQAAAAAAAAAAAAAADTo4OEgpJZubmzk+Ps7t27czGAyytLSUdrvddB4AAAAAAAAAAAAAAHzyWrXW2nQEAAAAAAAAAAAAAADAn+nw8DCllGxsbOTo6Ci3bt3KYDDI8vJyJicnm84DAAAAAAAAAAAAAAA+ICcnJ9ne3s5oNMrz588zMzOTbrebfr+f2dnZpvMAAAAAAAAAAAAAAOCT1aq11qYjAAAAAAAAAAAAAAAA/mhnZ2fZ3t5OKSV7e3uZmpr69Qjh6tWrTecBAAAAAAAAAAAAAAAfgYODg6ytrWVjYyPHx8dZWFjIcDjM0tJS2u1203kAAAAAAAAAAAAAAPBJadVaa9MRAAAAAAAAAAAAAAAAf5TDw8OUUrKxsZGjo6PcunUrg8Egy8vLmZycbDoPAAAAAAAAAAAAAAD4CJ2cnGR7ezullOzv72d6ejrdbjerq6uZnZ1tOg8AAAAAAAAAAAAAAD4JrVprbToCAAAAAAAAAAAAAADgX3F2dvbrwcHe3l6mpqbS7XbT7/dz9erVpvMAAAAAAAAAAAAAAIBPyMHBQdbW1rKxsZHj4+MsLCxkOBxmaWkp7Xa76TwAAAAAAAAAAAAAAPhotWqttekIAAAAAAAAAAAAAACA3+Pw8DCllGxsbOTo6Ci3bt3KYDDI8vJyJicnm84DAAAAAAAAAAAAAAA+YScnJ9ne3k4pJfv7+5menk63283q6mpmZ2ebzgMAAAAAAAAAAAAAgI9Oq9Zam44AAAAAAAAAAAAAAAD4rU5PT7Ozs5NSSvb29jI1NZVut5t+v5+rV682nQcAAAAAAAAAAAAAAHyGDg4Osra2lo2NjRwfH2dhYSHD4TBLS0tpt9tN5wEAAAAAAAAAAAAAwEehVWutTUcAAAAAAAAAAAAAAAD8bw4PD1NKycbGRo6OjnLr1q0Mh8Pcu3cvk5OTTecBAAAAAAAAAAAAAADk5OQk29vbKaVkf38/09PT6Xa7WV1dzezsbNN5AAAAAAAAAAAAAADwQWvVWmvTEQAAAAAAAAAAAAAAAP/I6elpdnZ2UkrJ3t5epqamfj0kuHLlStN5AAAAAAAAAAAAAAAA/62Dg4Osra1lY2Mjx8fHWVhYyHA4zNLSUtrtdtN5AAAAAAAAAAAAAADwwWnVWmvTEQAAAAAAAAAAAAAAAP/Z4eFhSinZ2NjI0dFRbt26leFwmHv37mVycrLpPAAAAAAAAAAAAAAAgN/s5OQk29vbKaVkf38/09PT6Xa76ff7mZubazoPAAAAAAAAAAAAAAA+GK1aa206AgAAAAAAAAAAAAAA4PT0NDs7OymlZG9vL1NTU+l2u1ldXc2VK1eazgMAAAAAAAAAAAAAAPiXHRwcZG1tLRsbGzk+Ps7CwkIGg0Hu3buXdrvddB4AAAAAAAAAAAAAADSqVWutTUcAAAAAAAAAAAAAAACfr8PDw5RSsrGxkaOjo9y6dSvD4TD37t3L5ORk03kAAAAAAAAAAAAAAAB/uJOTk2xvb6eUkv39/UxPT6fb7abf72dubq7pPAAAAAAAAAAAAAAAaESr1lqbjgAAAAAAAAAAAAAAAD4vp6en2dnZSSkle3t7mZqaSrfbzerqaq5cudJ0HgAAAAAAAAAAAAAAwF/m1atXKaVkY2Mjx8fHWVhYyGAwyL1799Jut5vOAwAAAAAAAAAAAACAv0yr1lqbjgAAAAAAAAAAAAAAAD4Ph4eHv54FHB0d5datWxkOh7l3714mJyebzgMAAAAAAAAAAAAAAGjMyclJtre3U0rJ/v5+pqen0+120+/3Mzc313QeAAAAAAAAAAAAAAD86Vq11tp0BAAAAAAAAAAAAAAA8Ok6PT3Nzs5ORqNRnj17lgsXLvx6DHDlypWm8wAAAAAAAAAAAAAAAD44r169SiklGxsbOT4+zsLCQgaDQe7du5d2u910HgAAAAAAAAAAAAAA/ClatdbadAQAAAAAAAAAAAAAAPDpOTw8zGg0ysbGRt6/f//rCcDy8rITAAAAAAAAAAAAAAAAgN/g5OQk29vbKaVkf38/09PT6Xa76ff7mZubazoPAAAAAAAAAAAAAAD+UK1aa206AgAAAAAAAAAAAAAA+DScnp5mZ2cno9Eoz549y4ULF34d/L9y5UrTeQAAAAAAAAAAAAAAAB+tV69epZSSjY2NHB8fZ2FhIYPBIPfu3Uu73W46DwAAAAAAAAAAAAAA/mWtWmttOgIAAAAAAAAAAAAAAPi4HR4eZjQaZWNjI+/fv/913H95edm4PwAAAAAAAAAAAAAAwB/o5OQk29vbKaVkf38/09PT6Xa76ff7mZubazoPAAAAAAAAAAAAAAB+t1attTYdAQAAAAAAAAAAAAAAfHxOT0+zs7OT0WiUZ8+e5cKFC78O+V+5cqXpPAAAAAAAAAAAAAAAgE/eq1evsra2lo2Njfz888+5detWhsNh7t27l3a73XQeAAAAAAAAAAAAAAD8U1q11tp0BAAAAAAAAAAAAAAA8PE4PDzMaDTKxsZG3r9/n4WFhQwGgywvLxvtBwAAAAAAAAAAAAAAaMDp6Wm2t7czGo2yv7+f6enpdLvd9Pv9zM3NNZ0HAAAAAAAAAAAAAAC/SavWWpuOAAAAAAAAAAAAAAAAPmynp6fZ2dnJaDTKs2fPcuHChV8H+q9cudJ0HgAAAAAAAAAAAAAAAP+fV69eZW1tLRsbG/n5559z69atDIfD3Lt3L+12u+k8AAAAAAAAAAAAAAD4b7VqrbXpCAAAAAAAAAAAAAAA4MP0+vXrlFKysbGR9+/fZ2FhIYPBIMvLy8b4AQAAAAAAAAAAAAAAPmCnp6fZ3t7OaDTK/v5+pqen0+120+/3Mzc313QeAAAAAAAAAAAAAAD8X1q11tp0BAAAAAAAAAAAAAAA8OH4j+H9UkqePXuWCxcu/Dq8f+XKlabzAAAAAAAAAAAAAAAA+Ce9evUqa2tr2djYyM8//5xbt25lOBzm3r17abfbTecBAAAAAAAAAAAAAECSpFVrrU1HAAAAAAAAAAAAAAAAzXv9+nVKKdnY2Mj79++zsLCQwWCQ5eVlI/sAAAAAAAAAAAAAAACfgNPT02xvb2c0GmV/fz/T09Ppdrvp9/uZm5trOg8AAAAAAAAAAAAAgM9cq9Zam44AAAAAAAAAAAAAAACa8R+D+qWUPHv2LBcuXPh1UP/KlStN5wEAAAAAAAAAAAAAAPAnefXqVdbW1rKxsZGff/45t27dynA4zL1799Jut5vOAwAAAAAAAAAAAADgM9SqtdamIwAAAAAAAAAAAAAAgL/W69evU0rJxsZG3r9/n4WFhQwGgywvLxvPBwAAAAAAAAAAAAAA+Iycnp5me3s7o9Eo+/v7uXDhQrrdblZXVzM3N9d0HgAAAAAAAAAAAAAAn5FWrbU2HQEAAAAAAAAAAAAAAPz5/mMov5SSZ8+e/TqU3+/3c+XKlabzAAAAAAAAAAAAAAAAaNirV6+ytraWjY2NvH//PgsLCxkMBlleXk673W46DwAAAAAAAAAAAACAT1yr1lqbjgAAAAAAAAAAAAAAAP48r1+/TinFKD4AAAAAAAAAAAAAAAC/yenpaba3t1NKybNnz3LhwoV0u92srq5mbm6u6TwAAAAAAAAAAAAAAD5RrVprbToCAAAAAAAAAAAAAAD4Y/13A/j9fj9XrlxpOg8AAAAAAAAAAAAAAICPxOvXr1NKycbGRt6/f5+FhYUMBoMsLy+n3W43nQcAAAAAAAAAAAAAwCekVWutTUcAAAAAAAAAAAAAAAB/jH80dj8cDnPv3j1j9wAAAAAAAAAAAAAAAPxup6en2d7eTiklz549y4ULF9LtdrO6upq5ubmm8wAAAAAAAAAAAAAA+AS0aq216QgAAAAAAAAAAAAAAOD3+49h+9FolP39/UxPT6fb7abf7xu2BwAAAAAAAAAAAAAA4A/3+vXrlFKysbGR9+/fZ2FhIYPBIMvLy2m3203nAQAAAAAAAAAAAADwkWrVWmvTEQAAAAAAAAAAAAAAwD/vH43YD4fD3Lt3z4g9AAAAAAAAAAAAAAAAf7rT09Nsb2+nlJJnz57lwoUL6Xa7WV1dzdzcXNN5AAAAAAAAAAAAAAB8ZFq11tp0BAAAAAAAAAAAAAAA8Nv8x2D9aDTK/v5+pqen0+120+/3DdYDAAAAAAAAAAAAAADQmNevX6eUko2Njbx//z4LCwsZDAZZXl5Ou91uOg8AAAAAAAAAAAAAgI9Aq9Zam44AAAAAAAAAAAAAAAD+Z/9onH44HObevXvG6QEAAAAAAAAAAAAAAPhgnJ6eZmdnJ6PRKM+ePcuFCxfS7XbT7/dz5cqVpvMAAAAAAAAAAAAAAPiAtWqttekIAAAAAAAAAAAAAADg/3Z6eprt7e2MRqPs7+9nenr61yH6ubm5pvMAAAAAAAAAAAAAAADgf/T69euUUrKxsZH3799nYWEhg8Egy8vLabfbTecBAAAAAAAAAAAAAPCBadVaa9MRAAAAAAAAAAAAAADA/+8fjc4Ph8Pcu3fP6DwAAAAAAAAAAAAAAAAfndPT0+zs7GQ0GuXZs2e5cOFCut1u+v1+rly50nQeAAAAAAAAAAAAAAAfiFattTYdAQAAAAAAAAAAAAAAn7vT09Nsb29nNBplf38/09PTvw7Mz83NNZ0HAAAAAAAAAAAAAAAAf4jXr1+nlJKNjY28f/8+CwsLGQwGWV5eTrvdbjoPAAAAAAAAAAAAAIAGtWqttekIAAAAAAAAAAAAAAD4XL1+/Tqj0Sibm5v5+eeffx2Tv3fvnjF5AAAAAAAAAAAAAAAAPlmnp6fZ2dnJaDTKs2fPcuHChXS73fT7/Vy5cqXpPAAAAAAAAAAAAAAAGtCqtdamIwAAAAAAAAAAAAAA4HNyenqara2tlFKyv7+f6enpX4fj5+bmms4DAAAAAAAAAAAAAACAv9Tr169TSsnGxkbev3+fhYWFDAaDLC8vp91uN50HAAAAAAAAAAAAAMBfpFVrrU1HAAAAAAAAAAAAAADA5+D169cZjUbZ3NzMzz///OtI/L1794zEAwAAAAAAAAAAAAAA8Nk7PT3Nzs5ORqNRnj17lgsXLqTb7abf7+fKlStN5wEAAAAAAAAAAAAA8Cdr1Vpr0xEAAAAAAAAAAAAAAPCpOj09zdbWVkop2d/fz/T09K+D8HNzc03nAQAAAAAAAAAAAAAAwAfp9evXKaVkY2Mj79+/z61btzIcDrO8vJx2u910HgAAAAAAAAAAAAAAf4JWrbU2HQEAAAAAAAAAAAAAAJ+a169fZzQaZXNzMz///HMWFhYyGAxy79494+8AAAAAAAAAAAAAAADwG52enmZnZyellOzt7eXChQvpdDpZXV3NlStXms4DAAAAAAAAAAAAAOAP1Kq11qYjAAAAAAAAAAAAAADgU3B6epqtra2UUrK/v5/p6el0u930+/3Mzc01nQcAAAAAAAAAAAAAAAAftdevX2dtbS3r6+t5//59bt26leFwmOXl5bTb7abzAAAAAAAAAAAAAAD4F7VqrbXpCAAAAAAAAAAAAAAA+Ji9evUqpZRsbm7m559/zsLCQgaDQe7du2fUHQAAAAAAAAAAAAAAAP5gp6en2dnZSSkle3t7uXDhQjqdTlZXV3PlypWm8wAAAAAAAAAAAAAA+J1atdbadAQAAAAAAAAAAAAAAHxsTk5Osr29nVJK9vf3Mz09nW63m36/n7m5uabzAAAAAAAAAAAAAAAA4LPw+vXrrK2tZX19Pe/fv8+tW7cyHA6zvLycdrvddB4AAAAAAAAAAAAAAP+EVq21Nh0BAAAAAAAAAAAAAAAfi1evXqWUko2NjRwfH2dhYSHD4TBLS0vG2gEAAAAAAAAAAAAAAKAhp6en2dnZSSkle3t7uXDhQjqdTlZXV3PlypWm8wAAAAAAAAAAAAAA+A1atdbadAQAAAAAAAAAAAAAAHzITk5Osr29nVJK9vf3Mz09nW63m36/n7m5uabzAAAAAAAAAAAAAAAAgP/k9evXWVtby/r6et6/f59bt25lOBxmeXk57Xa76TwAAAAAAAAAAAAAAP4brVprbToCAAAAAAAAAAAAAAA+RK9evUopJRsbGzk+Ps7CwkKGw2GWlpaMsAMAAAAAAAAAAAAAAMAH7vT0NDs7OymlZG9vLxcuXEin08nq6mquXLnSdB4AAAAAAAAAAAAAAP9Fq9Zam44AAAAAAAAAAAAAAIAPxcnJSba3t1NKyf7+fqanp9PtdtPv9zM3N9d0HgAAAAAAAAAAAAAAAPA7vH79Omtra1lfX8/79+9z69atDAaDrKyspN1uN50HAAAAAAAAAAAAAECSVq21Nh0BAAAAAAAAAAAAAABNe/XqVUop2djYyPHxcRYWFjIcDrO0tGRcHQAAAAAAAAAAAAAAAD4Rp6en2dnZSSkle3t7uXDhQjqdTvr9fq5evdp0HgAAAAAAAAAAAADAZ61Va61NRwAAAAAAAAAAAAAAQBNOTk6yvb2dUkr29/czPT2dbrebfr+fubm5pvMAAAAAAAAAAAAAAACAP9Hh4WFKKVlfX8/79+9z69atDAaDrKyspN1uN50HAAAAAAAAAAAAAPDZadVaa9MRAAAAAAAAAAAAAADwV3r16lVKKdnY2Mjx8XEWFhYyHA6ztLRkNB0AAAAAAAAAAAAAAAA+M6enp9nZ2UkpJXt7e7lw4UI6nU76/X6uXr3adB4AAAAAAAAAAAAAwGejVWutTUcAAAAAAAAAAAAAAMCf7eTkJNvb2xmNRnn+/Hmmp6fT6/XS6/UyNzfXdB4AAAAAAAAAAAAAAADwATg8PEwpJevr63n//n1u3bqVwWCQlZWVtNvtpvMAAAAAAAAAAAAAAD5prVprbToCAAAAAAAAAAAAAAD+LK9evcpoNMrm5maOj49z+/btDAaDLC0tGUMHAAAAAAAAAAAAAAAA/qHT09Ps7OyklJK9vb1cuHAhnU4n/X4/V69ebToPAAAAAAAAAAAAAOCT1Kq11qYjAAAAAAAAAAAAAADgj3RycpLt7e2MRqM8f/4809PT6fV66fV6mZubazoPAAAAAAAAAAAAAAAA+IgcHh6mlJL19fW8f/8+t27dymAwyMrKStrtdtN5AAAAAAAAAAAAAACfjFattTYdAQAAAAAAAAAAAAAAf4RXr15lNBplc3Mzx8fHuX37dgaDQZaWloycAwAAAAAAAAAAAAAAAP+S09PT7OzspJSSvb29XLhwIZ1OJ/1+P1evXm06DwAAAAAAAAAAAADgo9eqtdamIwAAAAAAAAAAAAAA4Pc6OTnJ9vZ2RqNRnj9/nunp6fR6vfR6vczNzTWdBwAAAAAAAAAAAAAAAHyCDg8PU0rJ+vp63r9/n/n5+QyHwywvL2dycrLpPAAAAAAAAAAAAACAj1Kr1lqbjgAAAAAAAAAAAAAAgH/Wq1evMhqNsrm5mePj49y+fTuDwSBLS0tpt9tN5wEAAAAAAAAAAAAAAACfgdPT0+zu7mY0GmVvby9TU1Ppdrvp9/u5evVq03kAAAAAAAAAAAAAAB+VVq21Nh0BAAAAAAAAAAAAAAC/xcnJSba2tlJKyfPnzzM9PZ1er5der5e5ubmm8wAAAAAAAAAAAAAAAIDP2OHhYdbW1rK+vp6jo6PMz89nOBxmeXk5k5OTTecBAAAAAAAAAAAAAHzwWrXW2nQEAAAAAAAAAAAAAAD8Tw4ODlJKyebmZo6Pj3P79u0MBoMsLS2l3W43nQcAAAAAAAAAAAAAAADwq9PT0+zu7mY0GmVvby9TU1Ppdrvp9/u5evVq03kAAAAAAAAAAAAAAB+sVq21Nh0BAAAAAAAAAAAAAAD/1cnJSba2tlJKyfPnzzM9PZ1er5der5e5ubmm8wAAAAAAAAAAAAAAAAD+V4eHh1lbW8v6+nqOjo4yPz+f4XCY5eXlTE5ONp0HAAAAAAAAAAAAAPBBadVaa9MRAAAAAAAAAAAAAADwHw4ODlJKyebmZo6Pj3P79u0MBoMsLS2l3W43nQcAAAAAAAAAAAAAAADwTzs9Pc3u7m5Go1H29vYyNTWVbrebfr+fq1evNp0HAAAAAAAAAAAAAPBBaNVaa9MRAAAAAAAAAAAAAAB83k5OTrK1tZVSSp4/f57p6en0er30+/3Mzs42nQcAAAAAAAAAAAAAAADwhzk8PMza2lrW19dzdHSU+fn5DIfDLC8vZ3Jysuk8AAAAAAAAAAAAAIDGtGqttekIAAAAAAAAAAAAAAA+TwcHBymlZHNzM8fHx7l9+3YGg0GWlpbSbrebzgMAAAAAAAAAAAAAAAD405yenmZ3dzej0Sh7e3uZmppKp9PJ6upqrl692nQeAAAAAAAAAAAAAMBfrlVrrU1HAAAAAAAAAAAAAADw+Tg5OcnW1lZKKXn+/Hmmp6fT6/XS7/czOzvbdB4AAAAAAAAAAAAAAADAX+7w8DBra2tZX1/P0dFR5ufnMxgMsrKyksnJyabzAAAAAAAAAAAAAAD+Eq1aa206AgAAAAAAAAAAAACAT9/BwUFKKdnc3Mzx8XFu376dwWCQpaWltNvtpvMAAAAAAAAAAAAAAAAAGnd2dpadnZ2UUvL06dNMTU2l0+lkdXU1V69ebToPAAAAAAAAAAAAAOBP1aq11qYjAAAAAAAAAAAAAAD4NJ2cnGRrayullDx//jzT09Pp9Xrp9/uZnZ1tOg8AAAAAAAAAAAAAAADgg3V4eJi1tbWsr6/n6Ogo8/PzGQwGWVlZyeTkZNN5AAAAAAAAAAAAAAB/uFattTYdAQAAAAAAAAAAAADAp+Xg4CCllGxubub4+Di3b9/OcDjM4uJi2u1203kAAAAAAAAAAAAAAAAAH42zs7Ps7OyklJKnT59mamoqnU4nq6uruXr1atN5AAAAAAAAAAAAAAB/mFattTYdAQAAAAAAAAAAAADAx+/k5CRbW1sZjUZ58eJFZmZm0uv10uv1Mjs723QeAAAAAAAAAAAAAAAAwEfv8PAwa2trWV9fz9HRUebn5zMYDLKyspLJycmm8wAAAAAAAAAAAAAA/iWtWmttOgIAAAAAAAAAAAAAgI/XwcFBSinZ3NzM8fFxbt++neFwmMXFxbTb7abzAAAAAAAAAAAAAAAAAD45Z2dn2dnZSSklT58+zdTUVDqdTlZXV3P16tWm8wAAAAAAAAAAAAAAfpdWrbU2HQEAAAAAAAAAAAAAwMfl5OQkW1tbGY1GefHiRWZmZtLr9dLr9TI7O9t0HgAAAAAAAAAAAAAAAMBn4/DwMGtra1lfX8/R0VHm5+czGAyysrKSycnJpvMAAAAAAAAAAAAAAH6zVq21Nh0BAAAAAAAAAAAAAMDH4eDgIKWUbG5u5vj4OLdv385wOMzi4mLa7XbTeQAAAAAAAAAAAAAAAACfrbOzs+zs7KSUkqdPn2ZqaiqdTif9fj/Xrl1rOg8AAAAAAAAAAAAA4H/VqrXWpiMAAAAAAAAAAAAAAPhwnZycZGtrK6PRKC9evMjMzEx6vV56vV5mZ2ebzgMAAAAAAAAAAAAAAADgv3jz5k1KKVlfX8/R0VHm5+czGAyysrKSycnJpvMAAAAAAAAAAAAAAP6hVq21Nh0BAAAAAAAAAAAAAMCH5+DgIKWUbG5u5vj4OLdv385wOMzi4mLa7XbTeQAAAAAAAAAAAAAAAAD8L87OzrK7u5vRaJSnT59mamoqnU4n/X4/165dazoPAAAAAAAAAAAAAOD/0Kq11qYjAAAAAAAAAAAAAAD4MJycnGRrayuj0SgvXrzIzMxMer1eer1eZmdnm84DAAAAAAAAAAAAAAAA4Hd68+ZNSilZX1/P0dFR5ufnMxgMsrKyksnJyabzAAAAAAAAAAAAAADSqrXWpiMAAAAAAAAAAAAAAGjWwcFBRqNRNjc3Mx6Pc+fOnQwGgywuLqbdbjedBwAAAAAAAAAAAAAAAMAf5OzsLLu7uxmNRnn69GmmpqbS6XTS7/dz7dq1pvMAAAAAAAAAAAAAgM9Yq9Zam44AAAAAAAAAAAAAAOCvd3JykkePHqWUkhcvXmRmZia9Xi+9Xi+zs7NN5wEAAAAAAAAAAAAAAADwJ3vz5k1KKVlfX8/R0VHm5+czGAyysrKSycnJpvMAAAAAAAAAAAAAgM9Mq9Zam44AAAAAAAAAAAAAAOCvc3BwkNFolM3NzYzH49y5cyeDwSBLS0uZmJhoOg8AAAAAAAAAAAAAAACAv9jZ2Vl2d3czGo3y9OnTTE1NpdPppN/v59q1a03nAQAAAAAAAAAAAACfiVattTYdAQAAAAAAAAAAAADAn+vk5CSPHj1KKSUvXrzIzMxMer1eer1eZmdnm84DAAAAAAAAAAAAAAAA4APx5s2blFKyvr6eo6OjzM/PZzAYZGVlJZOTk03nAQAAAAAAAAAAAACfsFattTYdAQAAAAAAAAAAAADAn+Pg4CCj0Sibm5sZj8e5c+dOBoNBlpaWMjEx0XQeAAAAAAAAAAAAAAAAAB+os7Oz7O7uZjQa5enTp5mamkqn00m/38+1a9eazgMAAAAAAAAAAAAAPkGtWmttOgIAAAAAAAAAAAAAgD/OyclJHj16lFJKXrx4kZmZmfR6vfR6vczOzjadBwAAAAAAAAAAAAAAAMBH5s2bN1lbW8uDBw9ydHSUmzdvZjgcZmVlJZOTk03nAQAAAAAAAAAAAACfiFattTYdAQAAAAAAAAAAAADAv+7ly5cppWRzczPj8Th37tzJYDDI0tJSJiYmms4DAAAAAAAAAAAAAAAA4CN3dnaW3d3dlFLy5MmTnD9/Pp1OJ6urq7l27VrTeQAAAAAAAAAAAADAR65Va61NRwAAAAAAAAAAAAAA8PuMx+NsbW2llJIXL15kZmYmvV4v/X4/ly9fbjoPAAAAAAAAAAAAAAAAgE/Umzdvsra2lgcPHuTo6Cg3b97McDjMyspKJicnm84DAAAAAAAAAAAAAD5CrVprbToCAAAAAAAAAAAAAIB/zsuXL1NKyebmZsbjce7cuZPhcJjFxcVMTEw0nQcAAAAAAAAAAAAAAADAZ+Ls7Cy7u7sppeTJkyc5f/58Op1OVldXc+3atabzAAAAAAAAAAAAAICPSKvWWpuOAAAAAAAAAAAAAADgfzcej7O1tZVSSl68eJGZmZn0er30+/1cvny56TwAAAAAAAAAAAAAAAAAPnNv3rzJ2tpaHjx4kKOjo9y8eTPD4TArKyuZnJxsOg8AAAAAAAAAAAAA+MC1aq216QgAAAAAAAAAAAAAAP57L1++TCklm5ubGY/HuXPnTobDYRYXFzMxMdF0HgAAAAAAAAAAAAAAAAD8H87OzrK7u5tSSp48eZLz58+n0+lkdXU1165dazoPAAAAAAAAAAAAAPhAtWqttekIAAAAAAAAAAAAAAD+T+PxOFtbWyml5MWLF5mZmUmv10u/38/ly5ebzgMAAAAAAAAAAAAAAACA3+TNmzdZW1vLgwcPcnR0lJs3b2YwGOT+/fuZnJxsOg8AAAAAAAAAAAAA+IC0aq216QgAAAAAAAAAAAAAAP5fL1++TCklm5ubGY/HuXPnTobDYRYXFzMxMdF0HgAAAAAAAAAAAAAAAAD8LmdnZ9nd3U0pJU+ePMn58+fT6XSyurqaa9euNZ0HAAAAAAAAAAAAwP/D3r8G2X3f953n56g7aDBrZxcX2jEaaNgSAQK0XeOZeB0nywsILkk0Lg4IUJN1VcJudPf5n0y2au11ZXYfyHJZZScbz5SSydQ6rvNvVKEhqS8yiQtlT+QoIgiCzI5NNC6kJyAISPau7aQUExcB3UJ3w7J++2AzWSeWdSXwx+X1quqnv+/76ak659NwB2iVUkrTEQAAAAAAAAAAAAAA97P5+fl8+tOfTl3XefPNN/MDP/ADGR0dzdjYWNavX990HgAAAAAAAAAAAAAAAAC8r/7Nv/k3GR8fzyc+8YlcvXo1Tz31VKqqyu7du7Ns2bKm8wAAAAAAAAAAAACAhrRKKaXpCAAAAAAAAAAAAACA+9HZs2dT13U+9alPZX5+Ptu2bUun08mOHTvS29vbdB4AAAAAAAAAAAAAAAAA3FILCwt56aWXUtd13njjjTz44IPZt29f2u12HnrooabzAAAAAAAAAAAAAIDbrFVKKU1HAAAAAAAAAAAAAADcL+bn5/PpT3863W43J0+ezJo1azI6OprR0dGsX7++6TwAAAAAAAAAAAAAAAAAaMS5c+dS13U+8YlP5OrVq3nqqadSVVV2796dZcuWNZ0HAAAAAAAAAAAAANwGrVJKaToCAAAAAAAAAAAAAOBed/bs2XS73UxOTmZ+fj6Dg4Opqio7duxIb29v03kAAAAAAAAAAAAAAAAAcEdYWFjISy+9lLqu88Ybb+TBBx/Mvn370m6389BDDzWdBwAAAAAAAAAAAADcQq1SSmk6AgAAAAAAAAAAAADgXjQ/P59Pf/rT6Xa7OXnyZNasWZPR0dGMjo5m/fr1TecBAAAAAAAAAAAAAAAAwB3t3Llzqes6n/jEJ3L16tU89dRTqaoqu3fvzrJly5rOAwAAAAAAAAAAAADeZ61SSmk6AgAAAAAAAAAAAADgXnL27Nl0u91MTk5mfn4+g4ODqaoqO3bsSG9vb9N5AAAAAAAAAAAAAAAAAHBXWVhYyEsvvZS6rvPGG2/kwQcfzL59+9Jut/PQQw81nQcAAAAAAAAAAAAAvE9apZTSdAQAAAAAAAAAAAAAwN1ufn4+n/70p9PtdnPy5MmsWbMmo6OjGR0dzfr165vOAwAAAAAAAAAAAAAAAIB7wrlz51LXdT7xiU/k6tWreeqpp1JVVXbv3p1ly5Y1nQcAAAAAAAAAAAAAfBdapZTSdAQAAAAAAAAAAAAAwN3q7Nmz6Xa7mZyczPz8fAYHB1NVVXbs2JHe3t6m8wAAAAAAAAAAAAAAAADgnrSwsJBDhw6l2+3mjTfeyIMPPph9+/al3W7noYceajoPAAAAAAAAAAAAAPgOtEoppekIAAAAAAAAAAAAAIC7yfz8fGZmZlLXdU6ePJk1a9ZkdHQ0o6OjWb9+fdN5AAAAAAAAAAAAAAAAAHBfOXfuXMbHx3Pw4MFcvXo1W7duTafTye7du7Ns2bKm8wAAAAAAAAAAAACAb1GrlFKajgAAAAAAAAAAAAAAuBucOXMmdV1ncnIy8/PzGRwcTFVV2bFjR3p7e5vOAwAAAAAAAAAAAAAAAID72sLCQg4dOpRut5s33ngjDz74YPbt25d2u52HHnqo6TwAAAAAAAAAAAAA4JtolVJK0xEAAAAAAAAAAAAAAHeq+fn5zMzMpK7rnDx5MmvWrMno6GhGR0ezfv36pvMAAAAAAAAAAAAAAAAAgK/j3LlzGR8fz8GDB3P16tVs3bo1nU4nu3fvzrJly5rOAwAAAAAAAAAAAAC+jlYppTQdAQAAAAAAAAAAAABwpzlz5kzqus7k5GTm5+czODiYqqqyY8eO9Pb2Np0HAAAAAAAAAAAAAAAAAHwLFhYWcujQoXS73bzxxht58MEHs2/fvrTb7Tz00ENN5wEAAAAAAAAAAAAAf0arlFKajgAAAAAAAAAAAAAAuBPMz89nZmYmdV3n5MmTWbNmTUZHRzM6Opr169c3nQcAAAAAAAAAAAAAAAAAfBfOnTuX8fHxHDx4MFevXs3WrVvT6XSye/fuLFu2rOk8AAAAAAAAAAAAALjvtUoppekIAAAAAAAAAAAAAIAmnTlzJnVdZ3JyMvPz8xkcHExVVdmxY0d6e3ubzgMAAAAAAAAAAAAAAAAA3kcLCws5dOhQut1u3njjjTz44IPZt29f2u12HnrooabzAAAAAAAAAAAAAOC+1SqllKYjAAAAAAAAAAAAAABut/n5+czMzKSu65w8eTJr1qzJ6OhoRkdHs379+qbzAAAAAAAAAAAAAAAAAIDb4Ny5cxkfH8/Bgwdz9erVbN26NZ1OJ7t3786yZcuazgMAAAAAAAAAAACA+0qrlFKajgAAAAAAAAAAAAAAuF3OnDmTuq4zOTmZ+fn5DA4Opqqq7NixI729vU3nAQAAAAAAAAAAAAAAAAANWFhYyKFDh1LXdV5//fU8+OCDGR4eTrvdzoYNG5rOAwAAAAAAAAAAAID7QquUUpqOAAAAAAAAAAAAAAC4lebn5zMzM5O6rnPy5MmsWbMmo6OjGR0dzfr165vOAwAAAAAAAAAAAAAAAADuIOfOncv4+HgOHjyYq1evZuvWramqKs8991yWLVvWdB4AAAAAAAAAAAAA3LNapZTSdAQAAAAAAAAAAAAAwK1w5syZ1HWdycnJzM/PZ3BwMJ1OJ9u3b09vb2/TeQAAAAAAAAAAAAAAAADAHWxxcTEvvfRS6rrO66+/ngcffDDDw8Npt9vZsGFD03kAAAAAAAAAAAAAcM9plVJK0xEAAAAAAAAAAAAAAO+X+fn5zMzMpNvtZnZ2NmvWrMnY2FhGR0czMDDQdB4AAAAAAAAAAAAAAAAAcBc6d+5cxsfHc/DgwVy9ejVbt25NVVV57rnnsmzZsqbzAAAAAAAAAAAAAOCe0CqllKYjAAAAAAAAAAAAAAC+W2fOnEld15mcnMz8/HwGBwfT6XSyffv29Pb2Np0HAAAAAAAAAAAAAAAAANwDFhcX89JLL6Wu67z++ut58MEHMzw8nHa7nQ0bNjSdBwAAAAAAAAAAAAB3tVYppTQdAQAAAAAAAAAAAADwnZifn8/MzEy63W5mZ2ezZs2ajI2NZXR0NAMDA03nAQAAAAAAAAAAAAAAAAD3sHPnzmV8fDwHDx7M1atXs3Xr1lRVleeeey7Lli1rOg8AAAAAAAAAAAAA7jqtUkppOgIAAAAAAAAAAAAA4Ntx5syZ1HWdycnJzM/PZ3BwMJ1OJ9u3b09vb2/TeQAAAAAAAAAAAAAAAADAfWRxcTEvvfRS6rrO66+/ngcffDDDw8Npt9vZsGFD03kAAAAAAAAAAAAAcNdolVJK0xEAAAAAAAAAAAAAAN/M/Px8ZmZm0u12Mzs7mzVr1mRsbCyjo6MZGBhoOg8AAAAAAAAAAAAAAAAAIOfOncv4+HgOHjyYq1evZuvWramqKrt3705fX1/TeQAAAAAAAAAAAABwR2uVUkrTEQAAAAAAAAAAAAAAf5EzZ86k2+1mcnIyX/nKVzI4OJhOp5Pt27ent7e36TwAAAAAAAAAAAAAAAAAgD9ncXExhw4dSrfbzeuvv57Vq1dn3759abfb2bBhQ9N5AAAAAAAAAAAAAHBHapVSStMRAAAAAAAAAAAAAAB/1vz8fKanp1PXdWZnZ7NmzZqMjY1ldHQ0AwMDTecBAAAAAAAAAAAAAAAAAHzL3nnnndR1nYMHD+bq1avZunVrqqrK7t2709fX13QeAAAAAAAAAAAAANwxWqWU0nQEAAAAAAAAAAAAAECSnDlzJt1uN5OTk/nKV76S7du3p6qqbN++Pb29vU3nAQAAAAAAAAAAAAAAAAB8xxYXF3Po0KF0u928/vrrWb16dfbt25d2u50NGzY0nQcAAAAAAAAAAAAAjWuVUkrTEQAAAAAAAAAAAADA/Wt+fj7T09Op6zqzs7Pp7+/P6OhoRkdHMzAw0HQeAAAAAAAAAAAAAAAAAMD77p133kld1zl48GCuXr2arVu3pqqq7N69O319fU3nAQAAAAAAAAAAAEAjWqWU0nQEAAAAAAAAAAAAAHD/OXPmTLrdbiYnJ/OVr3wl27dvT1VV2b59e3p7e5vOAwAAAAAAAAAAAAAAAAC45RYXF3Po0KF0u928/vrrWb16dfbt25d2u50NGzY0nQcAAAAAAAAAAAAAt1WrlFKajgAAAAAAAAAAAAAA7g/z8/OZnp5OXdeZnZ1Nf39/RkdHMzo6moGBgabzAAAAAAAAAAAAAAAAAAAa884776Su6xw8eDBXr17N1q1bU1VVdu/enb6+vqbzAAAAAAAAAAAAAOCWa5VSStMRAAAAAAAAAAAAAMC97cyZM+l2u5mcnMxXvvKVbN++PVVVZfv27ent7W06DwAAAAAAAAAAAAAAAADgjrG4uJhDhw6l2+3m9ddfz+rVq7Nv37602+1s2LCh6TwAAAAAAAAAAAAAuGVapZTSdAQAAAAAAAAAAAAAcO+Zn5/P9PR06rrO7Oxs+vv7Mzo6mtHR0QwMDDSdBwAAAAAAAAAAAAAAAABwx3vnnXdS13UOHjyYq1ev5sknn0yn08nu3bvT19fXdB4AAAAAAAAAAAAAvK9apZTSdAQAAAAAAAAAAAAAcO84ffp06rrO5ORkvvKVr2T79u2pqirbt29Pb29v03kAAAAAAAAAAAAAAAAAAHedxcXFHDp0KHVd58SJE1m9enWGh4dTVVU2bNjQdB4AAAAAAAAAAAAAvC9apZTSdAQAAAAAAAAAAAAAcHebm5vLzMxM6rrO7Oxs+vv7Mzo6mtHR0QwMDDSdBwAAAAAAAAAAAAAAAABwz3jnnXcyPj6egwcP5sqVK3nyySfT6XSye/fu9PX1NZ0HAAAAAAAAAAAAAN+xVimlNB0BAAAAAAAAAAAAANydTp8+nbquMzk5mRs3bmRwcDCdTieDg4Pp7e1tOg8AAAAAAAAAAAAAAAAA4J61uLiYQ4cOpa7rnDhxIqtXr87w8HCqqsqGDRuazgMAAAAAAAAAAACAb1urlFKajgAAAAAAAAAAAAAA7h5zc3OZmZlJXdeZnZ1Nf39/RkdHMzo6moGBgabzAAAAAAAAAAAAAAAAAADuO++8807Gx8dz8ODBXLlyJU8++WQ6nU52796dvr6+pvMAAAAAAAAAAAAA4FvSKqWUpiMAAAAAAAAAAAAAgDvf6dOnU9d1Jicnc+PGjQwODqbT6WRwcDC9vb1N5wEAAAAAAAAAAAAAAAAA3PcWFxdz6NCh1HWdEydOZPXq1RkeHk5VVdmwYUPTeQAAAAAAAAAAAADwDbVKKaXpCAAAAAAAAAAAAADgzjQ3N5eZmZnUdZ3Z2dn09/dndHQ0o6OjGRgYaDoPAAAAAAAAAAAAAAAAAIC/wDvvvJPx8fEcPHgwV65cyZNPPplOp5Pdu3enr6+v6TwAAAAAAAAAAAAA+HNapZTSdAQAAAAAAAAAAAAAcGc5ffp06rrO5ORkbty4kcHBwXQ6nQwODqa3t7fpPAAAAAAAAAAAAAAAAAAAvkWLi4s5dOhQ6rrOiRMnsnr16gwPD6fdbmfjxo1N5wEAAAAAAAAAAADAf9QqpZSmIwAAAAAAAAAAAACA5s3NzWVmZiZ1XWd2djb9/f0ZHR3N6OhoBgYGms4DAAAAAAAAAAAAAAAAAOC79M4772R8fDwHDx7MlStX8uSTT6aqqjz33HPp6+trOg8AAAAAAAAAAACA+1yrlFKajgAAAAAAAAAAAAAAmnP69OnUdZ3JycncuHEjg4OD6XQ6GRwcTG9vb9N5AAAAAAAAAAAAAAAAAAC8zxYXF3Po0KHUdZ0TJ05k9erVGR4eTrvdzsaNG5vOAwAAAAAAAAAAAOA+1SqllKYjAAAAAAAAAAAAAIDba25uLjMzM+l2uzl16lT6+/szNjaWkZGRDAwMNJ0HAAAAAAAAAAAAAAAAAMBtcv78+dR1nYMHD+bKlSt58sknU1VVnnvuufT19TWdBwAAAAAAAAAAAMB9pFVKKU1HAAAAAAAAAAAAAAC3x+nTp9PtdjM1NZUbN25k+/btqaoqg4OD6e3tbToPAAAAAAAAAAAAAAAAAICGLC4u5tChQ6nrOidOnMjq1aszPDycdrudjRs3Np0HAAAAAAAAAAAAwH2gVUopTUcAAAAAAAAAAAAAALfO3NxcZmZm0u12c+rUqfT392dsbCwjIyMZGBhoOg8AAAAAAAAAAAAAAAAAgDvM+fPnU9d1Dh48mCtXruTJJ59MVVV57rnn0tfX13QeAAAAAAAAAAAAAPeoVimlNB0BAAAAAAAAAAAAALz/Tp8+nW63m6mpqdy4cSPbt29PVVUZHBxMb29v03kAAAAAAAAAAAAAAAAAANzhFhcXc+jQodR1nRMnTmT16tUZHh5Ou93Oxo0bm84DAAAAAAAAAAAA4B7TKqWUpiMAAAAAAAAAAAAAgPfH3NxcZmZm0u12c+rUqfT392dsbCwjIyMZGBhoOg8AAAAAAAAAAAAAAAAAgLvU+fPnU9d1Dh48mCtXruTJJ59MVVV57rnn0tfX13QeAAAAAAAAAAAAAPeAVimlNB0BAAAAAAAAAAAAAHx3Tp8+nW63m6mpqdy4cSPbt29PVVUZHBxMb29v03kAAAAAAAAAAAAAAAAAANwjFhcXc+jQodR1nRMnTmT16tUZHh5Ou93Oxo0bm84DAAAAAAAAAAAA4C7WKqWUpiMAAAAAAAAAAAAAgG/f3NxcpqenU9d1Tp06lf7+/oyNjWVkZCQDAwNN5wEAAAAAAAAAAAAAAAAAcI87f/58xsfHMzExkStXrmTLli3pdDp57rnn0tfX13QeAAAAAAAAAAAAAHeZVimlNB0BAAAAAAAAAAAAAHzrTp06lbquMzU1lRs3bmT79u2pqiqDg4Pp7e1tOg8AAAAAAAAAAAAAAAAAgPvM4uJiDh8+nG63mxMnTmT16tUZHh5Ou93Oxo0bm84DAAAAAAAAAAAA4C7RKqWUpiMAAAAAAAAAAAAAgG9sbm4u09PTqes6p06dSn9/f8bGxjI6Opp169Y1nQcAAAAAAAAAAAAAAAAAAEmS8+fPZ3x8PBMTE7ly5Uq2bNmSTqeT5557Ln19fU3nAQAAAAAAAAAAAHAHa5VSStMRAAAAAAAAAAAAAMDXd+rUqdR1nampqdy4cSPbt29PVVUZHBxMb29v03kAAAAAAAAAAAAAAAAAAPB1LS4u5vDhw+l2uzlx4kRWr16d4eHhtNvtbNy4sek8AAAAAAAAAAAAAO5ArVJKaToCAAAAAAAAAAAAAPj/m5uby/T0dOq6zqlTp9Lf35+xsbGMjo5m3bp1TecBAAAAAAAAAAAAAAAAAMC35fz58xkfH8/ExESuXLmSLVu2pNPp5LnnnktfX1/TeQAAAAAAAAAAAADcIVqllNJ0BAAAAAAAAAAAAACQnDp1KnVdZ2pqKjdu3Mj27dtTVVUGBwfT29vbdB4AAAAAAAAAAAAAAAAAAHxXFhcXc/jw4XS73Zw4cSKrV6/O8PBw2u12Nm7c2HQeAAAAAAAAAAAAAA1rlVJK0xEAAAAAAAAAAAAAcL+am5vL9PR06rrOqVOn0t/fn7GxsYyOjmbdunVN5wEAAAAAAAAAAAAAAAAAwC1x/vz5jI+PZ2JiIleuXMmWLVvS6XTy3HPPpa+vr+k8AAAAAAAAAAAAABrQKqWUpiMAAAAAAAAAAAAA4H5z6tSp1HWdqamp3LhxI9u3b09VVRkcHExvb2/TeQAAAAAAAAAAAAAAAAAAcFssLi7m8OHD6Xa7OXHiRFatWpXh4eFUVZWNGzc2nQcAAAAAAAAAAADAbdQqpZSmIwAAAAAAAAAAAADgfjA3N5fp6enUdZ1Tp06lv78/Y2NjGR0dzbp165rOAwAAAAAAAAAAAAAAAACARp0/fz7j4+OZmJjIlStXsmXLllRVlT179qSvr6/pPAAAAAAAAAAAAABusVYppTQdAQAAAAAAAAAAAAD3slOnTqWu60xNTeXGjRvZvn17Op1Otm3blt7e3qbzAAAAAAAAAAAAAAAAAADgjrK4uJjDhw+nruu89tprWbVqVYaHh1NVVTZu3Nh0HgAAAAAAAAAAAAC3SKuUUpqOAAAAAAAAAAAAAIB7zdzcXKanp9PtdnP69OmsXbs2Y2NjGRkZybp165rOAwAAAAAAAAAAAAAAAACAu8L58+czPj6eiYmJXLlyJVu2bElVVdmzZ0/6+vqazgMAAAAAAAAAAADgfdQqpZSmIwAAAAAAAAAAAADgXnHq1KnUdZ2pqancuHEj27dvT6fTybZt29Lb29t0HgAAAAAAAAAAAAAAAAAA3JUWFxdz+PDh1HWd1157LatWrcrw8HCqqsrGjRubzgMAAAAAAAAAAADgfdAqpZSmIwAAAAAAAAAAAADgbjY3N5fp6el0u92cPn06a9euzdjYWEZGRrJu3bqm8wAAAAAAAAAAAAAAAAAA4J5y/vz5jI+PZ2JiIleuXMmWLVtSVVX27NmTvr6+pvMAAAAAAAAAAAAA+A61Siml6QgAAAAAAAAAAAAAuBudOnUqdV1namoqN27cyPbt29PpdLJt27b09vY2nQcAAAAAAAAAAAAAAAAAAPe0xcXFHD58OHVd57XXXsuqVasyPDycqqqycePGpvMAAAAAAAAAAAAA+Da1Siml6QgAAAAAAAAAAAAAuFvMzc1leno63W43p0+fztq1azM2NpaRkZGsW7eu6TwAAAAAAAAAAAAAAAAAALgvnT9/PuPj45mYmMiVK1eyZcuWVFWVPXv2pK+vr+k8AAAAAAAAAAAAAL4FrVJKaToCAAAAAAAAAAAAAO50p06dSrfbzdTUVBYWFrJ9+/Z0Op1s27Ytvb29TecBAAAAAAAAAAAAAAAAAABJFhcXc/jw4dR1nddeey2rVq3K8PBw2u12Hn744abzAAAAAAAAAAAAAPgGWqWU0nQEAAAAAAAAAAAAANyJ5ubmMjU1lbquc/r06axduzZjY2MZGRnJunXrms4DAAAAAAAAAAAAAAAAAAC+gfPnz2d8fDwHDx7M5cuXs2XLllRVlT179qSvr6/pPAAAAAAAAAAAAAD+M61SSmk6AgAAAAAAAAAAAADuJKdOnUq3283U1FQWFhayY8eOVFWVbdu2pbe3t+k8AAAAAAAAAAAAAAAAAADg27C4uJgjR46k2+3mtddey6pVqzI8PJx2u52HH3646TwAAAAAAAAAAAAA/oNWKaU0HQEAAAAAAAAAAAAATZubm8vU1FTqus7p06ezdu3ajI2NZWRkJOvWrWs6DwAAAAAAAAAAAAAAAAAAeB+8++67qes6Bw8ezOXLl7Nly5ZUVZU9e/akr6+v6TwAAAAAAAAAAACA+1qrlFKajgAAAAAAAAAAAACAppw6dSrdbjdTU1NZWFjIjh07UlVVBgcH09PT03QeAAAAAAAAAAAAAAAAAABwCywuLubIkSPpdrt57bXXsmrVqgwPD6fdbufhhx9uOg8AAAAAAAAAAADgvtQqpZSmIwAAAAAAAAAAAADgdpqbm8vU1FTqus7p06ezdu3ajI2NZWRkJOvWrWs6DwAAAAAAAAAAAAAAAAAAuI3efffd1HWdgwcP5vLly9myZUuqqsqePXvS19fXdB4AAAAAAAAAAADAfaNVSilNRwAAAAAAAAAAAADA7XDq1Kl0u91MTU1lYWEhO3bsSFVVGRwcTE9PT9N5AAAAAAAAAAAAAAAAAABAgxYXF3PkyJF0u9289tprWbVqVYaHh9Nut/Pwww83nQcAAAAAAAAAAABwz2uVUkrTEQAAAAAAAAAAAABwq8zNzWVqaip1Xef06dNZu3ZtxsbGMjIyknXr1jWdBwAAAAAAAAAAAAAAAAAA3IHefffd1HWdgwcP5vLly3niiSfS6XSyZ8+e9PX1NZ0HAAAAAAAAAAAAcE9qlVJK0xEAAAAAAAAAAAAA8H6bnZ1NXdeZmprKwsJCduzYkaqqMjg4mJ6enqbzAAAAAAAAAAAAAAAAAACAu8Di4mKOHDmSuq5z/PjxrFq1KkNDQ6mqKg8//HDTeQAAAAAAAAAAAAD3lFYppTQdAQAAAAAAAAAAAADvh7m5uUxNTaWu65w+fTpr167N2NhYRkdHs3bt2qbzAAAAAAAAAAAAAAAAAACAu9i7776b8fHxTExM5PLly3niiSfS6XSyZ8+e9PX1NZ0HAAAAAAAAAAAAcNdrlVJK0xEAAAAAAAAAAAAA8N2YnZ1NXdeZmprKwsJCduzYkU6nk23btqWnp6fpPAAAAAAAAAAAAAAAAAAA4B6yuLiYI0eOpK7rHD9+PKtWrcrQ0FCqqsrDDz/cdB4AAAAAAAAAAADAXatVSilNRwAAAAAAAAAAAADAt2tubi5TU1Op6zqnT5/O2rVrMzY2ltHR0axdu7bpPAAAAAAAAAAAAAAAAAAA4D7w7rvvZnx8PBMTE7l8+XKeeOKJdDqd7NmzJ319fU3nAQAAAAAAAAAAANxVWqWU0nQEAAAAAAAAAAAAAHyrZmdnU9d1pqamsrCwkB07dqTT6WTbtm3p6elpOg8AAAAAAAAAAAAAAAAAALgPLS4u5siRI6nrOsePH8+qVasyNDSUqqry8MMPN50HAAAAAAAAAAAAcFdolVJK0xEAAAAAAAAAAAAA8I3Mzc1lamoqdV3n9OnTWbt2bcbGxjI6Opq1a9c2nQcAAAAAAAAAAAAAAAAAAPAfvfvuuxkfH8/ExEQuX76cJ554Ip1OJ3v27ElfX1/TeQAAAAAAAAAAAAB3rFYppTQdAQAAAAAAAAAAAABfz+zsbOq6ztTUVBYWFrJjx450Op1s27YtPT09TecBAAAAAAAAAAAAAAAAAAD8hRYXF3PkyJHUdZ3jx49n1apVGRoaSlVVefjhh5vOAwAAAAAAAAAAALjjtEoppekIAAAAAAAAAAAAAPhfXb9+PdPT06nrOqdPn87atWszNjaW0dHRrF27tuk8AAAAAAAAAAAAAAAAAACAb9u7776b8fHxTExM5PLly3niiSdSVVX27NmT5cuXN50HAAAAAAAAAAAAcEdolVJK0xEAAAAAAAAAAAAA3N9KKTl16lS63W6mp6ezsLCQHTt2pNPpZNu2benp6Wk6EQAAAAAAAAAAAAAAAAAA4Lu2tLSUw4cPp67rHD9+PKtWrcrQ0FDa7XY2bdrUdB4AAAAAAAAAAABAo1qllNJ0BAAAAAAAAAAAAAD3p+vXr2d6ejrdbjdnzpzJunXrMjY2lpGRkaxdu7bpPAAAAAAAAAAAAAAAAAAAgFvm3Xffzfj4eCYmJnL58uU88cQTqaoqe/bsyfLly5vOAwAAAAAAAAAAALjtWqWU0nQEAAAAAAAAAAAAAPePUkpOnTqVbreb6enpLCwsZOfOnamqKtu2bUtPT0/TiQAAAAAAAAAAAAAAAAAAALfN0tJSDh8+nLquc/z48axatSpDQ0Npt9vZtGlT03kAAAAAAAAAAAAAt02rlFKajgAAAAAAAAAAAADg3nf9+vVMT0+n2+3mzJkzWbduXcbGxjIyMpK1a9c2nQcAAAAAAAAAAAAAAAAAANC4d999N+Pj45mYmMjly5fzxBNPpKqq7NmzJ8uXL286DwAAAAAAAAAAAOCWapVSStMRAAAAAAAAAAAAANybSik5depUut1upqens7CwkJ07d6aqqmzbti09PT1NJwIAAAAAAAAAAAAAAAAAANxxlpaWcvjw4dR1nePHj2fVqlUZGhpKu93Opk2bms4DAAAAAAAAAAAAuCVapZTSdAQAAAAAAAAAAAAA95br169neno63W43Z86cybp16zI2NpaRkZGsXbu26TwAAAAAAAAAAAAAAAAAAIC7xrvvvpvx8fFMTEzk8uXLeeKJJ1JVVfbs2ZPly5c3nQcAAAAAAAAAAADwvmmVUkrTEQAAAAAAAAAAAADc/UopOXXqVLrdbqanp7OwsJCdO3emqqps27YtPT09TScCAAAAAAAAAAAAAAAAAADctZaWlnL48OHUdZ3jx49n1apVGRoaSrvdzqZNm5rOAwAAAAAAAAAAAPiutUoppekIAAAAAAAAAAAAAO5e169fz9TUVOq6zpkzZ7Ju3bqMjY1lZGQka9eubToPAAAAAAAAAAAAAAAAAADgnvPuu+9mfHw8ExMTuXz5cp544olUVZU9e/Zk+fLlTecBAAAAAAAAAAAAfEdapZTSdAQAAAAAAAAAAAAAd5dSSmZnZ1PXdaanp7OwsJCdO3emqqps27YtPT09TScCAAAAAAAAAAAAAAAAAADc85aWlnLkyJF0u90cP348q1atytDQUNrtdjZt2tR0HgAAAAAAAAAAAMC3pVVKKU1HAAAAAAAAAAAAAHB3uH79eqamplLXdc6cOZN169ZlbGwsIyMjWbt2bdN5AAAAAAAAAAAAAAAAAAAA960LFy5kfHw8ExMTuXTpUh5//PF0Op3s2bMny5cvbzoPAAAAAAAAAAAA4JtqlVJK0xEAAAAAAAAAAAAA3LlKKZmdnU1d15mens7CwkJ27tyZqqqybdu29PT0NJ0IAAAAAAAAAAAAAAAAAADAf7C0tJQjR46k2+3m+PHjWbVqVYaGhtJut7Np06am8wAAAAAAAAAAAAD+Qq1SSmk6AgAAAAAAAAAAAIA7z/Xr1zM1NZW6rnPmzJmsW7cuY2NjGRkZydq1a5vOAwAAAAAAAAAAAAAAAAAA4Ju4cOFCxsfHMzExkUuXLuXxxx9Pp9PJnj17snz58qbzAAAAAAAAAAAAAP4TrVJKaToCAAAAAAAAAAAAgDtDKSWzs7Op6zrT09NZWFjIzp07U1VVtm3blp6enqYTAQAAAAAAAAAAAAAAAAAA+DYtLS3lyJEj6Xa7OX78eFatWpWhoaG02+1s2rSp6TwAAAAAAAAAAACAJEmrlFKajgAAAAAAAAAAAACgWdevX8/U1FTqus6ZM2eybt26jI2NZWRkJGvXrm06DwAAAAAAAAAAAAAAAAAAgPfJhQsXMj4+nomJiVy6dCmPP/54Op1O9uzZk+XLlzedBwAAAAAAAAAAANzHWqWU0nQEAAAAAAAAAAAAALdfKSWzs7Op6zrT09NZWFjIzp07U1VVtm3blp6enqYTAQAAAAAAAAAAAAAAAAAAuEWWlpZy5MiRdLvdHD9+PCtXrszQ0FCqqsqmTZuazgMAAAAAAAAAAADuQ61SSmk6AgAAAAAAAAAAAIDb5/r165mamkpd1zlz5kzWrVuXsbGxjIyMZO3atU3nAQAAAAAAAAAAAAAAAAAAcJtduHAh4+PjmZiYyKVLl/L444+nqqrs3bs3y5cvbzoPAAAAAAAAAAAAuE+0Siml6QgAAAAAAAAAAAAAbq1SSmZnZ1PXdaanp7OwsJCdO3em0+nk2WefTU9PT9OJAAAAAAAAAAAAAAAAAAAANGxpaSlHjhxJXdd59dVXs3LlygwNDaWqqmzatKnpPAAAAAAAAAAAAOAe1yqllKYjAAAAAAAAAAAAALg1rl+/nqmpqXS73Zw9ezbr1q1Lu93OyMhI+vv7m84DAAAAAAAAAAAAAAAAAADgDnXhwoWMj49nYmIily5dyuOPP56qqrJ3794sX7686TwAAAAAAAAAAADgHtQqpZSmIwAAAAAAAAAAAAB4/5RSMjs7m7quMz09nYWFhezcuTOdTifPPvtsenp6mk4EAAAAAAAAAAAAAAAAAADgLrG0tJQjR46kruu8+uqrWblyZYaGhlJVVTZt2tR0HgAAAAAAAAAAAHAPaZVSStMRAAAAAAAAAAAAAHz3rl+/nqmpqXS73Zw9ezbr1q1Lu93OyMhI+vv7m84DAAAAAAAAAAAAAAAAAADgLnfhwoWMj49nYmIily5dyuOPP56qqrJ3794sX7686TwAAAAAAAAAAADgLtcqpZSmIwAAAAAAAAAAAAD4zpRSMjs7m7quMz09nYWFhezcuTOdTifPPvtsenp6mk4EAAAAAAAAAAAAAAAAAADgHrO0tJQjR46kruu8+uqrWblyZYaGhlJVVTZt2tR0HgAAAAAAAAAAAHCXapVSStMRAAAAAAAAAAAAAHx7rl+/nqmpqXS73Zw9ezbr1q1Lu93OyMhI+vv7m84DAAAAAAAAAAAAAAAAAADgPnHhwoWMj49nYmIily5dyuOPP56qqrJ3794sX7686TwAAAAAAAAAAADgLtIqpZSmIwAAAAAAAAAAAAD45kopmZ2dTbfbzfT0dBYXF7Nz5850Op08++yz6enpaToRAAAAAAAAAAAAAAAAAACA+9TS0lKOHDmSuq7z6quvZuXKlRkaGkq73c7mzZubzgMAAAAAAAAAAADuAq1SSmk6AgAAAAAAAAAAAIC/2PXr1zM5OZm6rnP27NkMDAxkbGwsIyMj6e/vbzoPAAAAAAAAAAAAAAAAAAAA/hMXLlzI+Ph4JiYmcunSpTz++OOpqip79+7N8uXLm84DAAAAAAAAAAAA7lCtUkppOgIAAAAAAAAAAACA/1QpJbOzs+l2u5mens7S0lJ27tyZqqry7LPPpqenp+lEAAAAAAAAAAAAAAAAAAAA+IaWlpZy9OjRdLvdvPrqq1m5cmWGhobSbrezefPmpvMAAAAAAAAAAACAO0yrlFKajgAAAAAAAAAAAADg/+f69euZnJxMXdc5e/ZsBgYGMjY2lpGRkfT39zedBwAAAAAAAAAAAAAAAAAAAN+RCxcuZHx8PBMTE7l06VIef/zxVFWVvXv3Zvny5U3nAQAAAAAAAAAAAHeAVimlNB0BAAAAAAAAAAAAcD8rpWR2djbdbjfT09NZWlrKzp07U1VVnn322fT09DSdCAAAAAAAAAAAAAAAAAAAAO+LpaWlHD16NN1uN6+++mpWrlyZoaGhtNvtbN68uek8AAAAAAAAAAAAoEGtUkppOgIAAAAAAAAAAADgfnT9+vVMTk6mruucPXs2AwMDGRsby8jISPr7+5vOAwAAAAAAAAAAAAAAAAAAgFvqwoULGR8fz8TERC5dupTHH388VVVl7969Wb58edN5AAAAAAAAAAAAwG3WKqWUpiMAAAAAAAAAAAAA7hellMzOzqbb7WZ6ejpLS0vZuXNnqqrKs88+m56enqYTAQAAAAAAAAAAAAAAAAAA4LZaWlrK0aNH0+128+qrr2blypUZGhpKu93O5s2bm84DAAAAAAAAAAAAbpNWKaU0HQEAAAAAAAAAAABwr7t+/XomJydT13XOnj2bgYGBjI2NZWRkJP39/U3nAQAAAAAAAAAAAAAAAAAAwB3hwoULGR8fz8TERC5dupTHH388VVVl7969Wb58edN5AAAAAAAAAAAAwC3UKqWUpiMAAAAAAAAAAAAA7kWllJw8eTJ1XWd6ejpLS0vZuXNnqqrKs88+m56enqYTAQAAAAAAAAAAAAAAAAAA4I60tLSUo0ePptvt5tVXX83KlSszNDSUdrudzZs3N50HAAAAAAAAAAAA3AKtUkppOgIAAAAAAAAAAADgXnLt2rVMTU2lruucPXs2AwMDGRsby8jISPr7+5vOAwAAAAAAAAAAAAAAAAAAgLvKhQsXsn///hw4cCCXLl3KY489lk6nk71792b58uVN5wEAAAAAAAAAAADvk1YppTQdAQAAAAAAAAAAAHC3K6Xk5MmTqes609PTWVpays6dO9PpdPLMM8+kp6en6UQAAAAAAAAAAAAAAAAAAAC4qy0tLeXo0aOp6zrHjh3LypUr88ILL6SqqmzevLnpPAAAAAAAAAAAAOC71CqllKYjAAAAAAAAAAAAAO5W165dy9TUVOq6ztmzZzMwMJCxsbGMjIykv7+/6TwAAAAAAAAAAAAAAAAAAAC4J124cCH79+/PgQMHcunSpTz22GPpdDrZu3dvli9f3nQeAAAAAAAAAAAA8B1olVJK0xEAAAAAAAAAAAAAd5NSSk6ePJm6rjM9PZ2lpaXs3LkznU4nzzzzTHp6eppOBAAAAAAAAAAAAAAAAAAAgPvC0tJSjh49mrquc+zYsaxcuTIvvPBCqqrK5s2bm84DAAAAAAAAAAAAvg2tUkppOgIAAAAAAAAAAADgbnDt2rVMTU2lruucPXs2AwMDGRsby8jISPr7+5vOAwAAAAAAAAAAAAAAAAAAgPvahQsXsn///hw4cCCXLl3KY489lk6nk71792b58uVN5wEAAAAAAAAAAADfRKuUUpqOAAAAAAAAAAAAALhTlVJy8uTJ1HWd6enpLC0tZefOnel0OnnmmWfS09PTdCIAAAAAAAAAAAAAAAAAAADwZywtLeXo0aOp6zrHjh3LypUr88ILL6SqqmzevLnpPAAAAAAAAAAAAOAv0CqllKYjAAAAAAAAAAAAAO40165dy9TUVOq6ztmzZzMwMJCxsbGMjIykv7+/6TwAAAAAAAAAAAAAAAAAAADgW3DhwoXs378/Bw4cyKVLl/LYY4+l0+lk7969Wb58edN5AAAAAAAAAAAAwJ/RKqWUpiMAAAAAAAAAAAAA7gSllJw8eTLdbjczMzNZWlrKzp070+l08swzz6Snp6fpRAAAAAAAAAAAAAAAAAAAAOA7sLS0lKNHj6au6xw7diwrV67MCy+8kKqqsnnz5qbzAAAAAAAAAAAAgCStUkppOgIAAAAAAAAAAACgSdeuXcvU1FS63W7eeuutDAwMpN1uZ9++fenv7286DwAAAAAAAAAAAAAAAAAAAHgfXbhwIfv378+BAwdy6dKlPPbYY6mqKs8//3yWL1/edB4AAAAAAAAAAADct1qllNJ0BAAAAAAAAAAAAMDtVkrJyZMn0+12MzMzk6WlpezatStVVeWZZ55JT09P04kAAAAAAAAAAAAAAAAAAADALbS0tJSjR4+mruscO3YsK1asyNDQUKqqyubNm5vOAwAAAAAAAAAAgPtOq5RSmo4AAAAAAAAAAAAAuF2uXbuWqampdLvdvPXWWxkYGEi73c6+ffvS39/fdB4AAAAAAAAAAAAAAAAAAADQgIsXL2Z8fDwHDhzIpUuX8thjj6Wqqjz//PNZvnx503kAAAAAAAAAAABwX2iVUkrTEQAAAAAAAAAAAAC3UiklJ0+eTLfbzczMTJaWlrJr165UVZVnnnkmPT09TScCAAAAAAAAAAAAAAAAAAAAd4ClpaUcPXo0dV3n2LFjWbFiRYaGhlJVVTZv3tx0HgAAAAAAAAAAANzTWqWU0nQEAAAAAAAAAAAAwK1w7dq1TE1Npdvt5q233srAwEDa7Xb27duX/v7+pvMAAAAAAAAAAAAAAAAAAACAO9jFixczPj6eAwcO5NKlS3nsscdSVVWef/75LF++vOk8AAAAAAAAAAAAuOe0Siml6QgAAAAAAAAAAACA90spJSdPnky3283MzEyWlpaya9euVFWVZ555Jj09PU0nAgAAAAAAAAAAAAAAAAAAAHeRpaWlHD16NHVd59ixY1mxYkWGhoZSVVU2b97cdB4AAAAAAAAAAADcM1qllNJ0BAAAAAAAAAAAAMB369q1a5mcnExd13nrrbcyMDCQdrudffv2pb+/v+k8AAAAAAAAAAAAAAAAAAAA4B5w8eLFjI+P58CBA7l06VIee+yxVFWVvXv35oEHHmg6DwAAAAAAAAAAAO5qrVJKaToCAAAAAAAAAAAA4DtRSsmbb76Zuq4zMzOTpaWl7Nq1K1VV5ZlnnklPT0/TiQAAAAAAAAAAAAAAAAAAAMA9aGlpKUePHk1d1zl27FhWrFiRoaGhtNvtPPLII03nAQAAAAAAAAAAwF2pVUopTUcAAAAAAAAAAAAAfDuuXbuWycnJ1HWdt956KwMDA2m32xkZGcmaNWuazgMAAAAAAAAAAAAAAAAAAADuIxcvXsz+/ftz4MCBvPfee3n00UfT6XSyd+/ePPDAA03nAQAAAAAAAAAAwF2jVUopTUcAAAAAAAAAAAAAfDOllLz55pup6zozMzNZWlrKrl27UlVVnnnmmfT09DSdCAAAAAAAAAAAAAAAAAAAANzHlpaW8vLLL6fb7ebYsWNZsWJFhoaG0m6388gjjzSdBwAAAAAAAAAAAHe8VimlNB0BAAAAAAAAAAAA8Be5du1aJicnU9d13nrrrQwMDKTdbmdkZCRr1qxpOg8AAAAAAAAAAAAAAAAAAADgz7l48WL279+fAwcO5L333sujjz6aTqeTvXv35oEHHmg6DwAAAAAAAAAAAO5IrVJKaToCAAAAAAAAAAAA4M8qpeTNN99MXdeZmZnJ0tJSdu3alaqq8swzz6Snp6fpRAAAAAAAAAAAAAAAAAAAAIBvamlpKS+//HK63W6OHTuWFStWZGhoKO12O4888kjTeQAAAAAAAAAAAHBHaZVSStMRAAAAAAAAAAAAAEly7dq1TE5Opq7rvPXWWxkYGEi73c7IyEjWrFnTdB4AAAAAAAAAAAAAAAAAAADAd+zixYvZv39/Dhw4kPfeey+PPvpoOp1O9u7dmwceeKDpPAAAAAAAAAAAAGhcq5RSmo4AAAAAAAAAbp1SSi5fvpwvfelLWVhYyOLiYv70T/+06SwAAEiS9PX15YEHHsj3fu/3ZmBgIH/pL/2lppNoQCklb775Zuq6zszMTJaWlrJr165UVZVnnnkmPT09TScCAAAAAAAAAAAAAAAAAAAAvG+Wlpby8ssvp9vt5tixY1mxYkWGhobSbrfzyCOPNJ3H1/G1r30t/+7f/btcuXLlP+76+fdfAADw/rFNCAAAAAAAwP+qVXw7CwAAAAAAAO4ZN2/ezCuvvJLf/u3fzsWLF3Px3fP5whe/mC9fu950GgAAfFM9PT1Zv25tNmx8OA9t2JDNmzdn586dWb9+fdNp3CLXrl3L5ORkut1u3n777QwMDKTdbmdkZCRr1qxpOg8AAAAAAAAAAAAAAAAAAADglrt48WL279+fAwcO5L333sujjz6aTqeTvXv35oEHHmg677705S9/Ob/5m7+Zt956K1/4whdy8eLFfPGLX8zi4mLTaQAAcF/o6enJ+vXrs2HDhjz00EO2CQEAAAAAAO4zrVJKaToCAAAAAAAA+M7dvHkzn//85/Piiy/m6JHD+fK16/n+Fd+bD37/X8kPPfi9+eD3/+/ywe//3+YHVvxvsnxZb/p6e9LT84GmswEAIKWU/Mmffi1Lf/LVXLtxM//vP76W3//31/J7//5afu+9+fzel67m5p98NT/xv//xfPi//tt5/vnn84M/+INNZ/NdKqXkzTffTF3XmZmZydLSUnbt2pVOp5Onn346PT09TScCAAAAAAAAAAAAAAAAAAAA3HZLS0t5+eWX0+12c+zYsaxYsSIvvPBCqqrKI4880nTePe/LX/5yXn755bz44ov53Oc+lz/5kz/JBz/4wWzYsCEbHnooD/2Hv+/7vu/L8uXL09fXlw98wK4fAAC8H0opuXnzZhYXF/PlL385X/ziF/OFL3whF7/whVy8eDEXL17MzZs38xM/8RP58Ic/bJsQAAAAAADgHtcqpZSmIwAAAAAAAIBv39e+9rV88pOfzP/9//bf5t//8Xv50A+szN/68R/KT/3Eh/LI2lVptVpNJwIAwHdlfuFmPvfW/yefOfnFfP7tP8jSn3w1e/fsyT/5p/80AwMDTefxbbp27VomJyfT7Xbz9ttvZ/369Wm329m3b1/WrFnTdB4AAAAAAAAAAAAAAAAAAADAHePixYvZv39/Dhw4kPfeey+PPvpoqqrK888/nwceeKDpvHvKV77ylfzDf/gP8/GPfzw3b97Mo48+mg8//3z27t2b/v7+pvMAAIAkc3Nz+c3f/M28+NJL+Rf/4l9kaWkpe/fuzT/5J//ENiEAAAAAAMA9qFVKKU1HAAAAAAAAAN+es2fP5v/89/+b/L/+59/Onp/ckP/Ljv8yj6xdlVar1XQaAADcEvMLN/PyyS/mHx+ZzfXFr+ajv/AL+bmf+7ksW7as6TS+gVJK3nzzzdR1nZmZmSwtLWXXrl3pdDp5+umn09PT03QiAAAAAAAAAAAAAAAAAAAAwB3r5s2bOXr0aOq6ziuvvJIVK1bkhRdeSFVVeeSRR5rOu6uVUnLkyJH87M/+bP74j/84/+0/+Af5e3/v76W/v7/pNAAA4BuYm5vLiy++mJ//6Edz7dq1fPSjH7VNCAAAAAAAcI9plVJK0xEAAAAAAADAt+4f/aN/lI9+9KN56AdW5Ff+zqN5dLPxBgAA7h9zCzfz3x89mfpf/W42bHgon/2tf5kf/MEfbDqL/8y1a9cyOTmZbrebt99+O+vXr0+73c6+ffuyZs2apvMAAAAAAAAAAAAAAAAAAAAA7joXL17M/v37c+DAgbz33nt59NFHU1VVnn/++TzwwANN591VFhcX89M//dM5evRoduzYkX/2P/wP+dCHPtR0FgAA8G24fv16Pvaxj+Wf/Y//YzZs2JDPfvaztgkBAAAAAADuEa1SSmk6AgAAAAAAAPjW/OIv/mI+9rGP5ed2/bX8g7/14/lLvT1NJwEAQCPO/eHlDP8/P5ev9X1Pjr92wgjCHaCUkjfffDN1XWdmZiZLS0vZtWtXOp1Onn766fT0+PwCAAAAAAAAAAAAAAAAAAAA8N26efNmjh49mrqu88orr2TFihV54YUXUlVVHnnkkabzvqE//dM/TavVygc+8IHGGhYXF7N79+6cOHEin/rkJ7Nnz57GWgAAgO/e7/7u7+a5PXvy1a9+NcePH7dNCAAAAAAAcA9olVJK0xEAAAAAAADAN/eLv/iL+djHPpaPPP/X87M7/1rTOQAA0Lh/e3kuz/13v5mv9X1Pjr92wghCQ65du5bJycl0u928/fbbWb9+fdrtdvbt25c1a9Y0nQcAAAAAAAAAAAAAAAAAAABwz7p48WL279+fAwcO5L333sujjz6aqqry/PPP54EHHmg678/5lV/5lXziE5/Ia6+9ltWrV9/2+4uLi9m9e3dOnDiR3/jMZ/LUU0/d9gYAAOD994d/+Id5cuvWfPWrX83x48dtEwIAAAAAANzlWqWU0nQEAAAAAAAA8I392q/9Wv7+3//7+cjzfz0/u/OvNZ0DAAB3jH97eS7P/Xe/mTzwV/L27/4v+Z7v+Z6mk+4LpZS8+eab6Xa7+fSnP52lpaXs2rUrnU4nTz/9dHp6eppOBAAAAAAAAAAAAAAAAAAAALhv3Lx5M0ePHk1d13nllVeyYsWKvPDCC6mqKo888kjTef/R7/3e7+Vv/I2/kQ9+8IN55ZVX8pf/8l++rff/9t/+2/mN3/iN/MZnPpOnnnrqtt4GAABurT/8wz/Mk1u35mtf+1refvtt24QAAAAAAAB3sVYppTQdAQAAAAAAAPzFvvSlL+XhjRuy+68N5OPDW5rOAQCAO87v//G1PP7zv56f+b/+XP7xP/7HTefc065du5ZPfepTqes6b7/9dtavX592u519+/ZlzZo1TecBAAAAAAAAAAAAAAAAAAAA3PcuXryY/fv358CBA3nvvffy6KOPpqqqPP/883nggQeazsvs7Gy2bNmSp556KocOHUpvb+9tufvZz34227dvz9TkZH76p3/6ttwEAABury9+8Yv5kR/90fzMz/yMbUIAAAAAAIC7WKuUUpqOAAAAAAAAAP5iL/zdv5v/6eXD+e3/x/8pK75nedM5AABwR/r4y7P5+G+ezttv/242bdrUdM49pZSSN998M91uNzMzM7l582Z+6qd+KlVV5emnn05PT0/TiQAAAAAAAAAAAAAAAAAAAAD8Z27evJmXX3453W43r7zySlasWJEXXnghVVXlkUceabTts5/9bHbt2pWxsbH82q/9Wlqt1i29t7i4mB/5kR/J+vXr8/l/9a9u+T0AAKA5v/RLv5Rf+uVfzttvv22bEAAAAAAA4C7VKqWUpiMAAAAAAACAr+/EiRN54okn8k/3bcnfeaLZAQsAALiTLd78ah7/6Iv50I/8l/ncv/q8AbT3wbVr1/KpT30qdV3n7bffzvr169Nut7Nv376sWbOm6TwAAAAAAAAAAAAAAAAAAAAAvkVf+MIXMj4+ngMHDuS9997Lo48+mqqq8vzzz+eBBx5opOnAgQMZGRnJL//yL+cjH/nILb31y7/8y/nYxz6Wt996K5s3b76ltwAAgGYtLi7mR370R/NDP/RD+dznPmebEAAAAAAA4C7UKqWUpiMAAAAAAACAr++Zp/+P+eMv/i/53Ef35AMf8AMuAAD4Rn7rzO/n7/6zz+Zf/+t/nb/5N/9m0zl3pVJK3nzzzXS73czMzOTmzZv5qZ/6qVRVlaeffjo9PT1NJwIAAAAAAAAAAAAAAAAAAADwHbp582ZefvnldLvdvPLKK1mxYkVeeOGFVFWVRx555Lb3/NIv/VJ+4Rd+IQcOHMjw8PAtubG4uJjv+77vS3tsLB//+MdvyQ0AAODO8pnPfCZ/a/du24QAAAAAAAB3qQ80HQAAAAAAAAB8fZcuXcqxV4/n7zz2cD7wgVbTOQAAcMd7+r9Yn+9f8T158cUXm06561y7di2/+qu/mh/7sR/LT/7kT+bYsWP5yEc+kj/4gz/I4cOHs23btvT09DSdCQAAAAAAAAAAAAAAAAAAAMB3YdmyZfnwhz+cz3/+87l48WLa7Xampqbywz/8w3nsscfyyU9+MgsLC7et5+d//ufTbrfTbrfzL//lv7wlN37rt34rc3Nzabfbt+R9AADgzrNjx4781b/6V20TAgAAAAAA3KU+0HQAAAAAAAAA8PUdOXIkpXwtO378g02nAADAXaHnAx/Izv/qh/LSi7+er33ta03n3PFKKfmd3/mdjIyM5Ad+4AfyMz/zM/nQhz6Uz372s/niF7+Yj3zkI1mzZk3TmQAAAAAAAAAAAAAAAAAAAADcAg899FB+5Vd+JX/0R3+UX//1X09fX19eeOGF9Pf352d/9mdz7ty5W97QarXyz//5P8+2bduyd+/enDp16n2/8eKLL+ZHf/RHs2nTpvf9bQAA4M7U09OT5/fuzUsvvWSbEAAAAAAA4C70gaYDAAAAAAAAgK/vxV//dP4Pm9bmwb/yl5tOAQCAu8ZP/cSH8kf/9t/ld37nd5pOuWNdu3Ytv/qrv5of+7Efy0/+5E/m2LFj+chHPpI/+IM/yOHDh7Nt27b09PQ0nQkAAAAAAAAAAAAAAAAAAADAbbBs2bJ8+MMfzuc///lcvHgx7XY7U1NT+eEf/uE89thj+eQnP5mFhYVbdr+3tzczMzP54R/+4ezYsSO///u//769vbCwkM985jP58PPPv29vAgAAd4cPf/jD+aM/+iPbhAAAAAAAAHehDzQdAAAAAAAAAPx5X/7yl3Ps1eP5qR//oaZTAADgrvLXN/zVfP+K78nhw4dv283FxcV86Utfum33vhOllPz2b/9/2bvv8KjLtO3jZya9kISSQEInCR3pvUuVKl1A6aLPqourawV7w7UXLCiI0ruANBGk994SCD2UkEBI78m8f+y77ir5DSlTEvh+jsNj88x5z3WdI2HgOUzu7Na4ceMUFBSkSZMmKSQkRGvXrtXZs2c1efJkBQcHO7omAAAAAAAAAAAAAAAAAAAAAAAAAAAAAAAAHCg0NFTvv/++Ll++rEWLFsnd3V2jRo1SxYoV9fTTT+vkyZM22evt7a1ffvlFpUqVUs+ePXXjxg2rzN20aZOSk5M1ZMgQq8wDAAAAUHK0bdtWFSpUsOvdhAAAAAAAAAAAALAOk6MLAAAAAAAAAAAAALhdRESEcnJy1DSkgqOrAAAAACWKs8mkxtUCdPzYMbvsS01NVadOnfTwww/bZV9BxcfHa9q0aWrUqJFat26tTZs2afLkyYqKitKyZcvUs2dPOTs7O7omAAAAAAAAAAAAAAAAAAAAAAAAAAAAAAAAihE3NzcNGTJEv/32myIjI/Xoo49q3rx5qlevntq1a6fZs2crLS3NqjsDAgK0bt06xcfHq2/fvkpNTS3yzGPHjsnPz0+1atWyQkMAAAAAJYmzs7NatGih48ePO7oKAAAAAAAAAAAACsjk6AIAAAAAAAAAAAAAbnfmzBlJUvXyfg5uAgAAAJQ8Ncr76kzkaZvvyc7O1vDhw3X8+HG9//77Nt+XX2azWbt379a4ceMUHBysSZMmKSQkROvWrdO5c+c0efJkBQUFObomAAAAAAAAAAAAAAAAAAAAAAAAAAAAAAAASoDQ0FC9//77unz5shYtWiRPT0+NGjXqj3stTpw4YbVdISEhWr16tY4dO6bhw4crOzu7SPPOnDmjsLAwOTk5WakhAAAAgJIkLDT0j/u+AQAAAAAAAAAAUHKYHF0AAAAAAAAAAAAAwO0iIyNVvnQp+Xi4OroKAAAAUOJUD/TT+YuXlJWVZbMdZrNZTzzxhFavXq0lS5aoadOmNtuVX/Hx8Zo2bZoaNWqk1q1ba9OmTZo8ebKioqK0bNky9ejRQyYTXzYIAAAAAAAAAAAAAAAAAAAAAAAAAAAAAACAgnNzc9OQIUO0YcMGRUZG6rHHHtOCBQtUv359tWvXTrNnz1ZaWlqR9zRr1kyLFy/W6tWr9eSTT8psNhd6VmRkpEJDQ4vcCQAAAEDJFBoaqvPnz9v0bkIAAAAAAAAAAABYHz9lCQAAAAAAAAAAACiGIiMjVT3Q19E1AAAAgBKpRgV/5eTk6MKFCzbb8c4772j69On6/vvv1bNnT5vtuROz2azdu3dr3LhxCg4O1qRJkxQSEqJ169bp3Llzmjx5soKCghzWDwAAAAAAAAAAAAAAAAAAAAAAAAAAAAAAAHef0NBQTZ06VVFRUVq0aJE8PT01atSoP+6/OHHiRJHmP/DAA/ruu+/07bff6t133y30nMjISIWFhhapCwAAAICSKywszOZ3EwIAAAAAAAAAAMD6TI4uAAAAAAAAAAAAAOB2ZyNPq1pAKUfXAAAAAEqk6oF+kqQzZ87YZP6sWbP0yiuv6K233tKYMWNssuNO4uPjNW3aNDVq1EitW7fWpk2bNHnyZEVFRWnZsmXq0aOHTCa+RBAAAAAAAAAAAAAAAAAAAAAAAAAAAAAAAAC24+bmpiFDhmjDhg2KjIzUY489pgULFqh+/fpq166dZs+erbS0tELNHjt2rN58801NmTJFs2bNKvDzU1NTde3aNYWEhBRqPwAAAICSLzQ0VJLt7iYEAAAAAAAAAACAbfCTlwAAAAAAAAAAAIBiKD4+XmV9PBxdAwAAACiRSv//v0snJCRYffa6des0YcIETZw4UZMnT7b6fEvMZrN2796tcePGKTg4WJMmTVJISIjWrVunc+fOafLkyQoKCrJrJwAAAAAAAAAAAAAAAAAAAAAAAAAAAAAAAECSQkNDNXXqVEVFRWnRokXy9PTUqFGj/rgn48SJEwWeOWXKFD366KOaMGGC1q1bV6Dn/ufukXLlyhV4LwAAAIC7Q9myZSXZ5m5CAAAAAAAAAAAA2I7J0QUAAAAAAAAAAAAA3C49PV3urs6OrgEAAACUSB7//+/S6enpVp174MABDR48WL169dK0adPk5ORk1flG4uPjNW3aNDVq1EitW7fWpk2bNHnyZEVFRWnZsmXq0aOHTCa+HBAAAAAAAAAAAAAAAAAAAAAAAAAAAAAAAACO5+bmpiFDhmjDhg2KjIzUY489pgULFqh+/fpq166dZs+erbS0tHzNcnJy0ldffaUHHnhAgwcP1oEDB/Ld4z93j3h4eBTqdQAAAAAo+f7z/w9Y+25CAAAAAAAAAAAA2BY/jQkAAAAAAAAAAAAohjIyMuTm6uzoGgAAAECJ5OJskrPJZNULEM6dO6devXqpfv36WrBggVxcXKw2Oy9ms1m7d+/W2LFjFRwcrEmTJik0NFTr1q3TuXPnNHnyZAUFBdm0AwAAAAAAAAAAAAAAAAAAAAAAAAAAAAAAAFAUoaGhmjp1qqKiorRo0SJ5enpq1KhRf9ynceLEiTvOcHFx0YIFC1S/fn316tVL586dy9fujIwMSZK7u3uRXgMAAACAksvFxUXOzs5WvZsQAAAAAAAAAAAAtmdydAEAAAAAAAAAAAAAtzObzTI5OTm6BgAAAFBimUxOMpvNVpkVGxurnj17ys/PT7/88ou8vLysMjcv8fHxmjZtmho2bKjWrVtr8+bNmjJliqKiorR06VL16NFDJhNf+gcAAAAAAAAAAAAAAAAAAAAAAAAAAAAAAICSw83NTUOGDNGGDRsUGRmpxx57TAsWLFD9+vXVrl07/fTTT0pLSzN8vre3t1atWiVfX1/17NlTN27cuOPO/9w9wl0dAAAAwL3NZDJZ7W5CAAAAAAAAAAAA2IeLowsAAAAAAAAAAAAAAAAAdxKfkq7wy3G6GJuoq3HJuhqXrOj4VCWnZyotM1tpmdlyNpnk6+kmPy93lfJyU+WypdSwWoAaVgtQcBkfR78ESdKVm0kKvxKnU1fiFHktXnFJ6UpMy1BCaqZycnPl7uosX093VfD3UtUAX9WtXFbNQiqoQmlvR1cH7lmpqanq27evEhIStGvXLpUrV87qO8xms/bs2aNvv/1WCxcuVGZmpvr3768PPvhA3bp144I3AAAAAAAAAAAAAAAAAAAAAAAAAAAAAAAA3DVCQ0M1depUvfnmm1qxYoWmT5+u0aNHa9KkSRo1apQmTpyoevXq3fa8gIAArVu3Tm3atFHfvn21ceNGeXl5OeAVAAAA2IbZbNaFCxd04sQJXbp0SZcvX9blK1cUExOj1NRUpaamKj09Xd7e3vLz85Ofn59K+/urXr16atq0qRo1aiQfn+Jx9yIAAAAAAAAAAAAAFIWLowsAAAAAAAAAAAAAAPIvKztHn60+qNxcs+GZoDI+eqRjXTu2AgDrSkzN0N4z0dobGa2jF2MVfvmmrsalFGlmgK+n+jUP1YgOtXVf1QArNb2zyKu3tC38iraFX9bOiKuKS04v1JyawaXVr3mIhrWtpWqBflZu6RhPTP9NB8/F2H3vL5MHqGwpT7vvRcmUnZ2thx56SMePH9eWLVtUo0YNq86Pj4/X3Llz9e233+rYsWOqVq2apkyZorFjxyooKMiquwAAAAAAAAAAAAAAAAAAAAAAAAAAAAAAAIDixM3NTUOGDNGQIUN09uxZfffdd/rhhx/0+eefq23btpo4caKGDBkiT8//3hcTEhKi1atXq1OnTho+fLiWLl0qFxd+DJejzZo1S2PHjXPYfj8/P8XfuuWw/QBgDS+99JKW//yzo2v84cknntCTTz7p0A4XL15U/QYNlJycbPFc1apVdeH8eTu1sq4zZ85ox44d2rVrl44cParjx4/f8fVaYjKZ1KhRI40eNUojR45U2bJlrdj2v7p07aorV67YZHZh/PTjj2rRokWhnjtq9Gjt3bvXyo3ubPu2bSpXrpzd9wIAAAAAAAAAAAAlBV8VBgAAAAAAAAAAAAAlyLpDF/T+8n0Wz7g4m9SzcTUF+HrZqRUAWMeRCzH6+/ebFHHllnLNZqvOjk1M04yNxzRj4zHVr1JOLw1soe6Nqll1hySZzWbtOxOtlfvO6pf953QlrvAXG/yv01dv6cMV+/XxygPq1zxELwxortCg0laZ7SiXbybrTHS83fdm51j3cwt3L7PZrCeeeEJr1qzRL7/8oqZNm1pt7p49e/Ttt99q4cKFyszMVP/+/fXBBx+oW7duMplMVtkDAAAAAAAAAAAAAAAAAAAAAAAAAAAAAAAAlBQhISGaOnWq3nzzTa1YsULTp0/X6NGjNWnSJI0aNUoTJ05UvXr1JEnNmjXT4sWL1bdvXz355JP6+uuv5eTk5OBXAABA0VyLjtapU6ccXeMPN27ccHQFPfb440pOts59fsXNO++8oy++/FLXr1+36tzc3FwdPHhQBw8e1HPPP68hQ4Zo6nvvqVKlSlbdc/bsWV28eNGqM4siNTW10M+9dOmSQ37vZWdn230nAAAAAAAAAAAAUJLwU5wAAAAAAAAAAAAAoASZty38jmeyc3K1aEfx+YZqAMiv6/GpOnk5Trlms033HL90QyM/XaNxX65X9K0Uq82dumyvGj37k3q/s1zf/npUV+Ksf5FDrtmsn/eeUcdXFur95XuVk5tr9R0A/u2dd97R9OnT9f3336tnz55FnhcfH69p06apYcOGat26tTZv3qwpU6YoKipKS5cuVY8ePWQy8SV9AAAAAAAAAAAAAAAAAAAAAAAAAAAAAAAAuHe5ublpyJAh2rBhg86cOaPHHntMCxYsUP369dWuXTv99NNPSktL0wMPPKDvvvtO3377rd59911H1wYAAFb2008/af369Y6uYTOHDh/W9evXbbojMzNTc+fOVZ26dfXpp58qJyfHpvsAAAAAAAAAAAAAwJr4SU4AAAAAAAAAAAAAUEJE30rR78ej8nV2/rYIG7cBgJJv1f6zajd5gbaHX7HKvEU7TulqXIpVZt1JZnauPlyxXwPeX6m45HS77ATuJbNmzdIrr7yit956S2PGjCn0HLPZrN27d2vs2LEKDg7WpEmTFBYWpnXr1uns2bN6+eWXFRQUZL3iAAAAAAAAAAAAAAAAAAAAAAAAAAAAAAAAwF0iJCREU6dOVVRUlBYtWiRPT0+NHj36j3s8WrRooTfffFNTpkzRrFmzHF0XAIC7Su3atR22OyYmRv945hmH7b/bJCcn6x/PPKOu3brp1q1bjq5jdc7OzgoLC3N0DQAAAAAAAAAAAABWZnJ0AQAAAAAAAAAAAABA/izYEaGcXHO+zp66ekv7z0TbuBEAlHwJqRka9tEqbTx6ydFVCmXXqavq/97PiklIdXQV4K6xdu1aTZgwQY899pgmT55cqBnx8fH68ssv1bBhQ7Vu3VqbN2/WlClTFBUVpaVLl6pHjx4ymfjyPQAAAAAAAAAAAAAAAAAAAAAAAAAAAAAAAOBO3NzcNGTIEG3YsEFnzpzRY489pgULFqh+/fpat26dOnbsqAkTJmjdunWOrgoAwF2hTJkyGjBggMP2P/nUU4qLi3PY/rvV5s2b1alzZ8XHxzu6ilX16NFDFStWdHQNAAAAAAAAAAAAAFbm4ugCAAAAAAAAAAAAAID8mb8tokDn522LULPQCjZqAwD25e/trqYh5VUzqLRCKvgrpIK/gkp7y8fDTT6ernJ3cVZSWqaS07N0KTZRxy7d0L4z0dpw5KLSMrMtzs7MztW4L9fp19cGq1bFMjZ9HW4uJrUIC1LTkPJqWDVAVQN9VbGMj7zdXWUyOSkuKV0xiak6cPa6todf0fpDF5SRnWNxZsSVOD386Rr9/GJ/ebm72rQ/cLfbv3+/hgwZol69eunLL7+Uk5NTvp9rNpu1e/duTZ8+XQsXLlRmZqb69++vDz74QN26dZPJZLJhcwAAAAAAAAAAAAAAAAAAAAAAAAAAAAAAAODuFxISoqlTp+rNN9/UihUr9M0332jTpk1ydnZWv379tHz5cvXu3dvRNfEXlStXlpeXl83m+/r62mw2ANyLHh45Uu7u7g7ZvWLFCi1evNghu4uLsLAwtWjRQjXDwlSzZk2FhYWpTJky8vX1la+vr7Kzs5WYmKj4+HidOHFCR44c0Zq1a7V///47zj569KgGDR6sDb/+etfcjTZh/HhHVwAAAAAAAAAAAABgAy6OLgAAAAAAAAAAAAAAuLNdp67q3PWEAj3n571n9PaItvJyd7VRKwCwHR8PV3WuX0Xt61ZUq5pBql2xjJycnCw+p7SPh0r7eKhyuVJqW6eiHu/RUElpmZq3LVz/Wr5PiWmZhs9NzczW49/+pt9eHyxnK18S4OXmou6NqmlgqzB1qFdJ3hbelyuU9laF0t66r2qAxt5fX9HxKZq29rC+23BUOblmw+cdOh+j1xfu0r9GdbBqd0f5+YX+alunoqNr4B5z7tw59e7dW/Xr19eCBQvk4pK/L6+Lj4/XnDlzNH36dB07dkzVqlXTlClTNHbsWAUFBdm4NQAAAAAAAAAAAAAAAAAAAAAAAAAAAAAAAHD3yMzMVGxsrGJjYxUTE3PHjxMS/n0/W05OjnJycvT666+rd+/eDn4V+KuffvxRnTp1cnQNACjWZv3wg2b98INddtWrX18nT540zCdMmGCXHn+VkJCgvz3xRJ6Zm5ubMjON7xMsyUJCQtS3Tx+1b99e7dq1U2BgoMXzrq6u8vT0VPny5VWrVi0NHDhQb7zxhiIiIvTmW29p/vz5Fp+/adMmffLJJ3r22WcL3fnC+fOFfm5BXLt2TZWrVFFOTk6eefny5dW3b1+b7f990yb+DgMAAAAAAAAAAAA4SP5+ehQAAAAAAAAAAAAAwKHmbYso8HOS0jK1av9ZDWtb2waNAMD6fL3cNapTXT3QpLra16kkd1fnIs8s5emmx7o31ICWYRo/bb12n75mePb4pRuavy1CD3esW+S9khRSwV/jutTXQ21rydfLvVAzKvh7663hbdWzcTU99s0GXY9PNTw76/fjGtqmppqFVihsZeCeFRsbq549e8rPz0+//PKLvLy8LJ43m83avXu3pk+froULFyozM1P9+/fXBx98oG7duslkMtmpOQAAAAAAAAAAAAAAAAAAAAAAAAAAAAAAAFB8ZWZmKjY29o9/YmJiLH6ckJBw2wxPT08FBgYqICBAgYGBqlmzptq2bfvHY/95vGzZsqpataoDXiUAACXHrl27dPLkScO8efPmatCggR0b/dc///lPXb169bbHO3bsKLPZrK1btzqglW00qF9fjRs1Uv/+/VW/fn2rzKxdu7bmzZ2rMaNHa/CQIUpKSjI8+9bbb2vs2LEqU6aMVXbbyqxZs5STk2OYj3rkEbm48CNZAQAAAAAAAAAAgLsR/yUQAAAAAAAAAAAAAIq55PQsrdx3xjCvV7msTkTdzDObtzVCw9rWtlU1ALCqVjWD1KpmkE1mB/p5aeGzfTT0o1+05/Q1w3PfbTiqhzvWLdKuepXL6um+TdWvWYhMJqcizfqPtrUravnz/dX7nWW6lZKR5xmzWZq6fK+WPNfPKjuBe0Vqaqr69u2rhIQE7dq1S+XKlTM8Gx8frzlz5mj69Ok6duyYqlWrpilTpmjs2LEKCrLN+xcAAAAAAAAAAAAAAAAAAAAAAAAAAAAAAABQXJnNZi1cuFDHjh1TbGysYmJiFBsb+8fHCQkJtz3H09NTgYGBCggIUGBgoMLCwtSmTZs/HvvP4//52Nvb2wGvDACAu9OMGTMs5hPGj7dTkz/7/fff9X0e3dzd3fXtN9/osccfd0Ar23nttddsNrt79+76df163d+li9LS0vI8k5CQoB9++EHPPvuszXpYw8wffrCYj3fQ5ysAAAAAAAAAAAAA23NxdAEAAAAAAAAAAAAAgGU/74lUakZ2nll5fy99MraTur+5NM981+mrOh+ToOqBfjZsCAAlg5e7q76ccL86TFmotMy831dPXo7TqStxqlWxTIHnVwv01eTBLTWwVZicnJyKWvc2YcGl9cOTPfXg+ysMz2w5cZn3faAAsrOz9dBDD+n48ePasmWLatSocdsZs9ms3bt3a/r06Vq4cKEyMzPVv39/ffDBB+rWrZtMJpMDmgMAAAAAAAAAAAAAAAAAAAAAAAAAAAAAAADFw9tvv63k5GQFBAQoMDBQYWFhatOmjQIDAxUQEPDH4//52Nvb29GVAQC4JyUnJ2vhokWGube3tx566CE7Nvq3tLQ0PTpxYp7Zyy+9pFq1atm5UcnXqlUrvTJlil6ePNnwzMJFi/Tss8/asVXBbNmyRWfOnDHM27Vrx+cGAAAAAAAAAAAAcBdzcXQBAAAAAAAAAAAAAIBl87ZFGGZDWtdU4xrlVbdSGZ28HHdbbjZL87dF6OVBLW1ZEQBKjGqBfnq4Yx19t+GY4ZmtJy+rVsUyBZ695Ll+MpmcilLvjtrWqagHW4Tq573GlwSs3HtWk/o0sWkP4G5gNpv1xBNPaM2aNfrll1/UtGnTP+Xx8fGaM2eOpk+frmPHjqlatWqaMmWKxo4dq6CgIAe1BgAAAAAAAAAAAAAAAAAAAAAAAAAAAAAAAIoPJycnHT9+3NE1AABAPixcuFDJycmG+ZAhQ+Tr62vHRv/2yiuv6OzZs7c9XqdOHb344ot273O3+Oc//6mPPv5YN2/ezDM/cOCAEhIS5OfnZ+dm+fP9jBkW8wnjx9upCQAAAAAAAAAAAABHMDm6AAAAAAAAAAAAAADA2Jlrt7TvTLRhPrRtLUnSsLa1Dc8s3BGh3Fyz1bsBJcmNxDR9t+Goo2ugmOjdtIbF/PTVW4WaazI5Fep5BTWpTxOL+faIK3bpAZR077zzjqZPn67vv/9ePXv2lCSZzWbt2rVLY8eOVXBwsJ5++mmFhYVp3bp1Onv2rF5++WUFBQU5uDkAAAAAAAAAAAAAAAAAAAAAAAAAAAAAAAAAAED+Xbp0Sd99952ja8DBZsycaTGfMH68nZr81/79+/XpZ5/d9riTk5Omf/ut3Nzc7N7pbuHq6qq+ffsa5rm5uYqIiLBjo/xLSEjQ0qVLDXNfX18NGTLEjo0AAAAAAAAAAAAA2JvJ0QUAAAAAAAAAAAAAAMbmbTP+JtX7qgaoTqWykqRBrWvK2eSU57mrcSn6/XiUTfoBxVlaZraW747UiE9Wq8E/ftTLc7c7uhKKiaY1ylvMo+NT7NSkcOpXKadKZX0M8/DLN+3YBiiZfvjhB73yyit66623NGbMGMXHx+vLL79Uw4YN1aZNG23evFlTpkxRVFSUli5dqh49eshk4svtAAAAAAAAAAAAAAAAAAAAAAAAAAAAAAAAAABAyZCQkKAZM2aoU+fOqla9ut55911HV4IDhYeHa9euXYZ57dq11bZtWzs2krKysjR+wgTl5OTclk0YP17t2rWza5+7UauWLS3mV69etVOTgpk3b57S0tIM8+EPPSQvLy87NgIAAAAAAAAAAABgby6OLgAAAAAAAAAAAAAAyFtObq4W7TxlmA9rV+uPj8v7e6lz/cr67eilPM/O2xauLvdVsXrHgkhIydCmY5e0LfyKIq7c1IWYRCWnZykrJ1c+Hq7y93JXSJC/6lYqqy4NqqhlzSC5OJsc2tlIema29p2J1t7IaB27dEOXbiQq+laKUjKylJGVI3cXZ3l7uCq4jI+qBfqqaY3yalO7ohpWC3B09btebq5ZOyKuaNHO0/pl/1klp2c5uhKKIQ83F/l6uikxLTPPPDUj286NCq5JjfK6fDM5z+x6fKrSMrPl6caXBgF5Wbt2rR599FFNnDhR999/v8aOHauFCxcqKytL/fr104cffqiuXbvKZCqefw8BAAAAAAAAAAAAAAAAAAAAAAAAAAAAAAAAABRefHy8du3apfDwcEVERCji1Cldv35diYmJSkpKUnp6utzd3eXt7a2goCBVrlxZ9zVooGbNmqlLly7y8/Nz9EswlJ2drd27d2vXrl06deqULly8qKSkJKWkpMjd3V1lypRRlcqV9fbbbysoKKjQe5KSkrRt2zbt2LFDx0+c0Pnz5xUdHa2UlBSlp6fL09NTpUqVUtWqVRUWFqbWrVqpc+fOqlOnjhVfLfKSlZWltWvXas7cuVq1apXS09MdXQnFxIwZMyzm48eNs1OT/5o6daqOHj162+MVKlTQv/71L7v3uRuVL1/eYp6SkmKnJgUzY+ZMi/mECRPs1AQAAAAAAAAAAACAo/AT2AAAAAAAAAAAAACgmPrtyCVdj0/NM3N1NmlQq7A/PTasXW39dvRSnufXH7qgW8npKu3jYfWed3I2Ol6frDqgFXvPKD0rJ88z8SkZik/J0IXYRG08eklfrDmkAF9Pje/aQBO6NJCft/ufzu88dVVDP1iV56whbWrqk3Gdrf46JGn36Wv68ffjWnfogpLTswzPpWZmKzUzW7GJaTpyIVYr9p6VJFUL9NWI9nU0vkt9+Xq5Gz4fBRd++aYW7zytJbtO69qt4vnN3She3F2dpbS8s1KervYtUwgBvl4W86S0THm68aVBwF/t379fQ4YMUZ06dbRz505Nnz5d1atX1yuvvKIxY8YU6bIoAAAAAAAAAAAAAAAAAAAAAAAAAAAAAAAAAEDxk5WVpY0bN2rDhg36ffNmHTlyRLm5uRafk5qaqtTUVMXGxuro0aNavXq1JMnFxUWdO3fWYxMnasCAATKZTFbv+/rrr+uNN9/MM3vt1Vf1+uuv3/b4sWPH9MUXX2jhokVKTEy8446nnnqqwPftmM1mrVmzRt/PmKF169YpPT3d8GxKSopSUlIUHR2tPXv2aM6cOZKkBg0a6LGJEzVu3Dh5enoWaD8s2717t2bPnq2Fixbp5s2bjq6DYiYrK0s/zZ5tmLu6umrUqFF2bCSFh4frnXffzTP77NNP5e/vb9c+dyt3d8t3n/r6+tqpSf4dOXJEBw4cMMwbNmyoZs2a2bERAAAAAAAAAAAAAEfgJ7ABAAAAAAAAAAAAQDE1d2u4YdblvioqW+rPlwk80Li6/L3dFZ+Scdv5jOwcLd51WhO73Wf1nkYys3M0ddlefbP+iLJyLF8+kZfYxDRNXbZXMzce1/uPtFefZiF/ZOZcszKyc/J8XmF23cnBc9f1yvwd2hsZXaQ5F2IS9e7SPfpyzSG9OLCFxndpIJPJyUot7z3Rt1K0dPdpLd55WieiuAAC+ZeTm6ubScYXupTxKf6XtZTydLWY59zh0h/gXnTkyBG1b99e6enpOnnypDp16qQ5c+Zo4MCBXNIEAAAAAAAAAAAAAAAAAAAAAAAAAAAAAAAAAHcRs9msjRs3auHChVq2fLni4uKsMjc7O1sbNmzQhg0bVL9+fX380Ufq1q2bVWYXRkxMjJ57/nn99NNPNt2zfv16/fO553T8+PEizTl27JiefOopvf3OO/roww81YsQIKzW8N509e1Zz5szRnLlzdebMGUfXQTG2cuVKxcbGGuZ9+/ZVYGCg3frk5uZqwqOPKiPj9vtTe/XqpaFDh9qty90uOtryParlypWzU5P8+/777y3m48eNs1MTAAAAAAAAAAAAAI7k4ugCAAAAAAAAAAAAAIDbxSamasPRi4b5sLa1bnvM3dVZD7YI1azfT+T5nPnbIjSx231W62jJ9fhUPfzZah0+b/zN1/kVk5CqsV+u16Q+TTR5UEs5OTlZoWH+ZGbn6LUFOzVz43Hlms1Wm5uYlqmX527Xyn1nNeOJHgr087La7LtdcnqWVh84q8U7T2vbyStW/XXBveP01VsWP3fqVyl+FwT8VULq7RdJ/C8vN1c7NQFKjt9++02ZmZmS/n0py6ZNm7Rp0yZJkq+vrwIDAxUQEKCAgIA7fuzm5ubIlwIAAAAAAAAAAAAAAAAAAAAAAAAAAAAAAAAAsCAhIUHdune36Y7jx4+re48e+vtTT+njjz+Ws7OzTff91a5duzRg4EBdv37dZjsSExP12OOPa8GCBVadGx0drZEPP6yly5Zp1g8/qFSpUladfze7efOmFi5cqDlz52rXrl2OroMSYsbMmRbzCePH26nJv02bNk07d+687XFvb299NW2aXbvc7U6cyPuOWklydnZW/fr17djmztLT0zV33jzD3MPDQw8//LAdGwEAAAAAAAAAAABwFBdHFwAAAAAAAAAAAAAA3G7RjlPKzsnNMyvt7a7ujarlmQ1rW0uzfs/7G1+PX7qhIxdi1bBagLVq5inqRpIGvL9CF2MTrTr3s18OKiU9S+893N6qc41Ex6do9OdrdfBcjM127D59Td3eWKxlz/dXSAV/m+0p6XJyc7X5+GUt3nlKaw+eV2pmtqMroYRbc/C8xbxN7WA7NSm801dvGWZebi7y9XKzYxugZHj22Wf17LPPKi0tTbGxsYqJifnT//7vx0ePHv3j45SUlNtm+fr6KjAwUAEBAX/8r6WP3dz4PQkAAAAAAAAAAAAAAAAAAAAAAAAAAAAAAAAAd6PPv/hCFy5e1OJFi+x218yvv/6qfv37KyMjw2Y7IiIi1K9/f0VGRtpsx7JlyxQZGanfNmxQYGCgzfaUdBkZGVq1apXmzJ2rNWvWKCsry9GVUIJcvnxZ69evN8wrV66sHj162K3PxYsX9fLkyXlmb77xhqpWrWq3LveCn1esMMwaN24sX19fO7a5s+XLl+vWLeO7FgcOHKjSpUvbsREAAAAAAAAAAAAAR3FxdAEAAAAAAAAAAAAAwO3mb4swzAa0CpObi3OeWbPQCgqp4K+z0fF55vO2hathtQBrVMzTreR0DftolS7GJub7Of7e7vL3cleu2ay45HQlpxt/o//3vx1TSAV/1alYxhp1DV25maSB/1qpc9cT8v0ck5OTfL3c5O/lruT0LMUlpyvXbL7j867GpejBqSu0ZspAVS5Xqii17zpHLsRo8c7TWrY7UrGJaYWe4+Qkta4ZrMGta1qxHUqqxNQMzfjtmGHesFqAatv4Paao0jOzdeh8jGFevbyfnJyc7NgIKFk8PT1VpUoVValSJV/nU1NTFRsbq9jYWMXExOT58ZEjR/54LDU19bYZfn5+CggIUEBAgAIDA1W5cmW9/vrrKlu2rLVfHgAAAAAAAAAAAAAAAAAAAAAAAAAAAAAAAACggNzd3eXn56dSpUopNTVVCQkJed4lY2TlypV67PHH9cPMmTZs+W8HDx7UwEGDlJGRYbMdR48eVbfu3RUTY3zf1V85OzvL399ffn5+io+P161bt2TOx318x44d0/1dumj7tm3y9/cvQuu7i9ls1rZt2zR79mwtWbpU8fHxhZ7l4uKi7t27a+yYMVbrh5Ljhx9+UG5urmE+ZvRomUwmu/V57PHHlZycfNvjTZo00aRJk+zW416wYMECnT171jAfPWqUHdvkz/czZljMx48bZ6cmAAAAAAAAAAAAABzNxdEFAAAAAAAAAAAAAAB/tv9MtE5dvWWYP9S2lsXnD2tbS+8u3ZNntmx3pN58qK3cXZ2L1NHIE99tVOS1eItnXJ1N6tW0uga2DFOrWsEq4+Pxpzz6Voq2h1/Rkt2ntenYJf31PoU3Fu7U2yPaWbn5fyWkZGjwB6t07nqCxXNuLib1blpDHepWUutawaoe6CeTyemPPDfXrMhrt7Tx6CUt3xupw+djDWdFx6do1OdrtXryAHm5u1rttZREUTeStGTXaS3ZdVqnLfw+yI96lctqcOuaGtgqTMFlfKzUECWZ2WzWi7O3KTYxzfDMEw80sl+hQtp47JJSM7IN8xZhFezYxnbORsdr35lonYi6qYsxibqekKK0zGyZnJzk4eqiUl5uCi7traoBvmpQNUCNqweqnK+no2vjLuTl5aWqVauqatWq+Tqfmpqq2NhYxcTEKDY2Ns+PT5w4oeTkZJUtW9bG7QEAAAAAAAAAAAAAAAAAAAAAAAAAAAAAAAAA/+Hh4aFOnTqpaZMmatiwoe677z5Vr15dbm5ut51NSkrSoUOHtG/fPs1fsEAHDhywOHvWrFnq1LGjRo8ebav6Sk1N1fARI5SSknJbVrp0afXs2VN9evdW3bp1FRgYqICAAGVmZio2NlYnTpzQ+vXrNXfePIs7Ll26pG7duysmJsbiOR8fHw0bOlSdOnVShw4dVLlyZTk5/fc+vuzsbB05ckRr167V3HnzFBERYTjrxIkTGjFypH5ZtUomk+kO/xbubuHh4ZozZ47mzpunixcvFnqOk5OT2rRpoxHDh2vo0KEqV66cFVuipDCbzfph1izD3MnJSePGjbNbn59++knr16+/7XFnZ2d9N326nJ1tc1fqvejSpUv6xzPPGOZly5bV2LFj7djozs6fP6/ff//dMK9Ro4Y6d+5sx0b/dvr0ae3atUtHjhzRufPnde3aNaWmpspkMsnT01N+fn6qVLGiatSoocaNG6t58+YKCAiwe08AAAAAAAAAAADgbuPi6AIAAAAAAAAAAAAAgD+bt8340oCawaXVuEZ5i88f1raWpi7bq1yz+bYsPiVDaw6c04BWYUXu+Vc/bDquDUcsf/N+uzoV9eHojgqp4G94pkJpbw1uU1OD29TUoXPX9Y8fNutE1M0/8vSsHL29ZLe1av+J2WzWo1//qjPR8YZnXJxNeqzbfXq8R0NVKO1teM5kclKtimVUq2IZ/e2BRlq176xeW7BTUTeT8jx//NINvbNkj94Z2a6oL6PESUzN0Ip9Z7V452ntPn1VeXzq5lvVAF8NaBmqwa1rqlbFMtYriRIvPTNb//xxixbvOm14pst9VTSgpfXfH61txm/HLOad61exUxPbGf3FOiWkZhToOU5OUsNqAerdtIaGt6uj8v5eNmoHWObl5aWqVauqatWqjq4CAAAAAAAAAAAAAAAAAAAAAAAAAAAAAAAAAPc8Ly8vDR48WA/276/u3bvL29v4Drn/VapUKXXo0EEdOnTQs88+q8OHD2vS009r69aths/5xzPPqF+/fipdurS16v/JN99+q6SkP99n5+npqeefe07PP/+8vLxuv3vJ1dVV3t7eqlatmnr37q13333XcH5aWpr69uunmJgYwzNeXl56+aWX9Le//c3i63RxcVHTpk3VtGlTvfTSS/rhhx/04ksv6ebNm3meX7t2rT7//HM9/fTThjPvVtevX9f8+fM1Z+5cHThwoEiz6tWrpxHDh2vEiBGqVq2adQqixNq0aZPOnz9vmHfp0sVunycxMTH6xzPP5JlN+vvf1aRJE7v0uBdERESo5wMPKDo62vDMtC+/zPefh/Yyc+ZMmS1cSDpu7Fg5OTnZsZE0YOBAxcfHF+g5Tk5Oatq0qQYOGKCxY8eqQoUKtikHAAAAAAAAAAAA3OVcHF0AAAAAAAAAAAAAAPBfqRlZ+nnvGcN8aJtad5wRXMZH7etW1JYTl/PM520L14BWYYXumJe45HS9u3SPxTOPdmugt4e3k8mU/29kbVyjvNa/OliPfbNBqw+c++Px+JSMQne15Pvfjun341GGeaWyPvr28W5qERZU4Nl9m4eoVa0gPfLpWh04d91w/5A2NdWoemCB55c0Wdk5+u3oJS3eeVq/Hr6gjOycQs8qW8pD/ZqHanDrsEL92hRE//d+1s5TV226w5ae699Mzw9o4egadpWdk6v1hy/o9YU7dSEm0fBclXKl9Nm4++3YrHB2RFzRtvArhnlpb3d1ua+KHRvZRkJqwd/nzWbp8PlYHT4fq/eX79OgVmF6/sHmqhLga4OGAAAAAAAAAAAAAAAAAAAAAAAAAAAAAAAAAACgOCtfvryefOIJ/e1vf1OZMmWKPK9Ro0ba/Pvv+uSTT/TsP/+Z55lbt27pk08+0ZtvvlnkfXlJSkr60/9drVo1bfj1V4WGhuZ7ho+Pj2E2ZcoUHT161DBv0KCBFi5YoDp16uR7nyQ5OztrwoQJ6tSpk3r17q3IyMi897/yigYPHqxKlSoVaH5JlJqaqp9//lmz58zRhg0blJNT+Pv4KleurIeGDdPIkSPVsGFDK7a8XbXq1XXx4kWb7rClH2bO1JgxYxxdw25mzJxpMZ8wfrydmkhPPvWU4uLibnu8atWqNnvPvNfcuHFDn376qT786CNlZBjf5/fYxIkaNmyYHZvdWW5urmb9+KNh7uzsrLFjx9qx0b/Fx8cX+Dlms1n79+/X/v379eprr2nkyJF6/bXXVK1aNav3AwAAAAAAAAAAAO5mLo4uAAAAAAAAAAAAAAD4r1X7zyopLTPPzOTkpCFtauZrzrC2tbTlxOU8s60nr+jyzSRVKluq0D3/6ss1hxSfYvyNtyPa19a7I9sXara7q7O+/1t3Df/4F202eE3WEH0rRW8v2W2YVy5bSmteGagK/t6F3hHg66VlL/RTr7eX6UTUzdvyXLNZ7y3bq4XP9in0juJu35loLd55Siv2nlVccnqh53i5u+iBxtU1qHVNda5fWS7OJiu2RElkNpuVkpGt5LRMXU9I1YmoGzp8Pka/7D+n2MQ0i8+tGuCr5S/0V3l/Lzu1LZyc3Fy9Mn+HxTNj7q8vNxdnOzUqvrJzcrVwxyn9vOeM/vlgMz3Vq7GcTbxPAAAAAAAAAAAAAAAAAAAAAAAAAAAAAAAAAABwL/D19dXFCxfk7u5u1blOTk565pln5Orqqr9PmpTnmW++/VavvPKKXF1drbr7r0JDQ7Vp40ZVrlzZKvMOHjyoTz/7zDBv0qSJtmzeLB8fn0LvCA0N1fZt29SkaVNduXLltjwlJUXvvPOOvv7660LvKM5yc3O1ceNGzZk7V8uWLVNycnKhZ5UpU0aDBw3SiBEj1KFDBzk5OVmxKe4Gt27d0vLlyw3zsmXLasCAAXbpsmLFCi1evDjP7Ktp0+TtXfh7Pu9F2dnZSkpKUmJios6cOaPDhw9r85YtWr9+vbKysiw+d8L48cXyPXb9+vW6fNn4ztkHHnhAwcHBdmxkHdnZ2frxxx+1YMECvfbqq3r++efl7Mx9kQAAAAAAAAAAAEB+uDi6AAAAAAAAAAAAAADgv+ZtjTDMOtStqOAy+buIoHfTGvLx2Krk9Nu/KTbXbNaC7RH6Z//mhe75v5LSMjXr9xOGedUAX73/SIci7XBxNmnaxK5q/eI8JaZlFmmWkQ9X7FNqRnaemZ+XuxY+20cV/Iv+Ddte7q6a8UQPdXtjiZLyeC2bjl3S8Us3VL9KuSLvKi7OXU/Qkp2ntHjXaV2ISSz0HBdnkzrVq6TBrWuqZ5Pq8na37YUjKH42Hr2khz7+xaoz+7cI0YejO8rf28Oqc23hs18O6tjFG4Z5KU83Pdb9Pjs2Kv4ysnP0zpI9+v1YlH54qqfK+BT/X2cAAAAAAAAAAAAAAAAAAAAAAAAAAAAAAAAAAO4mo0aPlpeXl9XnPvnEE3ryySfzzEwmk9zd3a2+8z+eeuoprVm7VuvWrbsti42N1dq1a9WvXz+b7Xd2dtb8efNUuXJlq818efJk5ebm5plVrVpVa1avlo9P/u5DtCQwMFALFyxQp86dlZ19+/1/M3/4QW+++aYCAgKKvKu4OHLkiGbPnq35Cxbo6tWrhZ7j6empvn37asTw4XrggQfk5uZmxZa428yZM0fp6emG+cMjR9rlcyghIUF/e+KJPLOhQ4eqV69eNu9QEj00fLgWLlxotXne3t76+KOPNHHiRKvNtKbvZ8ywmI8fN85OTWwjIyNDL0+erPW//qqlS5aobNmyjq4EAAAAAAAAAAAAFHsuji4AAAAAAAAAAAAAAPi38zEJ2nXa+Bvlh7atle9ZXu6u6ts8RPO3ReSZL9h+Ss/2ayYnJ6cC9/yrFXvPKCkt0zB/d2Q7ebgV/T9PB/p56YWBLTR57vYiz/qrmIRUzTP4dyVJLw5sobDg0lbbF1LBX3/r2VDvL9+XZz53a7jee7i91fY5ws2kNP2854yW7Dqt/WevF3qOk5PUPLSCBrWqqf4tQlS2lKcVW+Je1jy0gp7p11Rd76vq6Cr5cujcdX20cr/FM88/2JzfIwZ2nrqqnm8t1YoX+yuodNEv9gEAAAAAAAAAAAAAAAAAAAAAAAAAAAAAAAAAAPkTFRVlk7k3btywydz8+vijj7Ru3bo8s7Vr16pfv3422/2Pp59Ws2bNrDbv4MGDWr9+vWH+5RdfqHz58lbb17ZtWz3y8MP6Ydas27LMzEzNnj1bzzzzjNX2OcLly5c1b948zZ4zR8ePHy/0HGdnZ3Xp0kUjhg/XwIEDVapUKSu2xN1sxsyZFvMJEybYpcc///lPXb16+12r/v7++uzTT+3S4V7m7u6uMaNH66WXXlLVqsXz7sXY2FitWrXKMK9QoYL69Oljx0a2s2XLFrVq3Vqbf/9dFStWdHQdAAAAAAAAAAAAoFgr+k+/BAAAAAAAAAAAAABYxfxtETKb8858PFzVu2mNAs17qF1tzd8WkWd2MTZR28OvqH3dSgWteZuf954xzJqHVlD3RtWKvOM/xnepr2lrD+lqXIrVZkrSvG3hysrJzTOrGVxaYzrXs+o+SRrfpYG+XHtYKelZt2Wr9p/Vew+3t/pOW0vPzNb6wxe0ZNdpbTx6yfDfaX7UrlhGA1uFaVCrMFUJ8LViS9zLypXy1PD2tdWveYgaVQ90dJ18u5WcrvHTflVmtvHvqQZVy2lC1wZ2bGUb3h6ualMrWPUql1WdSmUVFlRapX3c5evpJi93VyWlZSouOV03k9J08FyMdp++pp0RV3QrJeOOs89fT9CA91dq9eQBKlvK0w6vBgAAAAAAAAAAAAAAAAAAAAAAAAAAAAAAAAAA3K3q1KmjevXq6cSJE7dlv2/ebLO97u7ueumll6w689tvvzXMunXrpj59+lh1nyS98MIL+vGnn5Sbe/v9WouXLNEzzzxj9Z22lpSUpKVLl2r2nDnavHlznq8tv1q0aKGRI0Zo2LBhKl++vBVb4l5w4MABHTlyxDBv2bKl6tevb/Mev//+u76fMSPP7P2pU1WhQgWbd7hXtW7dWo88/LAGDRqkwMDifffiTz/9pKys2+9m/Y/Ro0bJxcW+P3bVx8dHHTt2VMP77lP9+vVVp04dlSlTRn5+fvL29lZiYqJu3ryp2NhY7d27V9u2b9fmzZsVFxd3x9lnzpzR/V26aMf27SpXrpwdXg0AAAAAAAAAAABQMtn3vxICAAAAAAAAAAAAAPKUm2vWwh0Rhnnf5iHycnct0MzWNYNUNcBXF2MT88znbQtX+7qVCjTzr1IzsrTr1FXDfFjbWkWa/1fOJpMGtaqpL9YcsurcpbsiDbMxnevJxdlk1X2SVNrHQ93uq6qf9565Lbsen6rjl26ofpXi/02yZrNZOyOuavGu01q176wS0zILPatiGR8NaBmqQa1rFtvXXqmsj0Ir+Du6RqGVKeXp6AoOdSMpTWsPnldmdo6cnKSG1Yr3JQGSlJ2Tq0e//lVRN5MMz7i7OOuriV1t8l5lD+VKeWpwm5rq1rCqWtUMkpuLs+HZ0j4eKu3joZAK/moRFqTHezRUema2FmyP0Nfrj+jc9QSLu85Gx+vxb3/Twmf6yGRysvZLAQAAAAAAAAAAAAAAAAAAAAAAAAAAAAAAAAAA95D7O3fWiRMnbns8MjJSqamp8vLysvrOAQMGqEyZMlabl52drUWLFxvmTz35pNV2/a9atWqpefPm2rNnz23Zvn37FBcXZ9XXaSvZ2dlav369Zs+Zo5UrVyotLa3Qs2rVqqURw4drxIgRCg0NtWJL6wkJCZGHh4ejaxSan5+foyvYxYwZMyzm48eNs3mHtLQ0PTpxYp5Zu3bt9Oijj9q8w73swIED8vT0VFpamsaMGVOs309nzJxpMR8/frxdegQEBOjhkSPVu3dvtW/fXm5uboZny5QpozJlyigsLExt2rTR008/rfT0dM2aNUsff/KJIiON77mVpNOnT2vkww9r7Zo1MplK5j2SAAAAAAAAAAAAgK25OLoAAAAAAAAAAAAAAED6/XiUrsalGObD2tYq8EwnJycNbVNTH6zYn2e++sB5JaZmyNfLvcCz/2NvZLQys3PzzNxcTOrfIqTQs40MbVtLX6w5ZLV5UTeSFHElLs/M5OSkfs1tdylBm9rB+nnvmTyzfWeiVb9KOZvtLqpTV+K0eNdpLd11WpdvJhd6Tmlvd/VtHqKBrcLUplawnJycrNjS+qZN7OroCiiiM9HxOhMdr29/Par2dSrq+QEt1KpmkKNrGXph9lZtOXHZ4pk3Hmqj2hWL72UHRpqFlteoTnXVt3mI3FycCz3Hw81FY+6vr4c71tW7S/foy7WHZDYbn998PErf/XZUj3VvWOidAAAAAAAAAAAAAAAAAAAAAAAAAAAAAAAAAAAAwcHBeT6em5ur8PBwNW3a1Oo7Hx450qrzduzYofj4+Dwzf39/9ejRw6r7/lfHDh20Z8+e2x7PycnRnj179MADD9hsd1Ht27dPs2fP1oKFCxUbG1voOUFBQXpo2DCNGDFCzZo1s2JD29j422+OroA7SEtL07z58w1zb29vPfTQQzbv8corr+js2bO3Pe7m5qbp335b7O+eLOkyMzO1adMmbdq0Sa++9prGjxunV199VWXLlnV0tT/ZuXOnwsPDDfMOHTooLCzMph1at2qliY8+qsGDB8vNza3Qczw8PPT4449rwoQJmjx5sj748EOZLVyM+Ouvv+qLL77QpEmTCr0TAAAAAAAAAAAAuJu5OLoAAAAAAAAAAAAAAECat834G0GrlCulNrXyvnThToa2raUPV+5XXt+LmZaZrWW7IzXm/vqFmi1JRy4YXwJQv0o5+Xt7FHq2kdoVyyjA11OxiWlWmbf15GXDrGG1AJX397LKnrw0qVHeMDt+6YbN9hZWclqm5mwN1+Kdp3X0YuEvgPB0c1H3RlU1qFVNdbmvitxcnK3YEnczbw9XhVbwzzPLzs1VQkqGktKzlJ2Tm69528KvaEfEz3q8x316eVArubsWr8/Fz1cf1E+bT1o8M7BVmMZ3bWCnRtb1ypDWVp3n4mzSq0Nbq03tYI39Yp3Ss3IMz76/fJ8GtgpTgK/t3uMBAAAAAAAAAAAAAAAAAAAAAAAAAAAAAAAAAMDdLSAgwDC7fPmymjZtavWdrVq1suq8jRs3GmbdunWTm5ubVff9r5YtWxpmhw8f1gMPPGCz3YURExOj6dOna/acOTp9+nSh5/j5+WnggAEaOXKkOnfuLJPJZMWWuNctWbJECQkJhvmwoUNVqlQpm3bYv3+/Pv3sszyzF194QXXq1LHp/rtBxeBg1apVK88sJSVF8fHxSk5OzteslJQUff7FF1q0eLG+/+479e7d25pVi2TGjBkW8wnjx9u8w3vvvWfVeS4uLnr//ffVqVMnDRw0SOnp6YZnX33tNQ0fPlyBgYFW7QAAAAAAAAAAAADcDVwcXQAAAAAAAAAAAAAA7nVxyelad+i8YT6kTS05OTkVana1QD+1DAvS7tPX8sznbYvQmPvrF2q2JJ26EmeYNahSrtBz76Re5bLafOKyVWYduRBjmNWqWMYqO4wE+HoaZueuG38zu6McuRCrV+bvKNRznU1Oal+3kga1ClOfpjXk42m7SzZw92pVM0i7po6447no+BQdPh+jg+ditHxPpC7EJBqezTWb9dW6Izp0Plbzn+ktb3dXa1YutPnbIvTW4t0WzzSqHqCPx3ayS5+SpOt9VTVtYldN+Gq9zOa8zySlZeq7Dcf08iDjS3kAAAAAAAAAAAAAAAAAAAAAAAAAAAAAAAAAAEDR/b5pkzp16uToGrc5f/68Dhw4oFOnTuncuXOKiY1VXFyc0tLSlJGRoZycnDvOSEgwvjMuOjramnUlSVWrVlXZsmWtOnP/gQOGWb26da26668CAwMNs8jISJvuLow1a9bolVdfLdRz3d3d1atXL40cMUJ9+vSRu7u7ldsB/zZj5kyL+fjx4226PysrS+MnTMjzPbRWrVp6+eWXbbr/bvHRRx/po48+sngmOztb4eHh2rdvn7Zs3aolS5YoNTXV8Hx0dLT69O2rLz7/XE8++aS1KxdYcnKyFi1ebJj7+flp8ODBdmxkXQ888IBm//SThg4bJrPBxYiJiYn6/PPP9fbbb9u5HQAAAAAAAAAAAFD8uTi6AAAAAAAAAAAAAADc6xbvPKXM7FzDfGjbWkWaP6xtLe0+fS3P7ND5GEVciVPtimUKNftCbKJhVr9KuULNzI8GVQO0+cRlq8w6EXXTMKsVXNoqO4yU9vEwzK7GJdt0t700qRGoQa1r6sEWoQr083J0HdwjKvh7q2fj6urZuLpeGthCW05c1rtL9+jQ+RjD5+w6dVUjPl6txc/1lZuLsx3b3m71gXP6xw+/WzxTM7i0FjzTR97urnZqVbL0ax6iZ/o200cr9xuembXpuJ7r30yuDv71BgAAAAAAAAAAAAAAAAAAAAAAAAAAAAAAAAAAtmc2m/Xbb79p0aJFWr1mja5dy/uOPmtJTrb+fXINGjSw+syjR48aZnXr1rX6vv9VtmxZw+zylSs23W0PJpNJHTt21MgRIzR48GD5+fk5uhLucmfOnNHWrVsN8zp16qhNmzY27TB16lTD95Vvv/lG7u7uNt1/L3FxcVGDBg3UoEEDjRs3Tp9/9plmzpyp1994Q4mJxvfFPvX3v8vFxUWPP/64HdvebuHChRb/rBwxfLg8PT3t2Mj6Bg8erCmTJ+utt982PPP1N9/otddek6srd0sCAAAAAAAAAAAA/8vF0QUAAAAAAAAAAAAA4F43f1uEYdYirIJqlC/aN9A/2CJUk+duV2pmdp753K3hemt420LNjklINcwqlStVqJn5UbGMj9VmRd1IMszeWLRLbyzaZbVdBRGXnO6QvdYQUsFfg1uHaWCrmkX+/AWKysnJSZ3qV1b7uhU1be1hvbt0j3JyzXme3XnqqqYu26tXh7a2c8v/+v34JU38+lfDjpJULcBXS57rq7KlSvZFAbb2996NNXvLScM/q26lZGjzicvq1rCqnZsBAAAAAAAAAAAAAAAAAAAAAAAAAAAAAAAAAAB7ycnJ0Zw5c/TW22/r7Nmzdtubnm79++TKlClj1XlZWVm6evWqYT502DBp2DCr7syvGzduOGSvNTRu3FgjR4zQ8OHDFRwc7Og6uIfMmDFDZrPxPXbjx42z6f7w8HC98+67eWbjxo5Vx44dbbr/Xufn56d//OMfGjJkiMaOG6fffvvN8Oykp59WmzZtdN9999mx4Z99P2OGxXz8+PF2amJbL774or77/ntFR0fnmcfFxWnDhg3q1auXnZsBAAAAAAAAAAAAxZvJ0QUAAAAAAAAAAAAA4F525EKMTkTdNMyHta1V5B0+nm7q1bS6Yb5k52llZecUavatZOMLH0p5uhVqZn5Ya3ZObq5iElKtMsva0jOzHV2h0FLSs5SQmqnE1AxHVwH+4Gwy6e+9m+jTcZ3l5GR8btrawzp07rr9iv2PXaeuaszn65SZnWt4Jqi0t5Y8309BpX3s2Kxk8nJ31dN9mlg8s/HoJTu1AQAAAAAAAAAAAAAAAAAAAAAAAAAAAAAAAAAA9nb69Gm1bddOY8aO1dmzZ+26Oysry+oz/Xx9rTrv6tWrMpvNVp1pLWlpaY6uUGiJiYmKj49XQkKCo6vgHpKTk6Mff/rJMHdzc9OoUaNstj83N1cTHn1UGRm330MZGBioDz/80Ga78WeVKlXS6l9+Uc+ePQ3PZGZmatTo0crNNb770JZOnjyp3bt3G+aNGjVS06ZN7djIdry8vPTySy9ZPLN27Vo7tQEAAAAAAAAAAABKDpOjCwAAAAAAAAAAAADAvWzu1gjDzMPVWf2bh1plz7C2tQ2zG0lpWn/4QqHmpmdlG2alPNwKNTM/SnlaZ3ZyWpZycovnZRDpWTmOrlBo0fEp+mb9EXV7Y4lavThPH/y8T2ej4x1dC5AkPdSutp5/sLlhnms269NfDtqx0b8dPHddIz5ZrdRM4/fVAF9PLXu+n6oGWPdinLtZ3+YhFvO9Z67ZqQkAAAAAAAAAAAAAAAAAAAAAAAAAAAAAAAAAALCnzZs3q2WrVtqzZ4+jq1iNr69176C6deuWVedZU3p6uqMrFNrZs2f19jvvqG69emrStKk+/PBDXb582dG1cJdbs2aNrl0zvlutX79+CggIsNn+adOmaefOnXlmn3z8sUqXLm2z3bidm5ubli1dqrp16xqeOXLkiFatWmXHVv81Y8YMi/mE8ePt1MQ+Bg8ebDHfYfB7BwAAAAAAAAAAALiXmRxdAAAAAAAAAAAAAADuVemZ2Vq+J9Iw79m4uvy83a2yq0PdSgoq7W2Yz9sWUai5WTm5hpmnu0uhZuaHl5Vmp2flWGUOjJ2Njte/ft6nVi/OU7c3Fuub9UcUHZ/i6Fq4xz3Vq4mqBRhfLrPu0AVdjE20W59jF29o2Ee/KDk9y/BMaW93LXmun0KDuFSiICr4e6te5bKGeeTVWzKbzXZsBAAAAAAAAAAAAAAAAAAAAAAAAAAAAAAAAAAAbG3//v3q07ev4uPjHV3FqlxcrHvHX3p6ulXnWdPdcj/UoUOH9Nzzz6tK1arq1Lmzpk+frri4OEfXwl1oxsyZFvPx48bZbPfFixf18uTJeWY9evTQiBEjbLYbxjw9PfXZp59aPPPpZ5/Zp8z/yMrK0uw5cwxzDw8PjRw50o6NbC8oKEgNGzY0zMPDw++aP/cAAAAAAAAAAAAAazE5ugAAAAAAAAAAAAAA3KvWHDyv+JQMw3xYu1pW22UyOWlIm5qG+aZjlxQdn1Lgua7Oxv/ZOS0ju8Dz8ivVSrOzc3KsMude0Tysgn54sod6N60uN5eCf8nB4fOxemX+DjX8x08a9K+Vmrs1XImpxr8HAFtxd3XWk70aG+a5ZrN+O3LRLl0irsRpyIcrLf554OvppsXP9VXdymXt0ulu0yykvGGWnpWj6/GpdmwDAAAAAAAAAAAAAAAAAAAAAAAAAAAAAAAAAABsKSkpSUOHDVNKyp3v1wsICNCAAQP05htvaO6cOdq2datORUQo+to1pSQnKzMjQ7k5OTLn5ub5zw8zZ9rhFdlOVlaWoyuUKEOGDNFPP/6obt26ydnZuUDPNZvN2rJlix57/HEFBQer/4MPauHChUpLS7NRW9xLrl+/rtWrVxvmVapUUffu3W22/7HHH1dycvJtj3t5eenrr76y2V7cWdeuXdWqVSvDfNu2bUpMTLRjI2nlypWKjY01zAcNGiR/f3/7FbKTVi1bGmbp6em6du2aHdsAAAAAAAAAAAAAxZ+LowsAAAAAAAAAAAAAwL1q3rZwi/nkudv1yrwdVtuXkmF88UFOrlkLt5/SpD5NCjTTw9VFmdmZeWZJ6Xk/bg1JadaZ7eZq+UKDQD8v+Xq6WWXX3cDNxVl9moWoT7MQxaeka8Xes1q085T2nYmW2Zz/Oblms7aevKytJy/rhZ+2qmvDKhrYqqa6N6wqDze+lAH20aNRNT330xbDz93dp69pfNcGNu1w5totDfrXSt1MSjc84+3hqgXP9lHDaoE27XI3K+frZTG/kZSmCqW97dQGAAAAAAAAAAAAAAAAAAAAAAAAAAAAAAAAAADY0nvvvafz588b5iaTSQ899JD+9n//pzZt2sjJyanQu3Jzcwv93OLA3d3dYl65cmV5eVm+x8lWKlas6JC9lnh7e+uRRx7RI488omvXrmnevHmaM3euDh8+XKA5mZmZWrlypVauXCkfHx8NGDBAI4YPV9euXeXiwn18KLhZs2YpOzvbMB87ZoxMJpNNdl+6dEnr16/PM3v9tddUvXp1m+xF/vXr21e7d+/OM8vJydHOnTvVs2dPu/X5fsYMi/mE8ePt1MS+AgMt3ykZGxur4OBgO7UBAAAAAAAAAAAAij++ggIAAAAAAAAAAAAAHODyzSRtO3nF4plz1xPs1Obf5m+P0KQ+TQr0HH9vdyWmZeaZJRk8bg3Wmu3l7moxf6ZvU43v2sAqu+42/t4eGt25nkZ3rqdLsYlavOu0luw8rTPR8QWak5Gdo9UHzmv1gfMq5emm3k1raFCrMLWvW1HONvrm/aJ4YvpvOnguxtE1Cm181waawOe0JKlCaW+FVvBX5LX4PPPwyzdtuv9CTIIG/mulYhJSDc94ublo3j96q3loBZt2uduV8/W0mKdlGl8kAgAAAAAAAAAAAAAAAAAAAAAAAAAAAAAAAAAASo6kpCR9/sUXhnmZMmU0Z/ZsPfDAA1bZFx8fb5U5juLt7W0x//qrr9S7d287tSlZgoKC9Oyzz+rZZ5/ViRMnNHv2bM2bP19RUVEFmpOcnKzZs2dr9uzZCggI0NAhQzRixAi1adPGRs2LpkvXrrpyxfJdmsXZe+++qwEDBji6htXN/OEHw8xkMmns2LE2252bm2uYTf/uO82YOdMqey5dumSYXblyRbXr1DHM69Spo+XLllmlR0l0//33W8yPHTumnj172qVLVFSUfv31V8M8NDRUHTt2tEsXewsMDLSYp6Ya300JAAAAAAAAAAAA3ItcHF0AAAAAAAAAAAAAAO5F87dFKNdsdnSNPzkbHa/dp6+pVc2gfD+nvL+3Lt1IyjO7bPC4NVyJS7bKHG93V3l7uColPSvP/FZKulX23O2qBPjq2X7N9Gy/Zjp07roW7TytFXvPKDYxrUBzktIytWB7hBZsj1Cgn5f6twjR4NY11aRGeRs1L7jLN5N1Jjre0TUKLS6pYL8md7sK/t6KvBafZxaXbLvf/1E3kjTg/RW6divF8Iy7i7N+/PsDalMr2GY97hXOJieLeXH78xgAAAAAAAAAAAAAAAAAAAAAAAAAAAAAAAAAABTOkiVLlJKS9/1Ozs7OWrlihdq2bWu1fXFxcVab5QgVKlSwmN+8edNOTUq2evXqaerUqXrvvfe0efNmzZkzR0uWLlViYmKB5sTGxmraV19p2ldfqXr16hr+0EMaMWKE6tWrZ6PmBXf27FldvHjR0TUKLSEhwdEVrG7btm06ffq0Yd61a1dVrVrVjo3+68yZM3bZk52drVOnThnmHh4edulRXAUHW77T0J7v9bNmzVJubq5hPm7sWDk5Wb4/sKRydna2mFv69wIAAAAAAAAAAADci0yOLgAAAAAAAAAAAAAA9xqz2awF2yMcXSNP87aFF+h81YBShtnxSzeKWsfQsYuxVptVqYyPYRaXnG61PfeKxjXK672H2+voJ6M19+leGtAyVJ5uLgWeE5OQqu82HFOPN5eqxQtzNXXZXkVevWWDxriXlfP1NMziUzJssvParWQNfH+FLt9MNjzj5mLSzCd7qFP9yjbpcK+5mZRmMfdyc7VTEwAAAAAAAAAAAAAAAAAAAAAAAAAAAAAAAAAAYEvrf/3VMPvb//2f2rZta9V9N2/etOo8eytbtqy8vb0N85L++uzNyclJnTt31owZM3Q9OloLFyxQnz595Opa8Luuzp8/r3ffe0/1GzRQw0aN9P777+vSpUs2aI2SbsbMmRbzCePH26kJiqvAwECLeVxcnF16mM1m/TBrlmHu7OysMWPG2KWLI8TGWr5L19KfxwAAAAAAAAAAAMC9yOToAgAAAAAAAAAAAABwr9kWfkWXbiQ5ukaeVu47q+T0rHyfr1WxjGF27NINa1TK04ko613SEBZc2jA7fz3BanvuNS7OJnVvVE3T/6+7Tn42Rp+Pv18d6laSycmpwLPOX0/QRyv3q83L89XltcX6au1hXbuVbIPWuNekZWYbZi7O1v+ymuvxqRrw/kpdiE20uHf6/3VX90bVrL7/XnUjMd1i7uflZqcmAAAAAAAAAAAAAAAAAAAAAAAAAAAAAAAAAADAlvbt22eYjR071ur7Dhw8aPWZ9la7dm3D7MyZM3Zscnfx8PDQ0KFDtWrlSl29ckVffP65WrZsWahZR48e1YsvvaRq1aurQ8eO+uabb3TzpvXuZETJlZiYqMWLFxvm5cqVU//+/e3YCMVRamqqxdzFxcUuPTZu3Kjz588b5r169VJQUJBdujhCbGysxdzf398+RQAAAAAAAAAAAIASwvo/RQ4AAAAAAAAAAAAAYNG8reGOrmAoJT1LK/bm/wKEhtUCDLPjl24oPiXdGrX+JPzyTcUmplltXuPqgYbZ7tPXlJ2Ta7Vd9yofTzcNb19bS5/vp8MfP6LXhrZW3UplCjXr6MVYvbZwpxo9M1sPTv1ZszeftMnnGe4NsQnG7yXe7q5W3XUjMU2D/rVCZ6PjDc84m5z01cQu6t20hlV33+uOXjS+hMDF2aSKZX3s2AYAAAAAAAAAAAAAAAAAAAAAAAAAAAAAAAAAANhCdna2Ll68mGdWpkwZNW7c2Kr7UlNTdejQIavOdITmzZoZZr9v3my/InexcuXK6cknn9TuXbsUefq0Xn3lFYWEhBR4jtls1rZt2/R/f/ubgoKD1advX82fP1+pqak2aI2S4E6//o88/LDc3Nzs2AjF0fXr1y3mPj72uY9vxsyZFvMJ48fbpYejHLTwdwYXFxdVrlzZjm0AAAAAAAAAAACA4s/F0QUAAAAAAAAAAAAA4F6SkJKh1QfOGeYTujbQew+3t3mPwR+s1JYTl/PM5m0L18gOdfI1p2VYkFydTcrKyb0ty8zO1Yq9ZzW6c70idf2rxTtPW3Ve61rBhllyepaOXIhV05DyVt15Lwsq7aMnezXWk70a60TUDS3ecVrL9kTq2q2UAs3JNZu1I+KqdkRc1YtztqpLg6oa2DpMPRpVk6cbXw6BOzObzbp0I9Ewr1TOehcE3EpO1+APVurU1VuGZ0xOTvpsfGcNaBlmtb3495+7B88ZXwZRLcBXziaTHRsBAAAAAAAAAAAAAAAAAAAAAAAAAAAAAAAAAABbiI+PV05OTp5ZcLDxnXOFtW3bNmVnZ1t9rr116NBB33z7bZ5ZeHi4oqOjVaFCBTu3unuFhobqjTfe0BtvvKGdO3dqzpw5WrR4sW7evFmgOVlZWVq9erVWr14tb29v9e/fXyOGD1f37t3l6upqo/YobmbMnGkxHz9+vJ2aoDg7f/68xbxq1ao27xAXF6fly5cb5kFBQerVq5fNezhKfHy89uzZY5iHhITI2dnZjo0AAAAAAAAAAACA4o+fRggAAAAAAAAAAAAAdrR0d6TSs/K+sEGSBrUKs0uPga3CtOXE5TyzvZHROhsdr5AK/nec4+Xuqta1grX1ZN6zFu44pdGd6xWl6p/k5OZq6e7TVpsnSU1rlFegn5diElLzzBdsj1DTkPJW3Yl/q1e5nOo9VE6vDm2t7RFXtGjHKa0+cE7J6VkFmpOZnau1h85r7aHz8vFwVa8m1TWodU11rFdJziaTVTuveOlBq86D4xy5EKvYxDTDPDQf74H5kZSWqaEfrdKJKOMLT5ycpA/HdNSwtrWtshP/tf7wBeXkmg3zZqFc9gMAAAAAAAAAAAAAAAAAAAAAAAAAAAAAAAAAwN0gPT3dMCtVqpTV90376iurz3SEXr16yc3NTZmZmXnmP/74o1544QU7t7o3tGnTRm3atNFnn32mNWvWaM7cuVq1apUyMjIKNCclJUXz5s3TvHnzVLZsWQ0dMkQjRoxQ27Zt5eTkZNXOF86ft+o8FN6xY8e0b98+w7xVq1aqV89694EaqVatmsy5uTbf06lzZ23ZsiXPrGrVqnxuWrB69WqLea1atWzeYe7cuRbf20aPGiUXl7v3R6uuWrVKOTnG9xG3bt3ajm0AAAAAAAAAAACAksG6P4EQAAAAAAAAAAAAAGDRvG3hhlm1QF81C61glx59m4XIw9XZMJ+71bjnXz3YMtQw23cmWusPXShINYtmbDyuq3EpVpsnSSaTkwZYeA3ztoXralyyVXfiz0wmJ3WoW0lfPtpFJz8fq28f76au91WRi3PBv6whOT1Li3ae1rCPflGDp3/Ui7O3ad+ZaBu0Rkn3y4FzFvMWYUFF3pGcnqVhH/2iw+djLZ57b2R7PdKxbpH34c+yc3L18aoDFs90qFvRTm0AAAAAAAAAAAAAAAAAAAAAAAAAAAAAAAAAAIAt+fv7G2Y3btyw6q6zZ89q9erVVp3pKH5+furVq5dh/tHHHys1NdWOje49rq6u6t+/vxYvWqTr0dH6bvp0dejQQU5OTgWedfPmTX39zTdq36GDqteooRdffFFHjx61QWs42vfff28xnzB+vJ2aoDjLycnRylWrDHMXFxe1bNnS5j1mzJxpMR9/F3++Zmdn6+133rF4psv999upDQAAAAAAAAAAAFByFPynGAIAAAAAAAAAAAAACuVE1A0duRBrmA9sGWa3LqU83dS1YVXDfNHOU8rJzc3XrP7NQ+Tj4WqYT563XemZ2QXu+FcxCal6f9neIs/Jy7guDWR070Bmdq7eXbrHJntxO083Fw1sFab5z/TR0U9G6Z2R7dS4emChZsUmpmnGxmPq9fYyNXtujt5ZstvKbVFSXbuVrO9/O2bxTKf6lYu0Iy0zWw9/ulr7zkRbPPfW8LYa37VBkXYhb7O3nNTZ6HjD3MPVWQ80rm6/QgAAAAAAAAAAAAAAAAAAAAAAAAAAAAAAAAAAwGZ8fHzk4eGRZ3b+/HnFx8dbbdekp59Wbj7v6ysJnnziCcMsNjZW//rXv+zY5t7m5+enCRMmaMvmzbpw/rzeeftt1a1bt1CzLl68qPf/9S81bNRIDe67T5999pmV28JRMjIyNGfuXMPcx8dHw4YNs2MjFFfTpk1TVFSUYd66dWuVKlXKph3279+vI0eOGOYdO3ZUaGioTTs40nfffafTp08b5h4eHurfv78dGwEAAAAAAAAAAAAlg8nRBQAAAAAAAAAAAADgXjFva4TFfHDrmnZqcud91+NTtfHopXzN8fVy1+hO9Qzzi7GJemH21gL3+1/ZObl6YvpvSkzLLNIcIzXK+6lf8xDDfOGOU/puw1Gb7IaxAF8vTex2n359bbB2vTdcz/RtqqoBvoWadTE2UZ/+ctDKDVESmc1mvTx3u1LSswzPtAiroOqBfoXekZGVo9Gfr9WOiKsWz70ypJUe79Gw0Hts6V/L9ypgzFeG//xr+V5HV7Ro35lovTp/h8UzD7YMk4+nm50aAQAAAAAAAAAAAAAAAAAAAAAAAAAAAAAAAAAAW6tYsWKej2dnZ+vnn3+2yo6vv/5aq1evtsqs4qJLly5q0aKFYf7W229rxYoVdmwESapSpYpefvllnTh+XAf279fTkyapQoUKhZp1/PhxffLpp9YtCIf5+eefFRcXZ5gPGzpUPj4+dmx09xkzdqycTCbDf2bNmuXoind06dIlvfraaxbPjHrkEZv3mDFjhsV8wvjxNu/gKLt27dIzzz5r8cxDDz2kUqVK2akRAAAAAAAAAAAAUHKYHF0AAAAAAAAAAAAAAO4Fmdk5Wrr7tGHeoGo5hQWXtmMjqet9VeXn5W6Yz9sWnu9ZT/VufIdZEZo8d7tyc80F6ihJGVk5evTrX7X5xOUCP7cgXh3SWu4uzob5K/N3aPmeSJt2kKTfj1/S/jPRNt9T0oQGldZLg1pq379GatXLAzSqU135ext/zqHk+fbXI0rPzLbpDrPZrH/+uEW/7D9n8dzfejYq9I7snFxN+Gq9fj8eZfHcCwOa6++9mxR6T0l1KzldG45ctOmOU1fiNOqztUrPyjE842xy0t97NbZpDwAAAAAAAAAAAAAAAAAAAAAAAAAAAAAAAAAAYF+dO3UyzN54802lp6cXaf7atWv17D//WaQZxdWnn3ximOXm5urhRx7Rli1bbNohJydHixcv1qlTp2y6pyRq0qSJPvnkE12OitLaNWs0cuRIeXt7O7oWHGTGzJkW8wkTJtipCQpq9+7d2rp1q833REVFqfP99yshIcHwTIUKFTRixAib9khLS9P8BQsMc39/fw0ePNimHfISFxenNWvW2HTHyZMn1f/BBy3+3cPZ2VkvPP+8TXsAAAAAAAAAAAAAJZXJ0QUAAAAAAAAAAAAA4F6w7tAF3Uwy/mbIwa1q2rHNv7m7OqtPsxqG+a+HL+pGYlq+ZpUt5akXB7aweGb6hqMa8uEqnbtu/I25f3XkQox6vrVUv+w/96fH/b3d8z0jv6oE+OrlQS0N85xcsyZ+vUEvzdmmzOwcq+7OzM7R/G0R6jBlgYZ++Isir8Vbdf7dxMnJSa1qBumjMZ104rMx+uHJHurdtLrcXZwdXQ1FNGXeDrV4Ya5m/HZMGVnW/T0mSdG3UjT2y3X6afNJi+eah5ZX76bG742W5Oaa9X/f/qZ1hy5YPPePvk31z/7NC7WjpEtKy9SIT1br/tcWadW+szKbzVadv2B7hLq/uUQ3kiz/+TWhawOFBZe26m4AAAAAAAAAAAAAAAAAAAAAAAAAAAAAAAAAAOBYPXr0MMwuXLigESNHKiencPdczZs3T/0ffFBpafm7o6+kad26tZ584gnDPDk5WV26dtW7775r9fujkpOT9dlnnyk0LExDhw3TtWvXrDr/buLs7KyePXtqzuzZuh4drZ9+/FHdunWTszP38d0rLl68qI0bNxrm9erVU6tWrezYCAURERGhjp06qWu3btqxY4dNdqxbt07t2rfXuXPnLJ57/bXX5OXlZZMO/7FkyRIlJBjfQzti+HB5eHjYtENeEhMT1btPHzVp2lRLly61+p9rP/74o1q0bKnY2FiL55568knVrl3bqrsBAAAAAAAAAACAu4XJ0QUAAAAAAAAAAAAA4F4wb1u4YWZyctKAVqF2bPNfg1qFGWZZOblavPNUvmeN71Jf9zeoYvHM1pOX1e7l+Xrsmw1ad+i84lPSbztzPT5Vy3ZHavjHv6jbG0t0/NKNP+Uers6aPKhlvnsVxP/1bKiu91l+Dd//dkwdpizUT5tPKD0zu9C70jKztfbgeT353UbVnzRLf5+xSeGX4wo9717k5uKsPs1CNOupB3T8s9H6cHRHtawZJCcnRzdDYV27laIX52xTg6dnadKMTdp07JKyc3KLNDP6Voo+WXVArV+ap9UHzls86+nmos/H31+oPWazWU//8Lt+3nvG4rknejbSyzZ6DytJjl28oXHT1qvZc3P0+oKdOnD2epEuJNgRcUXDP/5FT32/SakZlt+bQyv468WB/BoAAAAAAAAAAAAAAAAAAAAAAAAAAAAAAAAAAHC36dWrl8qXL2+YL1++XN26d1dUVFS+Z54/f16DhwzRyIcfVlZW1p+ywMDAQnctjj744AM1btzYMM/JydHkKVPUvEULLVy4UDk5OYXelZCQoPnz52vI0KGqEBSkp//xD124cKHQ8+5F3t7eeuSRR/Tr+vW6HBWljz78UI0aNXJ0LdjYzJkzlZtrfEff+HHj7NgGhbVx40a1a99e9zVsqLfeekunTuX//lcjO3fu1OAhQ/RAr166dOmSxbNdunTRxIkTi7zzTr6fMcNiPmHCBJt3sOTQoUMaPGSIaoSE6LnnntOePXuKdC/ili1b1LtPH40ZO1YpKSkWz9aqVUtvvfVWoXcBAAAAAAAAAAAAdzsXRxcAAAAAAAAAAAAAgLvdtVvJ2nzc+PKFNrWDFVTax46N/qtt7Yqq4O+t6Pi8v2Fz/vYI/V/PRvma5eTkpK8mdlGvt5fp3PUEw3NZOblatjtSy3ZHSpLK+HjI18tNZrMUl5yupLRMi3teG9ZGYUGlLfYoLCcnJ333tx4a8P7POnw+1vDc2eh4PTtri95bulfdGlVVq5pBahkWpCrlSsnVxfm288npWbpyM0nHL93445+9kdFKzcwudFf8mb+3h0Z3rqfRnevpUmyiFu86rSU7T+tMdLyjq6EQbqVkaN62CM3bFqHS3u5qHlpBDaoGqH6VsqpXpZzK+3nJy901z+fGJKT+8fts68nL2nbyinLz8c3tTk7SFxPuV6iF9xdLdp++pvnbIu64Y/3hC1p/+EKhdhTE+K4NNKFrA5vvKapLN5I0bd1hTVt3WBXL+KhlzSDVr1JO9auUVZ1KZVXWxyPP99X4lHQdOh+jXaeuaePRSzp60fg9+3/5ebnrp78/IB+PvD9/AAAAAAAAAAAAAAAAAAAAAAAAAAAAAAAAAABAyeXl5aWXX3pJk55+2vDM77//rpq1amn4Qw9p2LBhatWqlfz8/P7Ic3NzFR0drQ0bNmjlqlVavXq1MjIybptTvXp1/ePpp/X3SZNs8VIcwsPDQ6t/+UVt2rbVhQsXDM8dOHBADw0friovvKDevXqpffv2atOmjSpWrCgXlz//aDyz2aykpCSdO3dOhw8f1uHDh3Xo8GHt3r1bmZmW7x5E/lWoUEHPPPOMnnnmGZ04cUKzZ8/WvPnzFRVlfBcmSp7c3FzN+vFHw9zNzU2PPPKIHRuhqI4dO6Zjx47p1ddeU506ddSiRQs1athQjRo1Ut26dVWmTJnb3lclKTs7W5GRkTp8+LAOHjyoZcuX69y5c/naWaNGDc2bO7dI97fmR2RkpLZu3WqYN2nSRI0bN7Zph/y6cOGCPvzoI3340UeqXLmy2rVr98evQ4MGDVSuXDm5ut5+h+GtW7e0b98+bd26VWvXrdPBgwfztc/f318/L18uHx/H3EcMAAAAAAAAAAAAlAS3/5dSAAAAAAAAAAAAAIBVLdh+Sjm5ZsN8YKswO7b5M5PJSQNahurr9UfyzMMvx+nguetqUqN8vuaVLeWpRf/sqwen/qzLN5Pz9Zy45HTFJafn6+z4Lg00oWsD7Qi/YnjG1dmUr1lGfDxcteCZPhrxyWodPBdj8eyNpDTN3xah+dsi/njM28NV/l7ucnU2KSE1Q4lpmRZ//WF9VQJ89Wy/Znq2XzMdOnddi3ed1s97zig2Mc3R1VAIt1Iy9OuRi/r1yMU/Pe7qbJKvl5tKebopOydXSWlZSk4v3O83Z5OTPhjdUf1bhBa6Z24+9prN0pno+ELvKIi4pJL3+X4lLlnLdkdq2e7IPz3u5eaiUl5u8nJ3VXJapuJTMpSVk1vg+f7e7lryXF+FBZe2VmUAAAAAAAAAAAAAAAAAAAAAAAAAAAAAAAAAAFDMPPbYY5oxc6aOHj1qeCY9PV0/zJqlH2bNkpOTk/z9/eXv76+0tDTFxsYqJyfH4g4vLy8tmD9fJ0+etHZ9hwsKCtKmjRvVo2dPRUZGWjx76dIlff3NN/r6m2/+eMzX11elS5eWk5OT4uPjlZiYqNzcgt8bhcKrV6+epk6dqvfee0+bN2/WnDlztHTZMkfXghVs2LBBly5dMsz79++vcuXK2bERrCk8PFzh4eH68S+Pe3t7y8/PT15eXkpOTlZSUpJSUlIKtaNGjRr6df16BQYGFr3wHcycOdNiPn7cOJt3KIyoqCjNnz9f8+fP/9PjXl5e8vPzk7e3txITE3Xr1i1lZWUVeH7p0qW14ddfVbt2bWtVBgAAAAAAAAAAAO5KLo4uAAAAAAAAAAAAAAB3uwXbIwwzdxdn9WsWYsc2txvUuqa+Xn/EMJ+3NVxNapTP97yqAb5aO2WQRny6Wscu3rBGRUnSU70a65UhrSRJaVnZhufcXZ2LvKtsKU8tf6G/nvxuk1btP1ug56akZyklveDfHAvbaFyjvBrXKK83H2qr349HOboOrCgrJ1c3k9J1Mym9SHNKe7vry0e7qHujatYpBqtLzcxWaqbx+35+hAX568enHlBYcGkrtQIAAAAAAAAAAAAAAAAAAAAAAAAAAAAAAAAAAMWRu7u7Vq1cqRYtW+r69et3PG82m3Xr1i3dunUrX/Pd3Ny0dMkStWjRQidPnixq3WKpevXq2rF9u4YMHaotW7YU6LmJiYlKTEy0UTMUhJOTkzp37qzOnTtr2rRp2rp1q6MroYhmzJxpMZ8wfrydmsCeUlJSlJKSUuQ57du31+JFi1S+fP7vmC2snJwc/fjTT4a5p6enRo4cafMe1pSamqrU1NQizahdu7aWL1um2rVrW6kVAAAAAAAAAAAAcPcyOboAAAAAAAAAAAAAANzNdp66qnPXEwzzLvdVkZ+3ux0b3a5htQCFBfkb5sv3nFFaZnaBZlYo7a21UwbpiZ6N5OJctP80Xa6Up777W3e9OrS1nJycJEkJKRmG5z3dXIq07z+83F0188ke+nRcZ/l52e/XyOTkJF8vN7vtu1e4OJvUrWFVR9dAMdOzcTVteXuYujeq5ugqsBGTk5PGdamvX18borDg0o6uAwAAAAAAAAAAAAAAAAAAAAAAAAAAAAAAAAAA7KBKlSpas3q1KlWqZNW55cqV04Zff1XPnj2tOrc4CggI0KaNG/Xeu+/Kw8PDbntdXV3l7e1tt333Cg8PD3Xv3t3RNVAEN27c0IoVKwzzqlWrqmvXrnZshJLCx8dH70+dqs2//67y5cvbZefq1at17do1w3zQoEHy8/OzS5fiwGQy6Ym//U379u5V7dq1HV0HAAAAAAAAAAAAKBGK9hMwAQAAAAAAAAAAAAAWzdsabjEf1LqmnZpYNqiVcY/EtEz9sv9sgWe6uzrr9YfaaPs7D2lom5rycHUu0PPLlvLQP/s30873huvBFqF/yhJSMw2fF+DrWeCulozsUEd7/zVSj3ZrIE83F6vO/l81g0tr8uCWOvTRI+rdtIbN9gDF1ahOdVWprI/N9zg5SZ3qVdLPL/bX7Em9FFTa9jvxX24uzvL1dLP5HicnqXfT6vrt9SF6/5EO8vFwtflOAAAAAAAAAAAAAAAAAAAAAAAAAAAAAAAAAABQfDRp0kQHDxxQt27drDLvwQcf1MEDB9ShQwerzCsJTCaTXnzxRZ2KiNAjjzwiFxfb3cfXrFkzff7ZZ7p65YqaN29usz1ASTV79mxlZhrfxTl2zBiZTPxoyuKuUaNG6t27t7y8vGy+y9fXV09PmqQzkZF6/vnn7fr5MWPmTIv5hPHj7dQkb25ubvLz87P5HicnJw0YMEAH9u/Xl19+KR8f7r8EAAAAAAAAAAAA8st2X6UCAAAAAAAAAAAAAPe45LRMrdp/1jAv5emm7g2r2rGRsYGtwzR1+V7DfN62CA1pU6tQs0Mq+GvaxK56Z2Q7bTx6SdvDryj8cpwu3UhUUlqmsnJy5e3uKn9vd4VU8Fe9ymXVuUEVta4ZJFcX5zxnRsenGO4L9LP+NxiX8fHQuyPb6/kHm2v+tggt33NGhy/EyGwu/EwvNxe1qBmkjnUrqWO9ympQtZz1CgMl0EdjOkmSIq7EaePRi9p16poOnY9RTEJqkWc7OUl1K5VVrybVNbBVmEKDShd5JgqnQmlvnZ42Tscu3tCOiCtW/XWWpFrBpdWveYiGtK2l6oG2v+wAAAAAAAAAAAAAAAAAAAAAAAAAAAAAAAAAAIB7XaNGjfTaq68a5tWqVbNfmb8ICAjQr+vXa/Xq1Zr6/vvavn17gZ7v7OysPn366OlJk9SpU6fbcm9vb1WsWDHP5/r6+hamcrFUpUoV/fTjj5r63nv6/vvvtWjxYp04caJIM/38/NSpUyd1uf9+9ejRQzVr1rRSW+DuVK5cOYvvtY8++qgd26CwGjVqpF9WrVJGRoa2bNmi9evXa+euXTp8+LDS09OLPN/T01P333+/Bg0cqMGDB6tUqVJWaF0wubm5atG8uRo3apRn7u7uro4dO9q31F8EBwfr5o0bOnTokDZv3qyt27Zp3759io6Otsr8unXrasjgwXrkkUcUEhJilZkAAAAAAAAAAADAvcbJbC7Kj4oEAAAAAAAAAAAAYAvlA8ppQsdQ/aNvU0dXQRGcjY7X0l2nDfMa5f01uE3xuQDg21+PKCElI8/MZHLSpN5N5OribOdWeRv8wUptOXE5z2z9q4PUpEZ5m3eIjk/RntPXdPh8jE5fvaUrccm6Hp+q1MwsZWTlyM3FWT4ervL2cFUpTzdVLltKIRX8FRZUWjWDS6tB1XJyKyb/PoHi7PLNJB0+H6Mz0fG6FJukqBuJuhKXrOT0LKVmZCs1I0s5uWa5uzrLw9VZpX08FODnpcplfRQaVFr1KpdVi7AglfHxcPRLgQWxiak6fumGwqPiFHUzSVfjknUlLllxSelKzcxSWka20rNy5Gxykrurs0p5uqm8v5eCS/uoZnBp1a1cVq1rBqtCaW9HvxQUI8ETvtVnn3+h//u//3N0FQAAAAAAAAAAAAAAAAAAAAAAAAAAAAAAAAB2Fh4errp162rH9u1q06aNo+ugmAgPD9fvv/+uLVu3KiIiQnFxcbp586ays7Pl7e0tf39/hYSEqHatWmrfvr26deumMmXKOLp2sXT+/Hnt2LFD+/fv16nTp3Xp0iXFxMQoJSVFGRkZ8vDwUKlSpVSqVCn5+fmpRo0aqlWzpmrXrq26devqvvvuk7Mz9/EBgCRlZ2fr6NGjOnTokM6dO6fzFy7owoULun79ulJSUpSSkqLU1FQ5OzvL3d1dPj4+CgwMVIUKFRQaEqI6deqoWbNmatq0qVxdXR39ckqsmJgYHT58WMeOHdPFixcVdfmyoqKidOPGjT9+DdLT0+Xs7CwPDw/5+voqKChIlSpVUt06dXTfffepffv2Cg4OdvRLwV+4ubvrs88+425CAAAAAAAAAACAEsTJbDabHV0CAAAAAAAAAAAAwJ+VDyinCR1D9Y++TR1dBSh2zGazQv82Q4lpmXnm57+eIB9PNzu3AgAAxU3whG/12edfcAECAAAAAAAAAAAAAAAAAAAAAAAAAAAAAAAAcA8KDw9X3bp1tWP7drVp08bRdQAAAAA4iJu7uz777DPuJgQAAAAAAAAAAChBTI4uAAAAAAAAAAAAAABAQeyJjFZiWmaeWUgFf/l4utm5EQAAAAAAAAAAAAAAAAAAAAAAAAAAAAAAAAAAAAAAAAAAAAAAAAAAAAAAAIrK5OgCAAAAAAAAAAAAAAAUxPRfjxpmbWsH27EJAAAAAAAAAAAAAAAAAAAAAAAAAAAAAAAAAAAAAAAAAAAAAAAAAAAAAAAArMXk6AIAAAAAAAAAAAAAAOTX+ZgErTl4zjDv0qCKHdsAAAAAAAAAAAAAAAAAAAAAAAAAAAAAAAAAAAAAAAAAAAAAAAAAAAAAAADAWkyOLgAAAAAAAAAAAAAAQH5kZefo/775TTm55jxzPy93dW1Y1c6tAAAAAAAAAAAAAAAAAAAAAAAAAAAAAAAAAAAAAAAAAAAAAAAAAAAAAAAAYA0mRxcAAAAAAAAAAAAAAOBOzGazXpm/UwfOXTc8M7x9bbm5ONuxFQAAAAAAAAAAAAAAAAAAAAAAAAAAAAAAAAAAAAAAAAAAAAAAAAAAAAAAAKzF5OgCAAAAAID/x959hllZnuvjvmdNLwy99y6gUhR7QcWCXWPsLcWdxPSYaEwxan4pamKMZW9jiiYxsSZK7B0rKiqIiiJNEOl1Zphe/h/2sbP/bmeNwKw1a2DO8zj44FzPe9/Xq4AfGJ4FAAAAsHM5/hf3xz9mvh8NjY0pmbelpi4+f9Nj8cen3kp6Ji8nEV85cnxK9gEAAAAAAAAAAAAAAAAAAAAAAAAAAAAAAAAAAADQ9nIyXQAAAAAAAACAncs7y9bFl3/3ZPzyn6/GOVPGxvGTh8eQXp23eU5dfUPcM/P9uO7BN2LJ6s0tnv3atInRr1vJ9lYGAAAAAAAAAAAAAAAAAAAAAAAAAAAAAAAAAAAAIMNyMl0AAAAAAAAAgJ3TB2vL4qf3vBw/vefl2H1wz5iy64DYbXDP2G1QjxjSqzSyE4mPnW9sbIrVm7fEKwtWxcz5K+LR2UtixYYtn7pnzIBu8e3j9kjXawAAAAAAAAAAAAAAAAAAAAAAAAAAAAAAAAAAAADQBnIyXQAAAAAAAACAnd/cpWtj7tK1//7nrKyI4vzc6FyUHznZidi0pSbKqmqiqWnb5nYrKYg/f2NaFOT5428AAAAAAAAAAAAAAAAAAAAAAAAAAAAAAAAAAACAHZlPpwQAAAAAAACgzTU1RVRU10VFdd12z+jRqTDuvfi4GNqrcwqbAQAAAAAAAAAAAAAAAAAAAAAAAAAAAAAAAAAAAJAJOZkuAAAAAAAAAADbas/hveOWrxwRA3t0ynQVAAAAAAAAAAAAAAAAAAAAAAAAAAAAAAAAAAAAAFIgJ9MFAAAAAAAAANi59OtWEmUfbUjL7K7F+fHdEyfH5w/dNXKyE2nZAQAAAAAAAAAAAAAAAAAAAAAAAAAAAAAAAAAAAEDby8l0AQAAAAAAAAB2Ls//7PSYs2RNPPDaonhq7rJ4d/mGaGxq2u55WVkRk4b2jtMPGB2f3X90FOfnprAtAAAAAAAAAAAAAAAAAAAAAAAAAAAAAAAAAAAAAO1BTqYLAAAAAAAAALDzmTC0V0wY2it+/Nl9o6KqNl5fvDre/GBtLF1bFh+uK4+PNlTE5sqaqK5tiKrauqhvaIr83Owoys+JXp2Lol+3khjdr2uMH9Ir9t+lf/TuUpTpVwIAAAAAAAAAAAAAAAAAAAAAAAAAAAAAAAAAAAAgjXIyXQAAAAAAAACAnVtJYV4cPG5gHDxuYKarAAAAAAAAAAAAAAAAAAAAAAAAAAAAAAAAAAAAANBOJTJdAAAAAAAAAAAAAAAAAAAAAAAAAAAAAAAAAAAAAAAAAAAAAAAA6NgSmS4AAAAAAAAAAAAAAAAAAAAAAAAAAAAAAAAAAAAAAAAAAAAAAAB0bIlMFwAAAAAAAAAAAAAAAAAAAAAAAAAAAAAAAAAAAAAAAAAAAAAAADq2RKYLAAAAAAAAAAAAAAAAAAAAAAAAAAAAAAAAAAAAAAAAAAAAAAAAHVsi0wUAAAAAAAAAAAAAAAAAAAAAAAAAAAAAAAAAAAAAAAAAAAAAAICOLZHpAgAAAAAAAAAAAAAAAAAAAAAAAAAAAAAAAAAAAAAAAAAAAAAAQMeWyHQBAAAAAAAAAAAAAAAAAAAAAAAAAAAAAAAAAAAAAAAAAAAAAACgY0tkugAAAAAAAAAAAAAAAAAAAAAAAAAAAAAAAAAAAAAAAAAAAAAAANCxJTJdAAAAAAAAAAAAAAAAAAAAAAAAAAAAAAAAAAAAAAAAAAAAAAAA6NgSmS4AAAAAAAAAAAAAAAAAAAAAAAAAAAAAAAAAAAAAAAAAAAAAAAB0bDmZLgAAAAAAAABAxzDpor/Gh+vLm83W3nZhG7dpP074xf3x0vwVzWavX3N2DOpZ2saNAAAAAAAAAAAAAAAAAAAAAAAAAGDHNGTo0Fi6dGmzWVNjYxu3aT+mHHJIPPvss81mSxYvjiFDhrRtIQAAAAAAAACAJHIyXQAAAAAAAAAAgNZZubEinpy7LF5buCreX7ExPlxfHhXVdVFdWx9F+bnRqTA3BvfsHKP6dol9RvWLQ3cfFN1KCjJdO60aGhtjyerN8f6KjfHRhopYsaEiVmzcEhvKq6Kytj6qauujrr4xSgpyo1NhXpQW5UW3koIYM6B7jB/SM8YO6B4Feb61JpXq6hti3vL1MXvxmpi9ZE0sWLkpNlfWxObKmiirrI2GxsYoLcyP0qL//u/Rv1unmDi0V0wY2jMmDOkVnYvzM/0KAAAAAAAAAAAAAAAAAAAAAAAAAB3WRx99FI888kjMnDkz5r37bixdujTKy8ujqqoqiouLo7S0NIYNGxZjdtklDjzwwDjqqKOie/fuma4NAAAAAAAAwA7GJ8gBAAAAAAAAAOyAmpqa4pE3lsQtT8yNF99bkfRceVVtlFfVxooNW2Lm/BXx5xnzIpGVFUdOGBJfOmL32H9M/zZsnR5NTU0xf8XGeHXBypi1cHXM+3B9vL9iQ1TXNWz3zJzsROw5vHecfsAuccJeI6KkIDeFjbddQ2NjzP9oY8z5YE3MWbI23vxgTbyzbH3U1Cd/x9evOTsG9Sxtw5bNm/fh+vjLjHlx78z3Y3NlTYtn15VXxbryqoiImLNkbTz0+uKIiMhOZMXh4wfH2QeNjanjB0V2IpH23gAAAAAAAAAAAAAAAAAAAAAAAAAdXVNTU0yfPj1+e/31MWPGjKTnysrKoqysLJYvXx7PPfdc/O6WWyKRSMRxxx0X3/rmN2PKlClt1jlddhkzps13Dhs2LB5+6KE23wsAAAAAAACQSTmZLgAAAAAAAAAAwLZ5a+m6uOSvz8ashau36/nGpqZ4ZPaSeGT2kjhi/OD4+dkHxuCepSlu2TYu/stzcd8rC2LTlpqUzq1vaIyX318ZL7+/Mn749xfitP1Hx6Un7xVdigtSuqc5jY1NsWDlxpjzwZqYs2RtvPnBmnh72fqoqq1P++5UWrRqU3zvz8/G8+9+1OpZDY1N8ejsD+LR2R9E/24l8fOzDoij9xiWgpYAAAAAAAAAAAAAAAAAAAAAAAAANGfOnDlx4Ve/GjNnztyu5xsbG2P69Okxffr0OPbYY+P63/42hg4dmuKWbWf+/PmZrgAAAAAAAADQIeRkugAAAAAAAAAAAFvvtqffjh/87YWoa2hMybzH31waM99fGf/1H1PjyIlDUjKzLb2xeHVs2lKT1h1bquviT0+9HQ/MWhRXnL5ffHa/0Snfcf+rC+P1RatjzpI18daydbGlui7lO9pKQ2Nj3PDw7Pj19Neiuq4h5fM/2lAR593waBy757C46pyDolfnopTvAAAAAAAAAAAAAAAAAAAAAAAAAOjIbr755vjGN78ZdXWpuRvvwQcfjOeeey5u/+tf47jjjkvJTAAAAAAAAAB2TolMFwAAAAAAAAAAYOtceffM+N5fnou6hsaUzi2vqo1zrn84/vzMOymdu7NZW1YVF97yVHzxPx+L6tr6lM6+6NYZcfNjb8bL76+MLdWpuXwiE6pq6+Pc3z4SP7v3laiua0jrrgdfWxxHXnlvLFixMa17AAAAAAAAAAAAAAAAAAAAAAAAADqSSy65JL5y4YVRV5fau/HKysrihBNPjN/97ncpnQsAAAAAAADAziWR6QIAAAAAAAAAAHy6q+97NW54ePZWnU1kZUXP0sIY0qs0enQq3KpnmpoivveXZ+Oel+a3pmaHMP3VRXH2bx+OmrqGTFdpVxoaG+OLNz0Wj7+5dJueK8rPiX7dimNwz9LoUpwfiaysrX52+fqKOPnqf8Xy9eXbWhcAAAAAAAAAAAAAAAAAAAAAAACA/+Pyyy+Pq6+5ZqvOJhKJ6N27dwwfPjx69uy5Vc80NTXFVy68MG6//fbW1AQAAAAAAABgJ5aT6QIAAAAAAAAAALTskTeWxDXTX2vxTCIrK07ce0Sctv/o2Gtk3ygpyP13trGiOl5496O4/bl34+m3liWd0dQU8e0/zYjR/bvF7oO37mKD9iqRlRW79O8auw/pFcN6d47hfbrE0F6do0txfnQqzI2SgryoqW+I8qra2LSlJt79cH28tWxdPDbng3h/xcZPnf/sO8vjottmxI0XHNYGb7Nj+NX01+LxN5d+6rnSwrw4df/Rcehug2LP4b2ja0nBx/La+oaY+8HamPn+yvjbc+/GolWbWpy3atOW+MJNj8VDPzw5crITrXkFAAAAAAAAAAAAAAAAAAAAAAAAgA5r+vTpccWVV7Z4JpFIxGmnnRbnnXtu7L///lFSUvLvbMOGDfHMM8/EH/74x3j00UeTzmhqaoovXnBBjBs3LiZOnJiy/gAAAAAAAADsHHIyXQAAAAAAAAAAgORWbdwSX//D0y2eGdWva/zuy4fHroN6NJt3LSmI4yYPj+MmD4/n5i2Pr/zuyVizubLZszX1DfHF/3w8nv3paVGYt2N9a8nYAd1i6vjBsffIvrH3yL7RuTi/xfM52Ykozs+NPl2KY5f+3eKkfUbGZafuG3OWrImf/eOVmPH2hy0+f9eL8+PICUPiuMnDU/kaO6T3V2yI6x58o8UzWVkRXzlyfHzvxL2ipCA36bm8nOzYc0Sf2HNEn/jatAlx/ysL45K/Phcbt9QkfeaNxWviD0++FV8+cvx2vwMAAAAAAAAAAAAAAAAAAAAAAABAR7VixYo4/3Ofa/HMmDFj4o6//z3Gj2/+3rdu3brFZz7zmfjMZz4TTz31VJx9zjmxatWqZs/W1NTEqaedFnPffDMKCwtb3T/TmhobM10BAAAAAAAAYKexY32CHgAAAAAAAAA7rDd+fU6mK7RL0y89MdMVaOd+ctdLsbmyJmm+5/Decc93j4uSwrytmnfQ2AHxxE9OiRN+cX98sLas2TNLVm+O6x96Iy45aa/t6tyW9hzeJ07Zd1QcNXFIDOnVOSUzJwztFfd897i468X34tt/mhF1DckvObji7pkxbdLQyMlOpGR3Mnk5idilf/eYMLRnjB/SM8YP6RVzP1gb37ltRlr3bq1r7n8t6lv495STnYg/ffXImDZp6DbNzcrKipP2GRn7jO4bJ/xyeixZvTnp2esefD3OP2RcFOT5ligAAAAAAAAAAAAAAAAAAAAAAICO6oMlSzJdoV2a8cwzma5AO/fd730vNm3alDTfZ5994vHHHotOnTpt1bzDDjssZr36ahw8ZUosXry42TMLFy6MX/7yl3HFFVdsT2UAAAAAAAAAdlI+iQwAAAAAAAAAoJ2atXBV/PPlBUnzAd1L4u/fPiZKCvO2aW6/biVx50XHxtTL74mK6rpmz9z48Ow45+Cx0a9byTbNbmu/POfAtM0+bf9dolNBXpx/46PR1NT8maVry+KRN5bEcZOHp2xvbnYiRvfvFuOH9IwJQ3rGhKG9YuzA7pGXk/2xc/M+XJ+yna2xrqwqHnq9+csu/sdV5xwY0yYN3e4dfbuWxD3fPS6mXn5PbNpS0+yZ9eXV8cgbS+KkfUZu9x4AAAAAAAAAAAAAAAAAAAAAAACAjmbmzJlxxx13JM0HDRoUDz34YHTq1Gmb5g4YMCAefeSR2GPPPaO8vLzZM1dfc01ccMEFMWDAgG2aDQAAAAAAAMDOK5HpAgAAAAAAAAAANO+6B15vMb/xgsOia0nBds0e3qdL/PSM/ZPm1XUN8V+Pvblds3cmR+8xLM45eGyLZ+5/dWGr95y6/+i46pyD4rHLPhNLbr4gnrny1Lju84fE+YfuGhOG9oq8nOxW70iXp99aFnUNjUnzScN6xblTxrV6z+CepXHR8Xu2eObxNz9o9R4AAAAAAAAAAAAAAAAAAAAAAACAjuTnv/hFi/lf/vzn6Nat23bNHjlyZPzm2muT5tXV1XFtCzkAAAAAAAAAHU8i0wUAAAAAAAAAAPikBSs2xhNzlybNj588PPbfpX+rdpx10JjYfXDPpPlfn50XZZU1rdqxM7j05L0jO5GVNH/h3Y9aveMXZx8Ynz9s15g0rHfk52a3el5benXByhbzrxw1IWW7Pn/YrlFckJs0f23h6pTtAgAAAAAAAAAAAAAAAAAAAAAAANjZvffee/HQQw8lzT/72c/GwQcf3Kodn//852PSpElJ89//4Q+xefPmVu0AAAAAAAAAYOeRyHQBAAAAAAAAAAA+6Y4X3oumpuT5t47do9U7srKy4hvHTEyab6mui+mzFrV6z46uR2lh7DOqb9J8Q0V1rNlc2YaN2peFqzYlzbITWXHIuIEp25WXkx0Hjx2QNP9wfXnU1TekbB8AAAAAAAAAAAAAAAAAAAAAAADAzuy2226LphYuP/zBpZe2ekdWVlZ8/5JLkuYVFRVxzz33tHoPAAAAAAAAADuHRKYLAAAAAAAAAADwcU1NTfHPlxckzSeP6BO7De6Rkl3H7jksencpSprf89L7Kdmzo9tjeO8W81WbtrRRk/ZnXVlV0qx/t5LoXJyf0n1jBnRPmjU0NsXmytqU7gMAAAAAAAAAAAAAAAAAAAAAAADYGTU1NcXf77gjab7ffvvFhAkTUrLr5JNPjr59+ybN/3r77SnZAwAAAAAAAMCOLyfTBQAAAAAAAABovbr6hnjhvY/i2beXx1vL1sXi1Zti45aaqK6tj8K8nCgtyovBPTvHLv27xgFjBsShuw6MksK8TNfOqPc+2hCPzf4gZi9ZE++v2BDryqqiorouEllZUVyQG/26lcTIvl1ir5F946iJQ2JA906ZrkwH8uYHa+OjDRVJ85P3GZmyXdmJRJwweUTc8sTcZvNX3l8ZGyqqo1tJQcp27oh6lha1mFfW1LdRk/anpr4hada9U2HK9/UsbXlmfUNjyncCAAAAAAAAAAAAAAAAAAAAAAAQUVdXF88880w88cQTMXvOnFiwYEFs2LAhqqqqoqioKDp37hzDhg2LcWPHxqGHHhpHHnlkdOrUse/ye+edd+KBBx6IWa+9FvPmzYs1a9ZEeXl5JBKJKCkpiYEDB8Yuu+wS+++3Xxx//PExaNCgTFemA3n99dfjww8/TJqfcfrpKduVnZ0dp372s/Hb669vNn/hhRdi/fr10b1795TtBAAAAAAAAGDHlJPpAgAAAAAAAABsv7LKmrjpkTnx12fnxdqyqmbPVFTXRUV1XazYsCVmzl8Rtz79ThTkZsdn9xsdXzt6Ygzr3fkTzwz44u+anTWgR6d4+ZdnpvQdWuOEX9wfL81f0Wx2/yUnxP5j+n/sa42NTXH/qwvjhodnx9vL1iWdW1PREBsqquPtZevivlcWxg/+9nwcPHZAfPfEybH3yL4pfQdozox3kl9OEBFx5IQhKd135MQhccsTc5vNGpua4rl5y+PEvUakdOeOJj83u8W8U2FuGzVpf0oL8zNd4WM6F7evPgAAAAAAAAAAAAAAAAAAAAAAADu6zZs3x69+9av4/R/+EKtXr272THl5eZSXl8fy5cvjueeei/+6+eYoKCiIc84+Oy6++OIYMeKT95kVFBY2O2vw4MEx/733UvoOrTHlkEPi2WefbTZ75umnY8qUKR/7WmNjY9x1111x9TXXxJw5c5LOrampifXr18ecOXPizjvvjG9885sxderU+Mlll8X++++fwjeA5j3xxBMt5scdd1xK9x133HHx2+uvbzZrbGyMp556Kk499dSU7gQAAAAAAABgx5OT6QIAAAAAAAAAbJ97XpofP/r7i7Ghonqbn62ua4i/Pjsv7nrxvfjO8XvGN4+ZFDnZiX/nNfUNzT5XW9f817fGpIv+Gh+uL282W3vbhds9d2vN/2hDfOtPz8Rri5q/yKElTU0RM95ZHs/OWx7nHDw2fn7WgZGfm52SXif84v54af6KZrPXrzk7BvUsTckediwvvPtR0mxo784xsEenlO7be2TfKMjNjuokv8afe2d5nLjXJy8z6UjWbK5sMe9e0vzFLh1Bt04FSbP15VUp37euhZklBblRmOdbogAAAAAAAAAAAAAAAAAAAAAAAFLl9ttvj299+9uxfv36bX62uro6fv+HP8Sf//KX+PGPfhTf//73Iyfnf++Kqqmpafa5ZF/fGkOGDo2lS5c2mzU1Nm733K01b968+MIXvxgvv/zyNj/b1NQUTzzxRDz55JNxwRe/GNdff33k5+enpNeUQw6JZ599ttlsyeLFMWTIkJTsYcfy9DPPJM1GjBgRgwcPTum+Aw44IAoKCqK6uvm7VJ988sk49dRTU7oTAAAAAAAAgB1P4tOPAAAAAAAAANCe1NU3xNf/8HRceMtTsaGi+b9MvLVq6xvjl/98Nc74zUNRUVWboobtz0OvL44jrrg3Xlu0ulVzmpoi/jJjXpx01f1RvhP/+yLz5ixZmzSbPLx3yvfl52bHboN7JM1nL1mT8p07mvc+2pA061laGH26Frdhm/Zl14Hdk2YrNm6Jssrtv9ymOe8uT34xzx5p+PUBAAAAAAAAAAAAAAAAAAAAAADQEdXV1cXnPv/5OOfcc2P9+uT3P22N2tra+PFll8Uxxx4b5eXlKWrY/tx3330xea+94uWXX27VnKamprjl97+PQw49NMrKylLUDj7ptddeS5rtu+++Kd+Xn58fEydOTJrPaqEPAAAAAAAAAB1HItMFAAAAAAAAANh6tfUNcfZvH4k7X3gvpXNnvP1hnHLNA1FVW5/Sue3B359/Nz5346NRmcJ3m7VwdZx93cNR39CYspnwP5as2RybK2uS5rsN7pmWvROG9kqazf9oQ9TWN6Rl746gurY+nnn7w6T5PqP6tWGb9mff0cnfv76hscV/d9uqtr4hnn1nedJ8vxa6AAAAAAAAAAAAAAAAAAAAAAAAsHVqa2vj+BNOiNtuuy2lcx9//PE4/IgjoqqqKqVz24Nbb701PnPKKVFZWZmymTNnzozjTzgh6ut3vrsiybxFixbFpk2bkuaTJk5My97Je+6ZNHvnnXeitrY2LXsBAAAAAAAA2HEkMl0AAAAAAAAAgK3T1NQUX73lqXj6rWVb/UxRfk4M6F4SQ3qVRvdOBS2efX3x6vjqLU+1tma78vDri+M7t86IpqbkZxJZWdGjU2EM7lkaxQW5Wz37pfkr4ur7Z6WgJXzcvA/Xt5jv0r9bWvaO6ts1aVbX0Bjvr9iYlr07gt89Pje2VNclzU8/YHQbtml/Dh43MHqWFibNb37szZTtuvXpt6MiyX+L3OxEnHHgLinbBQAAAAAAAAAAAAAAAAAAAAAA0BE1NTXFueedF48++uhWP1NcXByDBg2K4cOHR48ePVo8+8orr8S5553X2prtyv333x8X/Md/RFMLlx8mEono2bNnDB06NEpKSrZ69rPPPhuXX355ClrCx82dO7fFfNy4cWnZO2bMmKRZXV1dvPvuu2nZCwAAAAAAAMCOIyfTBQAAAAAAAADYOjc+Mifuf3Xhp57bZ1TfOG3/0XHwuIExsEenj2XlVbXxyoKV8cCsRXH/Kwujsrb+Y/kDry2KO55/L6W9M2Xxms1x2R0vRkPjxy8nSGRlxeHjB8fh4wfHIbsOjAHdO0UikfXvvKyyJma8szz++fKCeOj1xS3uuPHh2XHa/qNjeJ8u6XgFOqila8pazIf17pyWvUM/Ze7StWWx66CWLzrZGb29bF1c+6/Xkuaj+nWNw8cPbsNG7U9+bnZ87tBd4+r7ZzWbv7Zoddz+7Lw4++CxrdqzfH15XPuv15Pmn9l3VPTtuvUXzQAAAAAAAAAAAAAAAAAAAAAAAPBJ11xzTdx1112feu7AAw+M8849N6ZOnRqDB3/8Pq6ysrJ48cUX4957740777orKisrP5bfe++9cdttt6WydsYsXLgwvnPRRdHQ0PCxrycSiTjmmGPimKOPjiOPPDIGDRoUiUTi3/nmzZvjiSeeiDvuvDP++c9/trjj6muuiXPPPTdGjRqVlnegY1q8uOU7N0eOHJmWvSNGjGgxX7x4cYwfPz4tu9OpoaEhXn/99Zg1a1a89dZb8cHSpbFu3bqoqqqKvLy8KCwsjB49esSA/v1j1KhRsccee8Qee+wRRUVFma4OAAAAAAAA0O7kZLoAAAAAAAAAAJ/u7WXr4hf/eKXFM4N6dIprPzclDh43MOmZToV5MXX3wTF198Fx6cl7xw/+9kI88Nqij5257M4XU1E5435y50tRUV33sa9NGTcgfnLafrHroB5Jnystyo/jJw+P4ycPj5fmr4gv3/xErNy4pdmzdQ2Nce0Dr8dNFxyW0u50bEvXlSXNEllZ0b97SVr2DupZ2mK+bG3yXjurVxesjLOuezgqa+ubzbMTWfGbz02JrKysti3WDl04bULc/dL8+GBN8z9PLv7Lc9Grc1EcMWHIds1fvakyPnvNA7GhorrZvFfnorji9P22azYAAAAAAAAAAAAAAAAAAAAAAAD/7c0334wf/fjHLZ4ZMmRI/P6WW2Lq1KlJz5SWlsa0adNi2rRp8dOf/jS++a1vxb333vuxM9+56KKUdM60i7773SgvL//Y1w4//PC45uqrY/z48Umf69y5c5xyyilxyimnxHPPPRdnnnVWfPTRR82erauri5/9/Ofx59tuS2V1OrglS5YkzRKJRAwcmPx+09YYOnRoi3lLvdqzHj17xqZNm7bpmYKCgjj44IPj9NNOi1NPPTWKiorSUw4AAAAAAABgB5OT6QIAAAAAAAAAfLof/O2FqGtoTJrvPapv/O2bR0fn4vytntmna3H86WtHxg0Pz44r7575769v2lLTqq7tRXlV7cf++VvHToofnrLPNs3Yb3S/uP/7J8YJv7g/Vm3a0uyZ+19ZEFeevl9071S43V13VD3P/89MV2iV+y85IfYf0z/TNT7ho/UVSbPunQoiO5FIy95enVv+S/gfri9vMd+ZfLS+PH770Bvx52fmRWNTU9Jzl568d+w1sm8bNmu/ivNz48YLDouTr5oetfWf/P9VXUNjnPPbR+Kr0ybEd0/YM4ryc7dqblNTUzzw2uK4+C/Pxvry6mbP5Odkx399aWp0Kylo1TsAAAAAAAAAAAAAAAAAAAAAAAB0dN/45jejrq4uaX7AAQfEA//6V3Tp0mWrZ/br1y/uufvuuPrqq+OS73//31/fuHFja6q2G2VlZR/75x9cemn87Gc/26YZBx10UMx45pk4eMqUWLFiRbNn7rzzzvj1r34VPXr02O6uO6qsNN3B11aeefrpmDJlSqZrfMKyDz9MmvXs2TOys7PTsrdPnz4t5kuXLk3L3nTbtGnTNj9TXV0djz32WDz22GPx7e98J771zW/Gd77znejUqVPqCwIAAAAAAADsQHbs7xQAAAAAAAAA6ACenLs0Zs5v/i/HR0SMG9g97vzOsdG5OH+75n/96Ilx8YmTt7feDuGyU/eNH56yz3Y9O6x35/j1+QcnzWvrG+Ph15dsbzX4hA0VVUmzXp2L0ra3OD83igtyk+YbK6rTtjtT6uobYkNFdXywZnM8OXdpXPfg63HSVdNj4nf/Grc+/U40NjUlffaSkybHN4+d1IZt27+9R/aNP371yMjNbv5bkhqbmuKGh2fH7t/+S/zwby/EU3OXxaYtn/x5VVvfEG8sXh03PTI79rv0jvjCTY/F+vLmf/7l52THn752ZBw0dkBK3wUAAAAAAAAAAAAAAAAAAAAAAKCjeeSRR+K5555Lmu++++7xyMMPR5cuXbZr/sUXXxyX/+Qn29lux3DVL38ZP/vZz7br2REjRsTvbr45aV5bWxv33Xff9laDT1i3bl3SrHfv3mnbW1xcHCUlJUnz9Rs2pG13e7Zp06a4/IorYtTo0fGvf/0r03UAAAAAAAAAMion0wUAAAAAAAAAaNmND89OmuVkJ+LmLx8eJQW5rdrx3RP2jGfeXhazFq5u1Zz26MgJQ+LrR09s1YwjJgyJQ3YdGM+8/WGz+ZNzl8Y5U8a2agf8jw0VNUmzToV5ad1dWpgXW6rrms1a6tWeHXXlP+L1xan7va17p4K49vwpcfQew1I2c2dy1MShcddFx8aFtzwVqzZtafbM5sqauOWJuXHLE3MjIqK4IDe6FOVHbnYiNlfWRFlVbTQ0Nn3qrlH9usbNXzo8dhvcI6XvAAD47dIGAAEAAElEQVQAAAAAAAAAAAAAAAAAAAAA0BFdfc01SbOcnJz4+9/+FiUlJa3acdlll8Vjjz8eM2fObNWc9ui4446Liy++uFUzjj322DjyyCPjscceazZ/+JFH4oILLmjVDvgf69evT5p17tw5rbs7d+4cFRUVzWYt9eoIVq1aFSeceGJ84+tfj2uvvTays7MzXQkAAAAAAACgzSUyXQAAAAAAAACA5Jas2Rwvvrciaf4fh+8Wu/Tv1uo9WVlZ8ctzDorsRFarZ7UnxQW58dsvHJKSWWcdNCZp9uqCVSnZARERm7fUJM06FealdXdL8zdtqU7r7vaupCA3vn70xHjx52fE0XsMy3Sddu3AsQPi2f93Wpxz8NjIzf70b0/aUl0XH22oiA/WlsXGLTXR0NjU4vneXYriytP3i6cu/2zsNrhHqmoDAAAAAAAAAAAAAAAAAAAAAAB0WIsWLYoZM2Ykzb/5jW/EuHHjWr0nKysrbrrxxsjOzm71rPakpKQk/vTHP6Zk1hc+//mk2YsvvpiSHRARsXHjxqRZaWlpWne3NH/Dhg1p3b2juP6GG+Lkz3wm6urqMl0FAAAAAAAAoM3lZLoAAAAAAAAAAMnd9/KCpFlhXk5cdPyeKdu1++CeccJeI+KfLezc0Zx54C7RvVNhSmYdOWFIFOXlRGVt/SeydeVVsXpTZfTuUpSSXXRs1XWf/Dn2P4ry0/utHi3Nr6lrSOvu9uqQXQfGyfuMjKMnDY3SovxM19lhdCspiGs/NyW+c/wecdsz78RDry2Ohas2bfe8RFZWnLj3iDh+8vA4bLdBUZDn254AAAAAAAAAAAAAAAAAAAAAAABS5c4770yaFRYWxo9//OOU7Zo4cWKceuqpcccdd6RsZqZ9/nOfix49eqRk1nHHHRdFRUVRWVn5iWzt2rWxatWq6NOnT0p20bFVV1cnzYqLi9O6u6X5LfVqj/r16xcHH3xw7DpuXOy2224xYsSI6Ny5c3Tu3Dny8vJiw4YNsX79+lixYkW8+OKL8fwLL8QLL7wQNTU1nzr7X//6V5x51llx9113RVZWVhu8DQAAAAAAAED74FPKAAAAAAAAANqxp95aljQ7auKQKC3KT+m+U/cbHf98eUFKZ2bSBYfvnrJZBXk5Mbp/t5i9ZE2z+cJVG6N3l6KU7dsRjOjTJdMVWqUwv31+20RdfWPSLCeRSOvulubX1jekdXd79cr7KyMnOxE1dQ1xyn6jojg/N9OVdih9uxbHobsNivr6xlj//LuxccunXwDRnMampnj6rWWRyIpIZGXFkROGRCLhcggAAAAAAAAAAAAAAAAAAAAAAIBUeOTRR5NmJ5xwQnTu3Dml+84955y44447Ujozk77xjW+kbFZBQUGMGzcuZs2a1Ww+f/786NOnT8r27QhGjx6d6QqtUlTUPu+qrK2tTZrl5KT3vsaW5rfUq70YM2ZMnH3WWTFt2rSYOHFii2d79+4dvXv3jrFjx8bUqVMjImL16tVx/fXXx3/dfHNs3Lixxefvvffe+NnPfhY/+tGPUtYfAAAAAAAAoL1rn58yCAAAAAAAAEBU1tTF7MVrkuan7Dsq5Tun7DogepYWxtqyqpTPbmtDe3eOob1Se4HDuIHdY/aS5v+brNlUmdJdO4KZvzwz0xV2SnUNjUmz7ERWWndnZyeSZi312plV1tbHE28ujSfeXBo/u/fl+MLU3eLrR0+MovzcTFdr12rqGuKuF9+LGx6eHR+sKUvJzE1bauLemQvi3pkLYlS/rvGtYyfFZ/fbsS9KAQAAAAAAAAAAAAAAAAAAAAAAyLTKysp49dVXk+Znn3VWyncefvjh0bt371i9enXKZ7e1ESNGxPDhw1M6c/zuu8esWbOazVauXJnSXTuC9959N9MVdkp1dXVJs+zs7LTuzslJ/jGaLfXKtNNOOy2+/KUvxZQpU1o1p3fv3vGzn/0svvWtb8W5550Xjz76aIvnf3L55XH00UfHpEmTWrUXAAAAAAAAYEeR/BP1AAAAAAAAAMioeR+uj7qGxmazRFZW7D+mf8p3ZicSse/ofimfmwl7j+yb8pn9upUkzdaWV6V8H3xCVlZ6x7cUNqV1ddoM7NEpRvTp0uyPPl2Koygv+aUM/9fGLTXxq+mvxSGX3R2vLVyVxtY7ttcXrY4Df3RnXHTbs/HBmrK07Hh/xca48Jan4vRrH4w1myvTsgMAAAAAAAAAAAAAAAAAAAAAAKAjmDt3btTV1TWbJRKJmDJlSsp3Zmdnx0EHHZTyuZlwwAEHpHzmgAEDkmZr1qxJ+T74v7LSffdhC/Obmtrv5Yd33nFHSn9P7NmzZzz80ENxxeWXt3iusbExvvq1r6VsLwAAAAAAAEB7t/WfLgcAAAAAAABAm3rvow1Js2G9O0dxfm5a9u46qEf8a9aitMxuS7sO6p7ymZ0K85Jm1bX1Kd9Hx5SbnYia+oZms4aGxrTurm9hfm5OIq270+X3Fx7xqWdq6xvi3eXr443Fa+L5eR/Fo7OXRF0L/y4Wr94cx//i/vj9hUfEMXsMS2XdHd7Nj70ZV9w9s8WfS9mJrDh0t0Gx/y79Yq+RfaNPl+LoWpwfebnZsaGiOjZWVMfcpWvj5fkr47E5H8Tasqqks56auywOuezuuP+SE2Jkv67peCUAAAAAAAAAAAAAAAAAAAAAAICd2jvvvJM0GzlyZBQXF6dl74Tx4+Oee+5Jy+y2NGH8+JTPLC0tTZpVVSW/mwu2RW5ubtTU1DSb1den947Nurq6pFleXvK7P3dGWVlZcdlll8W6devihhtvTHru5ZdfjieffDKmTp3ahu0AAAAAAAAAMiMn0wUAAAAAAAAAaN7StWVJs10H9Ujb3t0Gp292W+pWUpDymcUFuUmz2vqGlO+jY8rNSURNkp9P9Y2Nad3d0vy8nOy07s6kvJzsGD+kV4wf0is+d+iusWZzZdz69Ntxw0Ozk/63qGtojAv+8/G47etHxREThrRt4XbqxodnxxV3z0yaZ2VFnHvw2Pj6MZNicM/mL3zp06U4+nQpjjEDusdp++8S1bX1cccL78U198+KtWXNXwSzZnNlnHT19Jj+/RNjeJ8uqXgVAAAAAAAAAAAAAAAAAAAAAACADmPx4sVJswkTJqRt78SJE9M2uy1179495TM7deqUNKupqUn5PjqmvLy8pD+f6uvr07q7pfl5eXlp3d1eXXfddfHW22/HjBkzkp65/oYbYurUqW1XCgAAAAAAACBDEpkuAAAAAAAAAEDzVm+uTJoN7JH8L8q31oDu6ZvdljoX5ad8Zk4i+R+zNzY2pXwfHVNBbk7SrLImvRcUtDQ/Pzc7rbvbk16di+KSk/aKp674bOw2uEfSc3UNjfHV3z8VqzZuacN27dP0VxfGFXfPTJp3KymIv3/7mPjV+VNicM/SrZ5bkJcTnzt013j6ylNjv9H9kp5bvakyvnDTY1Fb37BNvQEAAAAAAAAAAAAAAAAAAAAAADq6lStXJs0GDxqUtr2D0ji7LXXt2jXlM3Nykt9J19jYmPJ9dEwFBQVJsy1b0nvHXkvzW+q1M0skEvGra66JrKyspGcee+yx2LRpU9uVAgAAAAAAAMiQ5J8aCQAAAAAAAEBGbaqoSZqVFOSmbW+nNM5uS8X5O8d70PF0Ls5PmlVU16V1d0V1bdKsS3HHu6BgdP9ucf8lJ8Tug3smPbNpS01898/PtmGr9mf1psq4+C/PJc2L8nPi3u8dH1N3H7zdO/p0KY57vndc7DOqb9Iz73y4Pq6+f9Z27wAAAAAAAAAAAAAAAAAAAAAAAOiINmzcmDQrLS1N2950zm5LxcXFma4A26Vr165Js/Ly8rTubml+t27d0rq7Pdtjjz3ipJNOSprX1tbGU0891YaNAAAAAAAAADIjkekCAAAAAAAAADSvqq4+adapMC9te9M5G/h0XYvzk2ZllTVp3V1WWZs0a6nXzqy0KD/u/u6x0aNTYdIzj835IN5etq4NW7UvV9//amyoqE6a3/DFw2K3wT1avScvJzv+/I1p0bdr8gtofvfYm7GurKrVuwAAAAAAAAAAAAAAAAAAAAAAADqKqqrkdzeVlpambW86ZwOfrlu3bkmzTZs2pXX35s2bk2Yt9eoIPnvKKS3mL774Yhs1AQAAAAAAAMicRKYLAAAAAAAAANC8+obGpFlhXk7a9hbl56ZtNvDpupUUJM3WliW/uKS1KmvqoqK6LmnerVPyXju77p0K4wen7N3imd89PreN2rQvGyqq456X3k+a7z2qbxw/eXjK9nUrKYjvnrBn0ry6riFue+btlO0DAAAAAAAAAAAAAAAAAAAAAADY2dXVJb+DrKioKG17i4uL0zYb+HQ9evRImq1ZsyZteysrK6O8vDxp3qN797Tt3hEcfvjhkUgk/5jRd+bNa8M2AAAAAAAAAJmR/E9NAQAAAAAAAMionOzkf6RbVVuftr2VNckvRgDSr3/3Tkmz9eVV0djYlJa9azZXtpgP6Ja8V0dw1oFjok+X5Be4PPnm0jZs03788+UFLf4/6VvHTkr5zjMPHBO9uyS/qOefLy9I+U4AAAAAAAAAAAAAAAAAAAAAAICdVW5ubtKssrLlO8paY8uWLWmbDXy6QQMHJs3Wrl0bjY2Nadm7atWqFvNBgwalZe+Oonv37jFy5Mik+ZIlS9qwDQAAAAAAAEBmJP8kTwAAAAAAAAAyqjA3J2lWXlWbtr3pnA18usE9OyXNGhqb4qMNFWnZu2xdeYv5oBZ6dQSJRFYcMWFw0nxdeVUsWLGxDRu1Dy++91HSrDAvJw4cMyDlO3OyE3HIrskvzFiwclOsK6tK+V4AAAAAAAAAAAAAAAAAAAAAAICdUWFhYdKsrKwsbXvTORv4dEOHDk2aNTQ0xIcffpiWvUuWLGkxb6lXR9GrV6+k2dq1a9uwCQAAAAAAAEBmJP8kTwAAAAAAAAAyqnNxftKsoroubXvL0zibncu+3/97piu0yk3/cVhMGtY70zU+YUivzi3mi1dvioE9OqV875LVm1vMB/dsuVdHcMCY/vGXGfOS5vOWr4+R/bq2YaPMm7VwVdJs8og+kZ+bnZa9B47pH3e+8F7S/I3Fq+OICUPSshsAAAAAAAAAAAAAAAAAAAAAAGBn0rVr8vuzysrK0rY3nbPZuewyZkymK7TKX/7859hrr70yXeMThg8f3mK+YMGCGDx4cMr3Lly4sMV82LBhKd+5o+nVq1fSrLKysg2bAAAAAAAAAGRGTqYLAAAAAAAAANC8Pl2KkmYfritP297l69M3m53LwlWbMl2hVapq6jNdoVljBnRvMX/vow1x8LiBKd/7/oqNSbPc7ESM6pf80pSOok+X4hbzjRXVbdSkfWhobIw1m5NfzNCvW0nadvf/lNlry6rSthsAAAAAAAAAAAAAAAAAAAAAAGBn0q9v36TZ0mXL0rZ3WRpns3OZP39+piu0SmVl8jvbMmm33XZrMX/nnXdi6tSpKd/77rvvJs1yc3NjzJgxKd+5o8nOzk6aNTY2tmETAAAAAAAAgMxIZLoAAAAAAAAAAM0b1LM0afb2snVp2/vW0vTNBj7d0F6lUVqYlzSfm6Zfo7OXrEmaje7fLfJzk//l/I6iZ2lhi/nGLTVt1KR92LSlJpqakufdSwrStrtbp5Znb6yoTttuAAAAAAAAAAAAAAAAAAAAAACAncnQoUOTZnPmzEnb3tmzZ6dtNvDphg8fHp07d06av5GmX6OzXnstaTZu3LjIz89Py94dydq1a5NmxcXFbdgEAAAAAAAAIDMSmS4AAAAAAAAAQPN26d8tabZ49ebYUlOXlr1vL1uXlrnA1snKyooJQ3slzV9buCrlO2vqGlr8tT+xhT4dSWVtfYt5TnbH+lacmrqGFvNEIittu7M/ZXZtfcvdAAAAAAAAAAAAAAAAAAAAAAAA+G/jxo1Lmi1YsCC2bNmSlr1z3nwzLXOBrZOVlRV77rln0nzmzJkp31lTUxOzZ89Omk9uoU9Hsnbt2qRZly5d2q4IAAAAAAAAQIZ0rE+EAwAAAAAAANiBjB3YPXKzm/9j3campnjx3Y9SvrOhsTFmzl+R8rnAtjlgTP+k2eLVm2P5+vKU7nt1wcqoqq1Pmh84NnmfjmTt5qoW8+L83DZq0j4U5OW0mG+oqE7b7nXlLc8u6mD/LQAAAAAAAAAAAAAAAAAAAAAAALbX7rvvHrm5zd/d1NjYGDNmzEj5zoaGhnjuuedSPhfYNoceckjSbMGCBbFs2bKU7nvxxRejqir5vX6HHXZYSvftiLZs2RLvv/9+0nzo0KFt2AYAAAAAAAAgM5r/FE8AAAAAAAAAMq44PzcmDO2VNL93ZvK/KLu9nnn7w1hblvwvKQNtY8q4AS3mj89ZmtJ9j7+ZfF4iKysOHjcwpft2VMvWlbWYD+he0kZN2ofSwrzITmQlzVdt2pK23as2tjy7e6eCtO0GAAAAAAAAAAAAAAAAAAAAAADYmRQXF8fkyZOT5rf/7W8p3/n444/H6tWrUz4X2DaHH354i/mDDz6Y0n0tzUskEjF16tSU7tsRPf3001FbW5s0Hz1qVBu2AQAAAAAAAMiMnEwXAAAAAAAAACC5w3YfFLMWrmo2e3T2B1FWWROlRfkp23f3i/NTNoud39rbLsx0hZ3W+CG9ol+34lixYUuz+T9fWRCfP2zXlOxqbGyK+19ZmDTfa2Sf6FZSkJJdO7on3lzaYj6ib9c2atI+5GQnom/X4li+vqLZfNaCVdHQ2BjZiUTKd7/03kct5oN6lqZ8JwAAAAAAAAAAAAAAAAAAAAAAwM5q2lFHxUsvvdRsNn369Ni8eXN07tw5Zfv+8te/pmwWO7+mxsZMV9hp7bHHHjFgwIBYvnx5s/kdd94ZF16YmrsnGxsb4667706a77///tG9e/eU7NqR3X///S3m++67b9sUAQAAAAAAAMig1H/yGQAAAAAAAAApc9LeI5NmVbX18avpr6Vs19yla2P6q4tSNg/YfolEVnxmn1FJ81feXxnvfLguJbseen1xrNq0JWl+6n6jU7JnR1deVRvPz2v+woiIiJ6lhTGsd+oujNlRjB2Q/PKKsqramLVwdcp3NjU1xTNvf5g0T2RltdgLAAAAAAAAAAAAAAAAAAAAAACAjzv99NOTZlVVVXHllVembNfs2bPj7rvvTtk8YPslEok484wzkuYvvPBCzJ07NyW77rvvvlixYkXS/Jyzz07Jnh3ZokWL4q+33540z8rKikMPPbQNGwEAAAAAAABkRiLTBQAAAAAAAABIbljvzrHv6H5J898/+Va899GGVu9pamqK7//1uWhsamr1LCA1Tj9gdGRlJc+ve+CNVu9oamqK6x9OPqcoPyeOnzy81Xt2BlffPyuq6xqS5ofsOrAN27Qfk0f2aTH/z0fmpHzn/a8ujGXrypPmYwZ0i06FeSnfCwAAAAAAAAAAAAAAAAAAAAAAsLMaMWJEHHTQQUnz62+4Id55551W72lqaoqvfu1r0djY2OpZQGqcf/75kdXC5Yc//8UvWr2jqakpfnnVVUnz4uLi+OxnP9vqPTu6H/7oR1FXV5c033fffWPgwI559yEAAAAAAADQsSQyXQAAAAAAAACAln1t2oSkWX1DY3z55ieiojr5X5zdGr/+12sxa+HqVs0AUmtUv25x+O6Dk+b3v7owXn5/Zat23PHCezFnydqk+TkHj43Oxfmt2nHCL+6Pnuf/Z9IfL777Uavmt4U3P1gbf3jyrRbPnLr/6DZq074cNXFoi/kjs5fEqwta9/P0/6+ypi6uum9Wi2emTWq5EwAAAAAAAAAAAAAAAAAAAAAAAJ908fe+lzSrr6+Ps84+OyoqKlq146c//WnMnDmzVTOA1BozZkwcc8wxSfO77rorXnjhhVbtuO222+K1115Lml/wxS9Gly5dWrVjyiGHRFYikfTHjBkzWjU/3a677rq46667WjzzHxdc0EZtAAAAAAAAADIrkekCAAAAAAAAALTsiAlDYu9RfZPm73y4Ps649sEoq6zZrvk3PTI7rrpv1vbWA9Lom8dOajH/6i1PxuYt2/drf8mazfGjv7+YNM/PyY6vHDl+u2a3haffWhZvL1uX9j1vL1sXp/7qgahvaEx6ZtzA7nHQ2AFp79Ie7dK/W+w+uGeLZz5/02OxYkPrLtKJiGhqaooLb3kqFq3alPRMIisrTtl3VKt3AQAAAAAAAAAAAAAAAAAAAAAAdDTHHHNMHHDAAUnzN998M44+5pjYvHnzds3/1a9+FT+5/PLtbAek06Xf/36L+TnnnhubNm3artmLFi2Kb33720nz/Pz8+M53vrNds9vCnDlz4u23307rjrvuuisu+u53WzwzePDgOPPMM9PaAwAAAAAAAKC9SGS6AAAAAAAAAACf7hdnHRg52cn/iPfl91fGoT+5J56ft3yrZ67atCW++J+PxeV3zfzY17sU5293TyC19hrZN07ae0TSfNm68jjjNw9FRXXdNs1dtXFLnPbrB6O8qjbpma8dPTH6d++0TXPb0msLV8WhP7k7PnfjozHvw/Vp2XHvS+/HyVdNjw0V1S2eu+zUfSMrKystHXYEXzt6Qov56k2V8Zmr/xXzP9qw3Tsqa+riwluejIdeX9ziuaP3GBrD+3TZ7j0AAAAAAAAAAAAAAAAAAAAAAAAd2Q3XXx85OTlJ8+effz4mTpoUTz/99FbPXLlyZZx2+unxvYsv/tjXu3btut09gdTab7/94vTTT0+af/DBB3HMscdGRUXFNs1dsWJFHDVtWpSVlSU9c/H3vhcDBw7cprltac6cObH7+PFx4kknxWuvvZbS2bW1tfHtb387Tj/jjGhsbGzx7G+vuy5yc3NTuh8AAAAAAACgvUr+yZ0AAAAAAAAAtBu7De4Rl5w0ucUzS9eWxclX/yuO/8X98ffn343l68s/caaiqjaefmtZfPtPz8TeF/8tpr+66BNnrjx9/5T1BlrvytP3j85F+UnzWQtXxVFX3hvvfLhuq+Y9P295HH7FvbFk9eakZ4b0Ko1vHjtpm7u2taamiAdfWxxTLrsrpv30H/Ffj85p9ve+bdHQ2BjPvL0sTrpqenzllidj45aaFs+feeAucehug1q1c0d34l4jYvKI3i2eWbhqUxxx5b1xyxNzo6q2fpvmP/vOh3Hklf+Ie2cuaPFcQW52XHbqvts0GwAAAAAAAAAAAAAAAAAAAAAAgP81YcKEuPKKK1o8s2TJkjhs6tQ4eMqUuPXWW2PZsmWfOFNeXh6PPfZYXHDBBTFi5Mi4++67P3Hm2l//OmW9gdb79a9+FV26dEmav/TSS7H3PvvE3Llzt2re008/HZP32isWLlyY9Mzw4cPj0ksv3daqba6pqSmmT58ek/faK/bae++4+uqrY/Hixds9r76+Pm6//fbYY88947rf/vZTz5911llxwgknbPc+AAAAAAAAgB1NTqYLAAAAAAAAALB1vnH0pHjzg7Xx4Gst/+XbmfNXxMz5KyIiorggN7qXFER2diLKK2tjXXlVi88eu+ewOOPAXeIbf3y62Twra/u6A9uvT9fiuP4Lh8R5Nzya9Mz8FRvjsJ/cEyfvPTJO3X90TB7ZJ4rzc/+db9pSHS++tyL+9ty78cSbS1vcl5+THX/86pFRmLfjfFtJU1PEa4tWx2uLVsdP7nopdh3UIyYM6RW7DuoRuw7qHiP6do3ORXmRnUh84tmauoZYsHJjvL1sXcxZsjYefH1RrN5UuVV7Jw3rFb84+8CUvcfJV02PlRu3bPX5sqraFvPPXP2vyMn+5Dsn84Wpu8UXp+621ef/R1ZWVvz284fGEVfeGxXVdUnPVdbUxw//9kL85l+vx2n7j479dukXe4/sG52L8z92rq6+Id5eti5emr8i/vnywpi7dO1W9bjs1H1jaK/O29wfAAAAAAAAAAAAAAAAAAAAAACA/3XJJZfE62+8Ef/4xz9aPPfcc8/Fc889FxERJSUl0aNHj8jJyYnNmzfH2rUt3x/1mc98Js4///z43Oc/32ye5fJDaHP9+vWLW//0pzjp5JOTnpk3b15M2mOPOOOMM+Lcc86J/fbbL4qLi/+db9y4MWbMmBF//NOf4qGHHmpxX35+ftxz991RWFiYsndoC7NmzYpZs2bFJd//fowfPz72mjw5JkyYEBMmTIhddtklunTpEon/c/dhY2NjrFy5Ml588cV4/vnnY/q//hUffvjhVu2bNGlS3PK736XjVQAAAAAAAADarR3nU/QAAAAAAAAAOrhEIitu/tLhcXbVQzHjneVb9cyW6rrYUl23VWcnDesVN11wWItncrITLeZAehy9x7D47gl7xq+mv5b0TENjU9wz8/24Z+b7kcjKip6dC6MoPzcqqmpjbVnVVu3Jyoq49nNTYvfBPVPUvO01NUW8tXRdvLV03SeykoLcKC3Ki7yc7NhSXRcV1XVRVVu/XXvGD+kZf//2MVGUn9vayv/2wZqy+HB9eermrS3bpvMbyrfu50lzRvbrGjd/6fA4/8ZHo76hscWz68qr4qZH58RNj86JiIjCvJzoUpwfeTnZsbGiOsqra6Opadv2n3Pw2Ljg8N23sz0AAAAAAAAAAAAAAAAAAAAAAAD/I5FIxN9uvz3KysriiSee2KpnKioqoqKiYqvO7rXXXvGXP/+5xTO5uam74wvYeieeeGJc9uMfx5U//WnSMw0NDXH77bfH7bffHolEInr37h3FxcVRVlYWa9as2ao9WVlZ8ftbbomJEyemqnpGvPnmm/Hmm29+7GtZWVlRUlISnTt3jry8vNi4cWNs3rw5GhtbvqevORMnTownHn88ioqKUlUZAAAAAAAAYIfgUzMBAAAAAAAAdiD5udnxt28fE6fuNyqlcw8eNyDu/d7xUZSfG1W19UnPFeRmp3QvsPUuOWmv+Nq0CVt1trGpKVZvqowlqzfH2rKqrXomKyvi6nMOilP3H92Klu1bRXVdrNiwJT5YUxZry6pa/P2uJcfsMSzu//6J0b1TYYob7tiOnDgk/vTVI6MwL2ebnquqrY+VG7fE0rVlUVZVG01N27b3c4fuGr8+/+BtewgAAAAAAAAAAAAAAAAAAAAAAICk8vPz48EHHohzzjknpXOnTp0aTzz+eBQVFUVVVfJ70goKClK6F9h6V1xxRXzvu9/dqrONjY2xcuXKWLhwYaxZs2arnsnKyor/vOmmlP/+0l40NTVFeXl5LF++PBYvXhwbN26MxsbGbZ5zwgknxIxnnolu3bqloSUAAAAAAABA+5bIdAEAAAAAAAAAtk1eTnbc9B9T44YvHhpdivNbNSs3OxHfPWHPuOPbx0SnwryIiNi8pSbp+cK83FbtA1rnJ6ftF1edc1DkZqf2Wz46FebFX74xLc4/dNeUzt3Z9OhUGL/9wiFx29ePipICvx82Z9qkofHIj0+OUf26pn1XcUFu/OZzU+Lqcw+KrKystO8DAAAAAAAAAAAAAAAAAAAAAADoSPLy8uIvf/5z3HbrrdG1a+vulsrNzY3LfvzjePihh6K0tDQiIjZu3Jj0fFFRUav2Aa1z9dVXx0033hi5uam9d6+0tDTuv++++PKXv5zSuTuTzp07x4033BD3/fOf//79EgAAAAAAAKCjSe0n9QEAAAAAAADQZk4/YJeYdfVZ8a1jJ0WPToXb9GxeTiLOOHCXeO7/nRaXnLRX5OZk/zvbXFmT9Lkepdu2B0i9zx+2azx62Wdiz+G9UzLviPGD4+krPhtHTRyaknltZZ/R/eLAMf0jLyf93/7Ss7QwvnfCnvHq1WfFmQeOSfu+Hd24gT3imStPjctO3Te6dypI+fzsRFZ8dt9RMfMXZ8TZB49N+XwAAAAAAAAAAAAAAAAAAAAAAAD+13nnnReLFi6MH1x6afTs2XObns3Ly4vPnX9+vDV3blxxxRWRm5v772zTpk1Jn+vVq9f21gVS5MILL4xXXn459tlnn5TMO/bYY2P2G2/E8ccfn5J5baVz586Rl5eX9j1FRUXxrW9+M95799346le/GllZWWnfCQAAAAAAANBe5WS6AAAAAAAAAADbr0txQfzwlH3ieydOjufmLY/n3lkeby1bF4tXb4pNW2qiurYhCvNzolNBXgzuVRpj+neL/cf0j8N2GxSdCpv/i72rNm1Juq9X56J0vQqwDXYf3DMe/tHJ8cgbS+J3j8+Nl+av2KbnE1lZcfj4wfHlI8fHAWP6p6lleh00dkAcNHZAVFTXxfPzlsczb38Yry9aHe8uXx91DY2tnt+pMC8O2XVgHDd5eEybODTyc7NT0LrjyMvJjq8fPTG+cNiu8Y+ZC+Keme/HK++vjMampu2eOaRnaZy494g4++CxMbhnaQrbAgAAAAAAAAAAAAAAAAAAAAAA0JKuXbvGz372s/jJT34STz31VDz55JMxe86cWLBgQWzcuDGqqqqiqKgoSktLY9iwYbHruHFxyCGHxFFHHRWlpc3fG7ViRfI71Pr07p2uVwG2wcSJE+OlF1+M6dOnx3W//W08++yz2/R8IpGIY445Jr79rW/FIYcckqaW6XXSSSfFxg0b4qWXXooZM2bE8y+8EHPmzImysrJWz87JyYl99903zjj99DjttNOiW7duKWgMAAAAAAAAsOPLyXQBAAAAAAAAAFovLyc7pu4+OKbuPrjVs15ftDppNrR351bPT6Xpl57YpvvOOHCXOOPAXdp0JySTlZUVR+8xLI7eY1is2FART81dFq8uXBXvr9gQy9dXREV1bdTUNURBXk50KsiLwb1KY5d+XWPvUX3j0N0GRfdOhW3SM92/TksKcmPapKExbdLQiIiorq2Pt5ati3eWrYtl68pj6dqy+HBdeWyoqI4t1XVRWVMX1XUNkZOdFXk52dGpMC96lBZG785FMax3lxjVr2tMHNYrdh3YIxKJrLR2/7/e+PU5bbqvLRTl58Y5U8bGOVPGxuYtNfHS/BUxZ8mamL9iYyxfXx5rNlfG5sqaqK1vjMbGpsjPzY7CvJzoWVoYfbsWx4i+XWPcwO6x7+h+MbxPl0y/DgAAAAAAAAAAAAAAAAAAAAAAQIeWl5cX06ZNi2nTprV61iuvvJI0GzFiRKvnp9KMZ55p033nn39+nH/++W26E5LJysqKE088MU488cRYvnx5PPLII/HSzJkxb968WLZsWZSXl0d1dXUUFhZGaWlpDBs2LMaNHRsHHHBAHHXUUdGjR4826ZnOX6dFRUUxderUmDp1akRENDU1xZIlS2LOnDnx7rvvxrJly+LD5ctj+fLlsWHDhqisrIyqqqqoqamJvLy8KCgoiG7dukXfvn1j8ODBseu4cTFhwoQ48MADo1OnTmnrDQAAAAAAALCjysl0AQAAAAAAAADal9cXrU6aje7XdbvnvvHrc7b72Z3Z9EtPzHQFdgL9upXEOVPGxjlTxma6SsYV5OXE5BF9YvKIPpmuwv/RuTg/pk0aGtMmDc10FQAAAAAAAAAAAAAAAAAAAAAAADLs5VdeSZqNHbv996p9sGTJdj+7M5vxzDOZrsBOYMCAAXHBBRfEBRdckOkqGZWVlRXDhg2LYcOGZboKAAAAAAAAwE4pkekCAAAAAAAAALQfW2rq4uX3VybNdx/Ssw3bAAAAAAAAAAAAAAAAAAAAAAAAAAA7my1btsTzzz+fNN9jjz3asA0AAAAAAAAAAO1JItMFAAAAAAAAAGg/7nz+vSirqm02G96nS/TpUtzGjQAAAAAAAAAAAAAAAAAAAAAAAACAncltt90WmzdvbjYbNWpU9O3bt40bAQAAAAAAAADQXiQyXQAAAAAAAACA9qGuviF+/+RbSfPDdhvUhm0AAAAAAAAAAAAAAAAAAAAAAAAAgJ1NXV1dXH/DDUnzaUcd1YZtAAAAAAAAAABobxKZLgAAAAAAAABA+3DlPS/HolWbkuaf2Xdk25UBAAAAAAAAAAAAAAAAAAAAAAAAAHY6l1xySbz//vtJ8zPPPLMN2wAAAAAAAAAA0N4kMl0AAAAAAAAAgMyb/urCuPmxN5Pmuw3uEZOG9W7DRgAAAAAAAAAAAAAAAAAAAAAAAADAzuSee+6J31x3XdJ84sSJsddee7VdIQAAAAAAAAAA2p1EpgsAAAAAAAAAsPW+e9uM+O2Db0RZZU3KZv7mgdfjP/7riRbPfPOYSSnbBwAAAAAAAAAAAAAAAAAAAAAAAAC0X1/+8pfjl7/8ZWzevDllM3/+85/H6Wec0eKZS7///ZTtAwAAAAAAAABgx5TIdAEAAAAAAAAAtt6azVXx/+59OSZe9Nf48R0vxuuLVkdTU9N2zXpu3vI46arp8fN/vBKNLczYZ1TfOH7y8O2tDAAAAAAAAAAAAAAAAAAAAAAAAADsQFatXh2X/uAHMXjIkPjOd74Tr7zyynbfffjUU0/FoYcdFj/80Y+isbEx6bkDDzwwTjnllO2tDAAAAAAAAADATiIn0wUAAAAAAAAA2HZlVbVx82Nvxs2PvRkDupfE4eOHxPghPWO3wT1iVN+uUZD3yT8O3rSlOt5YvCZefn9lPDl3aby1dN2n7ikuyI1rz58SWVlZ6XgNAAAAAAAAAAAAAAAAAAAAAAAAAKCd2rx5c/zmuuviN9ddF4MGDYpjjzkm9thjj5g4cWKMGTMmCgoKPvHMxo0b49VXX43nn38+Hn7kkZg9e/an7ikpKYlbfvc7dx8CAAAAAAAAABCf/DROAAAAAAAAAHYoy9dXxK1Pv/2xrxXm5URpUV4U5uVERVVdbKqsifqGxm2am8jKihu/eGiM7Nc1lXUBAAAAAAAAAAAAAAAAAAAAAAAAgB3MsmXL4j//678+9rXCwsLo0qVLFBUVRVlZWWzcuDHq6+u3aW4ikYg/33Zb7LLLLqmsCwAAAAAAAADADion0wUAAAAAAAAASL2q2vqoqt22Cwn+/7ITWXHDFw+NY/ccnsJWAAAAAAAAAAAAAAAAAAAAAAAAAMDOoqqqKqqqqrb7+ezs7Ljt1lvj5JNPTmErAAAAAAAAAAB2ZDmZLgAAAAAAAABA+9K7S1Hc/KXD44Ax/TNdBQAAAAAAAAAAAAAAAAAAAAAAAADYCfXt2zf+dvvtccghh2S6CgAAAAAAAAAA7UhOpgsAAAAAAAAAsPX6dC1O2+yc7EScf8i4uPjEydG1pCBtewAAAAAAAAAAAAAAAAAAAAAAAACA9qt/v35pm52TkxNf+fKX4/LLL49u3bqlbQ8AAAAAAAAAADumnEwXAAAAAAAAAGDrXX3uQfH1oyfGA7MWxaNzPojZi1dHdV1Dq2YO6VUan9lnVJx3yNjo27UkRU0BAAAAAAAAAAAAAAAAAAAAAAAAgB3RTTfdFBdffHHce++98a8HHohXX301qqurWzVz+PDhceYZZ8SXvvSl6N+/f4qaAgAAAAAAAACws8nJdAEAAAAAAAAAts3AHp3iwmkT4sJpE6KuviHeWrYu3li8Jhav3hTL11XEh+vLY0NFVVTV1EdVbX3U1DdEXnZ2FOTlRPdOBdGvW0mM6NMldhvcI/YZ1TdG9euW6VcCAAAAAAAAAAAAAAAAAAAAAAAAANqRwYMHx0UXXRQXXXRR1NXVxezZs+PVV1+NBQsWxNJly2Lp0qWxbt26qKysjMrKyqipqYm8vLwoLCyMnj17xoABA2L0qFExceLEOPDAA2PMmDGZfiUAAAAAAAAAAHYAOZkuAAAAAAAAAMD2y83JjknDesekYb0zXQUAAAAAAAAAAAAAAAAAAAAAAAAA2Anl5ubGXnvtFXvttVemqwAAAAAAAAAAsJNLZLoAAAAAAAAAAAAAAAAAAAAAAAAAAAAAAAAAAAAAAAAAAAAAAADQsSUyXQAAAAAAAAAAAAAAAAAAAAAAAAAAAAAAAAAAAAAAAAAAAAAAAOjYEpkuAAAAAAAAAAAAAAAAAAAAAAAAAAAAAAAAAAAAAAAAAAAAAAAAdGyJTBcAAAAAAAAAAAAAAAAAAAAAAAAAAAAAAAAAAAAAAAAAAAAAAAA6tkSmCwAAAAAAAAAAAAAAAAAAAAAAAAAAAAAAAAAAAAAAAAAAAAAAAB1bItMFAAAAAAAAAAAAAAAAAAAAAAAAAAAAAAAAAAAAAAAAAAAAAACAji2R6QIAAAAAAAAAAAAAAAAAAAAAAAAAAAAAAAAAAAAAAAAAAAAAAEDHlsh0AQAAAAAAAAAAAAAAAAAAAAAAAAAAAAAAAAAAAAAAAAAAAAAAoGNLZLoAAAAAAAAAAAAAAAAAAAAAAAAAAAAAAAAAAAAAAAAAAAAAAADQsSUyXQAAAAAAAAAAAAAAAAAAAAAAAAAAAAAAAAAAAAAAAAAAAAAAAOjYEpkuAAAAAAAAAAAAAAAAAAAAAAAAAAAAAAAAAAAAAAAAAAAAAAAAdGw5mS4AAAAAAAAAALRPL777UZx41fRms9P2Hx03XnBYGzcCAAAAAAAAAAAAAAAAAAAAAAAAAP7HjBkz4pBDD202O++88+K2W29t40YAAAAAAAAAAK2Tk+kCAAAAAAAAAADA1tm0pTreXb4hlq4tixUbKmLFhopYtakyKqpro6q2Pqpq6yM7kYjSwrzoXJQfnYryYmD3TjF+SM8YP6Rn9OtWkulX2Cne4f9v1aYtMWfJmpi9eE28uXRtrNlcGWWVtbG5siYqquuiIDc7OhflR2lRXnQtLoixA7vHhKE9Y8KQXjGyb9dIJLIy/QoAAAAAAAAAAAAAAAAAAAAAAAAAsNNZv359vPPOO//+sWr16ti0aVNs3rw5qqqqIj8/P0pKSqJv374xaODA2HXXXWPPPfeMsWPHZro6AAAAAAAAdGg5mS4AAAAAAAAAAAB8UlllTby6cFW8umBVzF26Nt5dvj5WbNjSqpk9Swvj+Mkj4syDdondB/dMUdPkdoZ3aE5lTV1Mf3VR/PXZeTFr4aoWz1Y0NEZFdV18tOG///ml+Sv+nQ3oXhJnHjgmzjxwl+jfvVM6KwMAAAAAAAAAAAAAAAAAAAAAAACQQjfeeGPceNNNbb732l//Oo4++uiUzLrvvvvi0h/8ICWztsVF3/lOXHDBBSmfu2rVqnj66af/+8czz8SSJUu2a07fvn3j+OOOi/POOy/23XffFLcEAAAAAAAAPk1OpgsAAAAAAAAAAAD/680P1sQ3/vB0vPfRxmhsakrp7LVlVfHHp96KPz71Vuw6qEdcevJeccSEISndEbFzvENzGhub4pYn5sY198+KsqraVs9bvr4irr5/Vvxq+mtxyr4j46dnHhDdSgpS0BQAAAAAAAAAAAAAAAAAAAAAAACAdFq3bl3Mnz+/zfeWlZWlbNbmzZsz8g7r169P2awFCxbEPffcE/fce2/MmTMnJTNXrlwZv7vllvjdLbfEPvvsE1dcfnkcccQRKZkNAAAAAAAAfLpEpgsAAAAAAAAAAAD/a/Wmypi3fEM0NjWldc/by9bFWdc9HJ+/8bFYtXFLSmfvDO/wf7330YaY9v/+ET++48Uoq6pN6ezGpqa4+6X3Y/9L74j7Xl6Q0tkAAAAAAAAAAAAAAAAAAAAAAAAAsLO5++67Y+KkSTFq9Oj44Y9+FHPmzEnLnpdffjmOPOqo+Oypp8b69evTsgMAAAAAAAD4uESmCwAAAAAAAAAAAJnzwGuL4oAf3hkvvPtRpqtst3S/w1Nzl8WRV94bbyxek5b5/2NdeVX8x81PxJV3z0zrHgAAAAAAAAAAAAAAAAAAAAAAAADYkT38yCMxZ86cNtt37733xsRJk+KNN95os50AAAAAAADQUSUyXQAAAAAAAAAAAMiszZU1cdqvH4in5i7LdJXtlq53eGn+ijjv+keisqZ+q5/JyU5Et5KCGNKzNHp3KYqC3Oxt2nnDw7PjF/94ZVurAgAAAAAAAAAAAAAAAAAAAAAAAABp8uGHH8Yhhx4aL774YqarAAAAAAAAwE4tJ9MFAAAAAAAAAACArdOlOD/2GN47RvXtGsP7dInhfbpE367FUVKQFyWFuZGfkx3lVbVRUV0Xy9aWxVvL1sWshaviiTeXRlVtfYuza+sb4/M3PhqP/+SUGN2/m3eIiLVllfGFGx+LmvqGTz275/Decdr+o2PyyD4xpn/3SCSyPpav2FARsxauikfeWBIPvLYoausbW5x37QOvx6RhvePIiUNa8woAAAAAAAAAAAAAAAAAAAAAAAAA0CFlZWXFhAkTYv/99ovJkyfHyJEjY/DgwdG5c+fIz8+PjRs3xvr162P27Nnx7LPPxj/vuy/Wrl3b4syysrI4/oQTYuZLL8WoUaPa6E0AAAAAAACgY8nJdAEAAAAAAAAAAKB5JQW5cciug+LAsf1jn1F9Y5f+3SIrK6vFZ7qWFETXkoIY2KNT7D+mf3z5yPFRXlUbf3/+3bj6vllRVlWb9NnK2vr48u+ejCcvPyWyE4kO/w4//vuLsa68qsUzQ3t3juu/cGjsM6pvi+f6dSuJE/YaESfsNSIu37RffP+vz8dDry9u8ZmL/jwjDhx7VhTl525zdwAAAAAAAAAAAAAAAAAAAAAAAAAy4yeXXRaXX355pmu0ynnnnRe33Xprpmtss0QiEQcddFCcdeaZcdxxx0Xv3r2Tnu3Zs2f07NkzdtlllzjjjDPiN7/5Tfzxj3+My37yk9i4cWPS5zZs2BCnnX56vPrKK5Gb675AAAAAAAAASLWcTBcAAAAAAAAAAAD+V2lRfpw7ZWxMmzQ0DhwzIPJzs1s9s1NhXnzpiPFx0t4j4ws3PRYvv78y6dm3l62LO55/L84+eOx279sZ3mH+Rxvin68saPHMAWP6x+3fOjqK87ftMoQ+XYrjtq8fFTc8PDuuvHtm0nOrN1XGbU+/ExdOm7BN8wEAAAAAAAAAAAAAAAAAAAAAAACgI+nWrVt88QtfiK985SsxZMiQ7ZpRWFgYX/va1+K4446L0884I15++eWkZ+fMmRPXXnttXHLJJdvZGAAAAAAAAEgmkekCAAAAAAAAAADA/9pnVN/49flTYurugyM/Nzuls3t1Loq7Ljo29h7Vt8Vzv39ibqv27Azv8Ndn50VTU/J8ZN8u8ZdvTIvi/Nzt3vH1oyfGl47Y/VN7AAAAAAAAAAAAAAAAAAAAAAAAAACf1Lt377j6qqti6QcfxFVXXRVDhgxp9czBgwfHk088EZMnT27x3FVXXx3l5eWt3gcAAAAAAAB8XCLTBQAAAAAAAAAAgLZTlJ8bN37x0CjMy0l6Zt7yDTH/ow1t2GrbtMU7PDb7gxbzK07fPzoV5m33/P9x6Wf2jj5dipPmC1dtisWrN7d6DwAAAAAAAAAAAAAAAAAAAAAAAADsLDqXlsZPr7wyFi9aFN/73veipKQkpfOLi4vjoQcfjF69eiU9s3Hjxrj77rtTuhcAAAAAAACISGS6AAAAAAAAAAAA0LaG9OocZx88psUzz81b3kZttk8632H1psr4YG1Z0nxUv65x+PjB2zX7/yrOz43PH7Zri2deW7gqJbsAAAAAAAAAAAAAAAAAAAAAAAAAYGfwm9/8Jn70ox9FUVFR2nb07Nkzrrj88hbP3HPvvWnbDwAAAAAAAB1VItMFAAAAAAAAAACAtnfMHsNazN9fsbGNmmy/dL3DwlUtPzd190HbNTeZw8cPbjFfvHpzSvcBAAAAAAAAAAAAAAAAAAAAAAAAwI4skWibj2O94IILonv37knzF154Ierr69ukCwAAAAAAAHQUbfOngQAAAAAAAAAAwP/H3n1GR1mubx8+Z9J7gYQQAgm99957FxBRwQ5W7L0X7Lp1W9Ct264oihTpSBPpIJ3QewKElpDey8y8H/a7/W8kz5BMZjJBfsdafnCu+76u85nyhLVg7lQp7evVsFs/m5FbSUkc56prOJ+Vb7feNMb4YARHNI0Jl8lkXE/LKXDqPAAAAAAAAAAAAAAAAAAAAAAAAAAAAAAAAAAAAAAAcGkeHh4aNmyYYT03N1fHjh2rxEQAAAAAAAAAAADA35+nuwMAAAAAAAAAAAAAQGVJycrT5sNntefEee05cV4nUrKUnV+s7IIi5RQUy8Nkkp+Pp/y8PRXo66Va4YGqXT1YtasHqWlMuNrXr6GIYH+XZszMLdSWo2d1+HS6Dp/J0OEz6UrJyld2fpFyCopUWGyRj6eH/H28VCPUX9HhgWpWu5raxEWoV7MYBfv7uDRfRRw+na5l8YnakZCsg6fSlZKVp5z8YplMUkiAj6LDAtWmbqR6NaulwW3i5OXp4fCsrLxCLdmRqC1H/vN6n0rLUVZ+kQqKSuTv46XosAA1ig5X9ybRuqpDfdUIde3rWl67j5/X8vhE7Tp+XodOpyktp0DZ+UUyyaRAPy/FVAtS41rh6tGklga0ruPy96W72Gw27Tqeoj8OnVF8QooSU7KUlJqtnIJi5RUWy9Nslr+PpyJD/BUbEaxWcRHq0qimujWOrtD7xxElFqs2Hzmr3cdTtOdEqg6dTlNGbqGy84uUnV+kEqtNvl4e8vP2VICPlyJC/FW7epBqVw9SvRohalevhhrVDJPZbKrU3Liy+Xp7KtjPW1n5RaXW8wpLKjlR+bnqGopKLHbr1YL8HOprxMNsVnigr1KzC0qtl1isTp0HAAAAAAAAAAAAAAAAAAAAAAAAAAAAAAAAAEBVlZycrPXr12vnzp3aGR+vhIQEZWVlKSsrS9nZ2fLw8JC/v7/8/f0VFBSk2rVrKy42VnFxcWrRooW6dOmiyMhIl2bMyMjQxo0btX//fh04cEAHDh7UuXPn/sxYUFAgHx8fBQQEqGbNmqpdu7ZatWypDh06qH///goJCXFpvoo4cOCAFi5cqC1bt2rv3r06d+6csrOzZTKZFBYWppiYGHX8/9cxYsQIeXl5OTwrMzNT8+fP14YNG7QzPl4nT55UZmam8vPzFRAQoJiYGDVr1kx9evfWmDFjFBUV5cQrrbidO3dq0aJF2r5jh/bt26fz588rKytLJpNJQUFBio2NVfPmzdW3Tx8NGzbM5e9Ld7HZbNq+fbvWrVunrdu26dixYzp+/Liys7OVm5srT09PBQQEKCoqSvXq1VO7tm3Vs2dP9e7du0LvH0eUlJRow4YN2rFjh3bGx2vfvn1KT09XZmamsrKyVFJSIj8/P/n7+/+ZOTY2VnGxsWrYsKE6deqkpk2bymw2V2puAO7XpXNn/fDDD4b1Y8eOqVGjRpWYCAAAAAAAAAAAAPh783R3AAAAAAAAAAAAAABwpeISixZuPaYZGw5q1d4klVishmtLJBWWWJSRWyhJOnwm46I1daoHqVuTWhrRoZ76tKgtb0+PCudbs++UVu89qXUHTmnviVRZbTa7e/KKSpRXVKLz2fnaezJVy+OPS5I8Pczq0SRat/ZpruHt68lsNlUoW2nembNZ787bWmrtyVEd9NToThc8ZrPZNH/LUf1r8Q7tTEgx7FuQkadzGXnakZCsb3/fo4hgP00c3FoTB7cu13N86HSa/jlvqxZtO6aiktJf6+z8Ih3ML9LB0+lasPWoXpi2XqM7NdCzYzqrdvWgMs+6lPI+V8UlFv28/qD+vWRnqe+9/yrMtig1u0DxiSmasf6gvDzMGt6+nh4b2V5NY6o5Lb87JSZn6psVezRvyxGdTss1XGexWlRYYlF6bqEOnk7Xsv//WQgL8NHVnRvo3iFtVDfStQeP7DqeomlrD2jupiM6n51vd22OxaqcgmKlKF+JKVnacuTsBfUgP2+1rxepIW3r6qoO9VUj1N+V0QFJko+Xh2Tw1g3yq9zDShzlimsI9vOpQCLnCw2oWnkAAAAAAAAAAAAAAAAAAAAAAAAAAAAAAAAAAHCm4uJi/fLLL/ph6lQtW7ZMJSUlhmtLSkpUWFio9PR0SdKBAwcuWhMXF6c+ffro2jFjNHDgQHl7e1c434oVK7R8+XKtXLVK8fHxslqNzzaUpLy8POXl5SklJUW7du3SokWLJEmenp7q27ev7rn7bo0ePVpms7lC2Urz8ssv65VXXy21Numll/Tyyy9f8JjNZtOsWbP0zrvvauvW0s/Qk6QzZ87ozJkz2rJliz79978VGRmpxx59VI8++mi5nuP9+/fr1dde0+zZs1VUVFTqmqysLO3bt0/79u3TrFmz9Mijj2rcuHF6/bXXFBsbW+ZZl1Le56q4uFhTpkzRe++/X+p7778KCwt1/vx5bdu2Td9//728vLx0zTXX6IXnn1eLFi2clt+djh07pk8++UQzZs5UUlKS4TqLxaLCwkKlpaVp3759WrhwoSQpPDxcY6+/Xo8//rjq16/v0qw7duzQt99+q5+nT1dKivHZmJKUnZ2t7OxsSf+5xg0bNlxQDw4OVufOnTVq5EiNGTNGUVFRLssNoOqoUaOG3XpmZmYlJQEAAAAAAAAAAACuDJ7uDgAAAAAAAAAAAAAArrJ+/yk9/cMaHTyd7rSeJ85n68S6A/p53QGF+Pto/rNXq1ntauXqYbPZtGZfkuZuOqJF244pPbfQKdlKLFat2pukVXuT1DQmXK+O664+LWo7pbcjjp3L1KPfrNSGg6fLvTclK1+vzfxDP687oCkPDlXD6DC76wuKSvTKjI36ZsUeWW22cs0qsVg1c+MhLd6RoPfG99E1XRqWO29F7Tqeooe++l17T6aWe2+xxaq5m49owdajmtCvhSZd31W+3pfnPwc4m56rV2ds1OxNh2Wxlu91/F/puYX69ve9+n7VPt3ap7leuLazgv19nJhUSsnK0yvTN2rGhoMq51vOUHZ+0Z+f4ed+XKcnRnXQk1d3dE5zoBQWq1Wp2QWG9fBAv0pM4xhXXUN4kK/demp2vkN9jVisVqXnGP95ICK46r8WAAAAAAAAAAAAAAAAAAAAAAAAAAAAAAAAAAA4YtWqVbr/gQe0b98+p/VMTEzUd999p++++06hoaFas3q1WrZsWa4eNptNK1as0PTp0zV7zhylpaU5JVtJSYmWL1+u5cuXq0WLFnr/vfc0cOBAp/R2xJEjR3TnXXdp9erV5d6bnJysZ559Vt9NmaI5s2erSZMmdtcXFBToqaee0ieffiqr1VquWSUlJZo6darmzZunzz/7TDfccEO581bUjh07NOH22xUfH1/uvcXFxZo+fbpmzZql++69V++88458fe2fd1VVnT59Wk8/84ymTZsmi8XicJ+0tDT9+7PP9MWXX+qeu+/Wm2++qZCQECcm/c979Kmnn9b3338vm5MODszKyvrzM/zQww/rpRdf1KRJk5zSG0DVFRwcbLdeUlJSSUkAAAAAAAAAAACAK4PZ3QEAAAAAAAAAAAAAwNlKLFY99f0aXf2PeTp4Ot1lczLzCpWVX1TufVl5Rbr23QWauma/0nMLXZBM2p+Upuv+uUDP/bhWlnIeOuAM6/af0qBXZmnDwdMV6nP4TIaGvTFbmw+fMVxz8ny2Br06S1/9tlvWCnzZPaegWBM/X67Pl5X/oIOKmL/lqIa/Plt7T6ZWqI/FatNXv+3W4FdnKSk120npKs8Pq/ep67M/aebGQ7JYnXNogcVq07e/71HPF37W9mPnnNJTkn7bdVxdn5mm6esPyknnK1zEarPpVFqOa5oD/9+h0+l275st6lSvxDSOcdU1NK0VLg+zybB+IMk5ByT92e9Umt3raFe/hlPnAQAAAAAAAAAAAAAAAAAAAAAAAAAAAAAAAADgbiUlJbr//vvVt18/7du3z2VzMjIylJmZWe59mZmZGjhokL76+mulpTn33KH/2rNnjwYNHqyHH35YFovFJTPsWblypTp26qTVq1dXqM+BAwfUrXt3bdiwwXDN8ePH1bFTJ338r3/JWoEzErOzs3XTzTdr8uTJDvdwxKxZs9Ste3fFx1fsvEKLxaKP//UvdercWSdOnHBSusrz1VdfqUnTppo6darT3rMWi0Wf/vvfatGypTZv3uyUnpK0ePFiNW7SRFOmTJHNRQcHWq1WnTx50iW9AVQt6en2zzgOCAiopCQAAAAAAAAAAADAlcHs7gAAAAAAAAAAAAAA4ExWq00TP1+ub3/f4+4oVcKXy3dr/MdLVFRSeQctrNpzUmPfW6DMvEKn9MvILdQtkxcrMfniAy0SkjM18q052p/knMMqbDbpxWnrtXDrUaf0u5S5m4/ork+XqaDYea/PvqQ0DX9jto6ezXBaT1cqLrHo4a9/12PfrlJOQbFLZpxOy9XIN+fq123HKtxr8fYE3fzhr057fwPu9Ov2BLv1bk2iKymJ41x1DYF+3moZW92w/tuu4w71NbI83rifv4+n2taNdOo8AAAAAAAAAAAAAAAAAAAAAAAAAAAAAAAAAADcyWq16qabb9an//63u6NUCR99/LGuGTNGRUVFlTZz+fLlGjJ0qDIyMpzSLz09XSNHjdKxYxef+Xb06FH16t1be/Y455xIm82mRx97TLNnz3ZKv0uZMWOGxo4bp4KCAqf13L17t7r36KHDhw87racrFRcX64477tBdd9+t7Oxsl8xISkpSr969NXfu3Ar3mjdvnkaMHOm09zcA7N+/3249Orrqn98IAAAAAAAAAAAAXE7M7g4AAAAAAAAAAAAAAM703vytmrf5aJnXm0xSaICPosMDVLdGiGqE+svfx9OFCcvPx9NDEcF+iosM/k8+7/LlW7IjUY9/t9pF6S609+R5TfjXEhWVWA3XeHmYVTMsQNHhAfL2LNtfW6flFOiOT5bJarX9+Vh6ToGue3eBklJzDPeZTFK1IF/FRgQrwNerTLNsNump79coM7ewTOsdtf3YOT345QpZbTbDNT6eHqoVHqi4yGBVC/Itc+/Tabka995CpWTlOSOqyxSVWHT7J0v109oD5doX4Oul2tWCFBVa9vdQYYlFd366TMvjjzsSVZJ06HSaJn62XBar8Wv2V/4+nooM8VdcZLBqVwtSiL+PPMwmhzMAzpKVV6ivf9ttWG8dF6EmtcIrMVH5ufoaxnRpZFg7eDpdK3adcLj3/8orLNY3K4wPCxrbvYm8PT2cMgsAAAAAAAAAAAAAAAAAAAAAAAAAAAAAAAAAgKrgtdde04wZM8q83mQyKSwsTDExMWrQoIFq1qypgIAAFyYsPx8fH0VGRqp+/fqqWbOm/P39y7V//vz5umfiRBelu9CuXbs05tprVVRUZLjGy8tLtWrVUkxMjLy9vcvUNzU1Vdddf72s1v87jzAtLU0DBw3SiRPG5zaZTCZVr15ddevWVWBgYJlm2Ww23XvffcrIyCjTekdt3rxZt40ff8E1/ZWPj49q166t+vXrq3r16mXunZSUpCFDhyo5OdkZUV2mqKhI1153nb759tty7QsMDFRsbKyio6PL/B4qLCzU9WPH6tdff3UkqiRp//79uvGmm2SxWMq8JyAgQFFRUapfv75iY2MVGhoqDw/O/wLwf9asXWu33rBhw0pKAgAAAAAAAAAAAFwZqtZvFAUAAAAAAAAAAACACjh2LlMfLNhmd42Xh1lD2tZVv5a11b5+DcVFhsjP++K/OrVYrTpxPlsHktK0LylVW4+c1foDp5VfVOKq+PL18lC3JrXUOi5CzWtXU/Pa1VQnIljenhd/ITsnv0i7TpzXzmPJmr3psOITU+z2/nndAXVvEq1xPZq4Kr4Kii26+9/LlVNQfMHjZpNJQ9vFaUjbuurToraiQi88xOLo2Qwt3p6gz5ft0tmMXMP+u46n6LuVe3V7/xayWm2657PlOp6SddG6dvUiNbJjfQ1sHat6NULl6WH+s5aana9lO49rysq92nbsnOGslKx8vTZzo/45vk8Zr758Cootuu+LFSoovvjL+vVqhOiW3s00sHWsGtYMk9ls+rOWlVeojQfPaPamw1qw5aiKLcYHNCSmZOnOT5ZpztOjLuhRlTzw5Qot2ZF4yXU9mtbSwFax6tq4pprXqX7RZ+Jseq5W7jmpxdsTtGRngmy20vsUW6y657PlWvbSGDWoGVbuvE99v0Z5l7gHtIytrmHt6qpH0xjVjwpRRHDph6Kk5RRof1KqDiSlafeJ81q554ROpxm//wFnstlseuaHtUrJyjdcc//QNpUXyAGVcQ039Wqqd+ZuUXZ+6QcHTfp5vTo3jFKgX9kOezHyzpwtOpNe+uffy8OsiYNbV6g/AAAAAAAAAAAAAAAAAAAAAAAAAAAAAAAAAABVyZEjR/TGm2/aXePl5aVRo0ZpyODB6ty5s+rXry8/P7+L1lksFiUmJmrPnj3avXu3Nv7xh1auXKn8fOPziSrK19dXffr0Uft27dS6dWu1atVKdevWlbf3xecRZWdna8eOHdqyZYum/fyztm2zf17id999pz69e+u2225zVXzl5+dr3A03KDs7+4LHzWazRo0apVEjR2rQoEGqWbPmBfVDhw5p3rx5+nDyZJ0+fdqw//bt2/XZZ5/pvvvuk9Vq1Y033aSEhISL1nXq1EnXXXuthg8froYNG8rT8//OhTx//rwWLlyozz7/XJs2bTKclZycrGeeeUafffZZWS+/XAoKCnTLrbeqoKDgolrDhg111513avjw4WrSpInM5v879zAzM1Nr1qzRtJ9/1qxZs1RcXHzR/v86duyYrh87Vr+vWHFBj6rktvHjNX/+/Euu69u3r4YPG6ZevXqpdevWF30mTp8+rWXLlmnuvHmaP3++bAYHBxYXF+uGG2/U5k2b1Lhx43Lnve/++5WXl2d3Tdu2bXX1qFHq16+fGjVqpMjIyFLXpaamas+ePdqzZ4927NihpcuWKSkpqdyZcOVKTk7W2rVrtWPHDh05elRJSUnKzs6W1WqVn5+fAgMDFR0drdg6ddSqVSt16NBB9evXd3fsC2RkZGjdunXavn27Dh0+rBMnTigrK0vFxcV/XkPNmjVVOyZGLVu2VPv27dWsWTN3x3aqlJQUrVmzxrDetGlThYWV/5xTAAAAAAAAAAAAAMYu/g2jAAAAAAAAAAAAAHCZ+tevO1RssRrWR3asr9du6K7o8MBL9vIwm1U3MkR1I0M0tF1dSVJ+UYnW7E3SvM1HNG/LERWVGM8qK39vT13Vsb6GtaurPi1qK8DHq0z7Av281a1xtLo1jtZ9Q9to9/Hzev6nddp40PiQghenrdeQtnEKDfCtcO7SfPv7HuUUXPil/y6NaurNm3qqZWx1w331o0L1wLC2Gt+3uZ6ZulbT1x80XPve/K26pXdTfbdyr1buOXlBLTYiWJOu76oRHY2/RFwtyE839GyicT0a68vfduuFn9bJ4Pv4+mH1fj00vJ3qRAQb9nPUlJV7lZVfdMFjft6emnR9V43v11weBociBPv7aHDbOA1uG6enru6oR79dZfc133DwtP61eIceGt7Oqfmd4YMF2zRn0xG7a4a2rasnru6gVrERdtdFhQXohp5NdEPPJopPTNGL09YbPi/Z+UWa+PlvWvrSGMPnuTSbD5/R+gPGz3XtakF6f0If9WlRu0z9wgN91b1JLXVvUuvPx3YdT9HSHYmaumafTqflljkbUB4FRSV6Yspqzdx4yHBN/1Z1NLpzw0pMVT6VdQ1Bft566bouevL70g9BOHg6XeP/tUTfPzRU/mX8+f1Xny2N1ydLdhrWnxjVQfVqhDjUGwAAAAAAAAAAAAAAAAAAAAAAAAAAAAAAAACAquidd95RcXGxYf26667T+++9p5iYmEv28vDwUP369VW/fn2NGjVKkpSfn6/ffvtNM2bO1IwZM1RUVHSJLpfm7++va6+9VlePGqVBgwYpICCgTPuCgoLUq1cv9erVS48//rh27typhx95RGvWlH62kSQ9+thjGjlypMLCwiqcuzT//uwzZWdnX/BYz5499dHkyWrTpo3hvkaNGunJJ5/UxIkT9eBDD2nKlCmGa197/XXddddd+uyzz7R06dILanXr1tW777yjMWPGGO6vXr26xo8fr9tuu00ff/yxHnn0UdkMDg788quv9MwzzyguLs6wn6M++/xzZWZmXvCYn5+f3n3nHU2cOFEeHh6l7gsJCdGIESM0YsQIvTxpku66+267r/nq1av17rvv6umnn3Zqfmd488039fPPP9tdM2rUKE166SW1bdvW7rro6GiNHz9e48eP1/bt2/XoY48ZPi9ZWVm66eabtemPPwyf59Js2LBBq1atMqzHxsbqyy++0MCBA8vUr1q1aurdu7d69+7952M7duzQ/Pnz9dXXXyspKanM2XDl+XDyZL362muG9y8j9erV04irrtIdd9yhli1buihd2cyePVtTp06VxWIp177o6GgNGzpUEyZMULdu3VyUrvJ89tlnKikpMawPHjSoEtMAAAAAAAAAAAAAVwZPdwcAAAAAAAAAAAAAAGcosVg1d/MRw/o9g1rp9Rt7VGiGn7enBreN0+C2cZo0tpu+/X2Pgvy8HOoVEeynOwa01O39Wigs0LdCuSSpZWx1zXtmlD5bGq+Xft5Q6pqM3EJ9tnSXnrmmU4XnlSan4MIDLm7u1VTvje8js9lUpv2Bft76+M5+KrFY9csfh0tdk5yZpy+X79Y/52+94PH29Wpo2mPDy/xcmkwm3T2wlTzNZj39Q+lfxrfabJq54ZAeH9WhTD3LIyv/wgM6qgf5acYTI9QytnqZe9SPCtWcp0fqySlr9MPqfYbr3pu3Vdd2baTo8ECH8zpbfGKK3pm7xbDu5+2pN27soVv6NCt379ZxEZr91Eg9OWW1pq7Zbzj/y+W7NXFw6zL3nbXxkGEtLjJYS14co2pBfuXO+79axUaoVWyEHh3RXgu2HFVqTkGF+rnSqLfmasPB0+6O4bAnR3XQU6Ndcy+sqkosVi3dmaiXp29QYnKW4bo61YM0+fZ+lZis7NxxDeP7tdDy+ONaFn+81PrqvUnqP2mmPrqznzo2iCpz3+TMPD07da3mbzlquKZfyzp6+Kp25c4MAAAAAAAAAAAAAAAAAAAAAAAAAAAAAAAAAEBVVVJSoukzZhjWH3n4YX3wwQcVmuHn56cRI0ZoxIgRevedd/Tpp58qODjYoV41atTQA/ffr/vuu0/h4eEVyiVJbdq00aqVK/XBBx/o8SeeKHVNenq6PvjgA7366qsVnlea7OzsC/7/zjvu0Oeffy6z2Vym/UFBQfr2m29UXFysn376qdQ1Z8+e1UcffaRXX3vtgsc7d+6sXxctKvNzaTKZ9NBDD8nT01P3P/BAqWusVqt++OEHvfjii2XqWR6ZmZkX/H9ERISWLV2qNm3alLlHo0aN9PuKFbr33nv15VdfGa579bXXdNNNNykmJsbRuE63fft2TXr5ZcO6n5+fJn/4oe66665y927Xrp1W/Pab7r33Xn319delrtm2bZs++ugjPfroo2XuO3XqVMNa/fr19cfGjapeveznPpambdu2atu2rZ5//nnNmjVL58+fr1A/V+rTt69Wr17t7hgOm/TSS3rZznuwqvvrPaSsjh07pskffaTJH32k3r176/XXXlOPHhU7U9dRf/2ZUVanT5/WV19/ra++/lpt27bVq6+8oquuusrJ6SpHenq6Ppw82e6am266qZLSAAAAAAAAAAAAAFeOsv1LFgAAAAAAAAAAAACo4uITU5SdX1RqrX5UqF4e282p82qE+uuZazqpee3yf6k6yM9bO967VY+P7KCwQF+nZTKZTLp3SBu9eZPxF2anrNyr4hKL02YaubVPM31we1+ZzaZy7TOZTHrn1l6qFmT8vEyavuGC17pt3Uj98vRIh57L2/u3UK9mxocPTN9wsNw9y8vf21PTn7hKLWPL/17yMJv13vjeGtWpvuGavKISvTV7c0UiOpXNZtOj365UicVaat3b06xpjw7XLX2aOTzD08OsD27vq1t6G/f4cOE25RQUl7nnuv2nDGsf3dFP1YL8ypXRHk8Ps0Z3aag7B7R0Wk9cOWw2m3IKinU2PVfxiSn6ae1+PfX9arV6dIrGf7xEiclZhntjI4I195mrVSPUvxITX6yqXcNX9w9W9ybRhvUjZzM07PXZGv7GbH2/aq/2J6XKarVdtO5seq4WbDmq+z7/Te0e/0Hztxw17Nm7eYymPDhEHmU8qAgAAAAAAAAAAAAAAAAAAAAAAAAAAAAAAAAAgMvBtm3blJVV+jlCjRo10rvvvuvUeVFRUXr11VfVqlWrcu8NDg7W8cREvfDCCwoPD3daJpPJpMcee0wfTZ5suOazzz9XcXHZz0pz1N133aUvv/xS5nKed2QymfTpJ5+oenXjM/SeePLJC17rjh07asVvvzn0XN53333q37+/Yf37H34od8/y8vf319IlS9SmTZty7/Xw8NDnn3+u66+/3nBNXl6eXnzppQokdC6bzaY777pLJSUlpda9vb3166JFuuuuuxye4enpqS+//FJ33Xmn4Zo333pLOTk5Ze65ctUqw9q333xj9z1bXp6enho3bpweeOABp/UE/mr16tXq2auXbr7lFqWnp7s7jkN27NihESNHasjQoTp58qS745TbpEmTlJaWZljv3r27OnToUImJAAAAAAAAAAAAgCuDp7sDAAAAAAAAAAAAAIAzHDxt/CXFsd0by9OjfF/2dyWz2SQfs4fL+t81sJV+23VCv+8+cVHtfHa+Vuw+oSFt67psfuPoML1xYw+H9wf7++jBYW318vSNl1zr7+2pf98zQAE+Xg7Pe/7azlrzalKptYRzmTpwKk1NajnvMIy/eun6rmoVG+HwfpPJpMl39NOWI2d1Oi231DW/bDyk58d0VlRYgMNznGXupiPaffy8Yf1fd/ZX96a1nDLrzZt6aGdicqnzUrML9OOafbpnUOtL9ikusejYucxSa/VqhKhr4+gKZwXKY8WuExr3/kKn9hzVqb7+eVtvhQb4OrWvkcvpGvy8PfXTo8P17NS1+mntAcN1mw+f1ebDZyVJXh5mhfj7KNDPSwVFFmXlFSqvqPTDZf6X2WTSQ8Pb6unRnarUn10AAAAAAAAAAAAAAAAAAAAAAAAAAAAAAAAAAHCGffv2GdZuu/VWeXpWnV+rZjab5ePj47L+Dz74oH5dvFhLliy5qJaSkqLFixdr5MiRLpvfrFkzTZ482eH9ISEhevqpp/TkU09dcq2/v79+nDpVAQGOn4f35htvqPOKFaXWjhw5or1796p58+YO97+Ud/7xD7Vt29bh/SaTSd98/bU2bNigpKTSzz/88ccf9cbrrys62v3n202fPl07duwwrE/57jv16dPHKbM++ugjbd22rdR558+f19dff62HH374kn2Ki4t1+PDhUmsNGzZUz549K5wVcJcff/xRq1ev1vx58yp0L3KnpUuXqlXr1poxfboGDhzo7jhlsm7dOn3y6ad210x66aVKSgMAAAAAAAAAAABcWfgNXgAAAAAAAAAAAAD+Fs5n5RvWGkeHVWKSquG1G7oZ1lbsOuHS2R/e3le+3hU71GJ054YymS697omrO6p+VGiFZrWrV0NxkcGG9d3HUyrU355mMeEa36/iBzgE+Hhp0vXGr3mxxaofVhsfRFKZJi/abli7qkM9je7S0GmzfL099fqNPQzrP63ZX6Y+6bmFslhtpdYaR4c7lA2oKjo2iNK0x4brq/sGKzTA191xHFIZ1+Dv46XJd/TTlAeHqGHN0EuuL7ZYdT47X4nJWTqbkau8ohK7600maWjbulo26Vo9f20XeXrwz7oAAAAAAAAAAAAAAAAAAAAAAAAAAAAAAAAAAH8/ycnJhrVmzZpVYpKq4f333jOsLV682KWzv/7qK/n6VuzcpnHjxslUhoMDJ730kho2rNg5c506dVL9+vUN6zt27KhQf3tatmypiRMnVrhPQECA3vnHPwzrxcXF+vLLLys8xxneevttw9qYMWM0btw4p83y9fXVhx98YFj/+ptvytQnLS1NFoul1NqVeH/B309SUpJ69Oyp33//3d1RHJaRkaFhw4frxx9/dHeUS8rIyNCtt90mq9VquGbkyJEaOHBgJaYCAAAAAAAAAAAArhz8Fi8AAAAAAAAAAAAAfwslFuMvKnp7eVRikqqhUXS4mtQKL7W2bv8pl83t2CBKHRpEVbhPdHigWtaJsLvG38dTt/Vxzhfch7Sta1jbc+K8U2aU5qXru8nD7Jy/ur+mS0O1qWv8nP3yx2GnzKmILUfOau/J1FJr3p5mvTy2m9NndmscrY4G78l9SWk6cib9kj0sdr4I7e3FP73A5ad6kJ8eHNZWyyddq19fuEYDWsW6O1K5uesahrWvp3Vv3KCv7x+sYe3qys/bs0L94iKC9fy1nbXxrRv1/cND1TrO/s8+AAAAAAAAAAAAAAAAAAAAAAAAAAAAAAAAAAAuZyUlJYY1Hx+fSkxSNTRt2lTNmzcvtbZy1SqXze3WrZu6dOlS4T4xMTFq27at3TUBAQG65557KjxLkkaOGGFY27lzp1NmlOadf/xDHh7OOdfyhhtuUIcOHQzrP02b5pQ5FbFx40bt2rWr1Jq3t7fefecdp8/s1auXunUr/TzC3bt36+DBg5fswf0FVYWnp6d69Oihhx96SF9+8YU2btigo0eO6HxKiooKC5WZkaGEY8e0dcsWffP115owfrzq1jU+F/V/5eXlaeSoUfrjjz9ceg0mk0kdOnTQvRMn6tNPPtHaNWt05PBhJZ87p8KCAmVnZel4YqJ2bN+un378UfdOnKhmzcp2RmxJSYluGz9ec+fOdek1VITNZtOtt92mhIQEwzVBQUGa/OGHlRcKAAAAAAAAAAAAuMJU7LeDAQAAAAAAAAAAAEAVERboa1g7kJSmAa1iKzFN1dCjaS0dOJV20ePHzmUqr7BY/j5eTp95e78WTuvVrHY17TqeYlgf06WRgv2d8wX35rWrGdb2nkx1yoy/qhkWoL4taju15409m2pnQunP2dGzGTp8Ol0No8OcOrM8Zm08ZFgb2DpOsRHBLpl7fbdG2nLkbKm1FbtPqEFN+89JaID9+8uVKKZaoBpEhbo7hsPCg/zcHcGtzmfna/H2BBWVWGQySa3jIt0dqdzceQ1ms0mdG9ZUZl6hcgqKtWZfksO9jp/P0qJtx2Sx2HRDzyaKDg90YlIAAAAAAAAAAAAAAAAAAAAAAAAAAAAAAAAAAKqW8PBww9qePXs0dOjQSkxTNfTr21d79+696PHDhw8rLy9P/v7+Tp953733Oq1Xq1attH37dsP6jTfcoJCQEKfMat26tWEtftcup8z4q1q1amnQoEFO7Xn7hAnaunVrqbVDhw7pwIEDatKkiVNnlsePP/5oWLvqqqtUt25dl8y95eabtWHDhlJrS5YsUePGje3uv9T95UpUp06dSz5vVVn16tXdHaHMfH19dc0112jUyJEaNGiQQkNDDdd6eXkpODhYcXFxat++vSZMmCCbzaZff/1V7/7zn1q9erXdWbm5uRpz7bXavm2batSo4bRr8PDw0PDhw3XN6NEaOnSoIiONz/jz9vZWYGCg6tSpozZt2uiGG26QJK1bt07v/vOfWrBggWw2m+F+i8WiW269VZs3bVLTpk2ddg3O8sorr2jBggV213zw/vuKi4urnEAAAAAAAAAAAADAFcjT3QEAAAAAAAAAAAAAwBkigv0Maz+s3qc7B7SUr/eV9VekUaEBpT5utdl0+Ey6WscZf8nVUb1bxDitV+PoMPuzmlfOrPNZ+U6b879Gd24gs9nk1J6jOjXQ8z+uU7HFWmp93YFTaniJ59WVVuw6YVi7unMDl83t1iTasLblyFndM8j4kA1J8vP2VKCvl3IKii+qHTydrjX7ktSrmfPej5eDT+4e4O4IqKAjZzN05GyGPl+2Sz2b1tJTozupS6Oa7o5VLu64hgOn0vTRwu2as/mISgzuteVhs0k7E1K0MyFF7y/Yquu7NdbjozooplqQE9ICAAAAAAAAAAAAAAAAAAAAAAAAAAAAAAAAAFC11KhRw7D25Vdf6cEHH5Svr28lJnK/6OjSz0qzWq3av3+/2rdv7/SZAwcOdFqvZk2bVt6sZs0Ma8nJyU6b87/GjR0rs9ns1J7XX3+9Hn7kERUXX3y+nSStXLlSTZo0cerM8vh18WLD2tjrr3fZ3N69exvWNmzcqIcfftjufj8/PwUFBSk7O/ui2r59+7RixQr179+/wjkvJ99PmeLuCH97sbGxeveddzRhwgRVq1bN4T4mk0nDhw/X8OHDNW3aNN0zcWKp7+X/On36tCbee6/mzJ7t8Mz/ioiI0Esvvqi77rpLMTEVO1uzR48e6tGjh1asWKGbbr5Z586dM1ybk5OjW269VZs3bXL6fbYifvrpJ73y6qt211x77bW64447KikRAAAAAAAAAAAAcGWqOn+LCAAAAAAAAAAAAAAV0LFBTcPasXOZmvj5byooKqnERO5XLcj4UInTablOnxcXGayIYH+n9asRar9XxwZRTpwVYFjLyity2pz/NaRtXaf3DA/0VedGxp+FrUfOOn1mWSUmZ+p4SlapNZNJGtAq1mWzG0WHK8jPu9TanhOpZeph7/127+e/ae/J8w5lAxwR4OulBlGhpf4XFxmssAAfeXqU/Z8Frd1/SqPemqtJP69XYbHFhcn/z+V2DYXFFr00bb16vfCzZm48pBKL1ekzikqsmrpmv3q9MF2zNhxyen8AAAAAAAAAAAAAAAAAAAAAAAAAAAAAAAAAANytW7duhrXDhw/rpptvVkFBQSUmcr+IiAjDWlJSktPn1a9fX5GRkU7rV7Om8fl3ktS1a9dKmZWZmem0Of9r1KhRTu9ZrVo19ejRw7C+8Y8/nD6zrI4dO6aEhIRSayaTScOGDXPZ7KZNmyo4OLjU2s6dO8vUw9495uZbbtGuXbsciQYYmjBhgp544glVq1bNaT1vuOEGbd+2TQ0aNLC7bu7cuVq6dGmF5w0fPlyvvPKKYmJiKtzrv/r376/4nTvVqVMnu+u2bdumL7/80mlzK2rNmjW6/Y477K5p1KiRvvn660pKBAAAAAAAAAAAAFy5PN0dAAAAAAAAAAAAAACcoUaov5rXrqa9J1NLrS/adkw9nv9ZT4zqoKs7NZCvd9X+69LjKVmKT0zRkTPpOp6SpfNZ+UrPLVRBcYmKii2yWG2X7JGVX2RYS87Mc2ZcSVLz2s77IrAkBfh4GdbCAnwUHR5YKbOyC4yfR0eZTFLLOtWd3leSWtSprnX7T5Va25eU5pKZZbEzMcWwVrtakAJ9jV8DZ6gW5KvsUj4Tx1OyZLXaZDab7O7v17KOVu45WWotOTNPg16ZpTsHtNSdA1qpdvUgp2QGjHRpVFMb377xkuvOZuRqZ0Kyth9L1pxNh5WYnGW41mqz6dMl8dqRkKJpjw23e190hsvpGs6k52jcewsveQ+tUz1IA1vHqWvjmmoaE66wQF+F+vsor7BE6bkFOpWaoz8OndGafUnacPC0YZ/s/CLd+8Vv2pmYrNdvND44BwAAAAAAAAAAAAAAAAAAAAAAAAAAAAAAAACAy01UVJRat26t+Pj4UuuzZ89Ws+bNNemllzR27Fj5+vpWcsLySUhI0LZt23Tw4EEdO3ZMySkpSktLU35+vgoLC2WxWC7ZIzMz07B29uxZZ8aVJLVq1cqp/QIDjc8FDA8PV0xMTKXMysoyPqPKUSaTSW3atHF6X0lq07q1Vq5cWWpt9+7dLplZFlu3bjWsxcbG2n0NnCEiIqLU1/LYsWOyWq0ym8129w8ZPFhLly4ttXb27Fl17NRJDz7wgB588EHFxsY6JTPgCg0aNNCvixapa7duSk0t/axdSXrt9dc1ePDgSkxWdjVq1NDCBQvUpWtXHTt2zHDdW2+/rTvuuEOenu49Kzg+Pl4jR41SYWGh4Zrw8HDNnTNHQUGcOwoAAAAAAAAAAAC4WtX+baMAAAAAAAAAAAAAUA73DWmj+79cYVg/npKlB7/6XS9NW68h7epqaNu66tm0lgL9vCsxZelsNptW703SvM1HtHzXcZ3LyHPpvNyCYqf3DAtw7sEV9l6X0EBnz/IyrGXnFzl1liTFVg922fuuee1qhrWjZzNcMrMs9p00/jJ3o+gwl88PD/RVYvLFhyyUWKxKzsxTVFiA3f039Wqq9+ZvVUZu6V+SLiqx6tMl8fps6S71aFpLQ9rGaWDrWMVFhjglP+CIqNAADWlbV0Pa1tWz13TS6r1JevOXTdqRkGy4Z+PB07rx/UWa+eQIeXt6VGLa0rn7Gs6m5+rqt+fp2Dnjg4vq1gjRM6M7aVSn+vIo5cCWEE8PhQT4KC4yRN2b1tLjozpo78nz+ue8rVq41fiQiM+X7ZKH2aRXxnWv0DUAAAAAAAAAAAAAAAAAAAAAAAAAAAAAAAAAAFCVPP7YY7r1ttsM6wkJCRo/YYIee/xxjRo5UqNGjVK/fv0UFBRUiSlLZ7PZ9Ntvv2nGjBla9OuvOnPmjEvn5eTkOL1ntfBwp/az97qEV+KsrKyLz5qrqLp167rsfde6dWvD2sGDB10ysyx27dplWGvWrJnL51erVk1Hjx696PGSkhKdPXtW0dHRdvfffvvtevW115Senl5qvaioSO+9/74++PBD9e3bV6NGjtTw4cNVr149p+QHnKlhw4aaMX26+g8YYLhm/fr12r59u9q1a1eJycouIiJCixYuVOs2bVRUVPr5rsePH9f8+fN1zTXXVHK6/3P48GENHjJEmZnG5w4GBgbq10WL1LRp00pMBgAAAAAAAAAAAFy5PN0dAAAAAAAAAAAAAACcZUzXhvpi+S7FJ6bYXZeeW6hpaw9o2toD8jCb1DK2uro2ilbHBlHq2CBKUWEBlZRYslitmrnhkN6bv1WJyc7/Mr+RguISp/cMDfBxaj8Pk8l4lr+TZ5nNhjWL1ebUWZLUKDrM6T3/q7Gd3vlFJcrMLVSIk1+rsjh53vj9/duuE4oY/2klprlQak7+JT/3QX7eemJUB73w03q766w2m9bsS9KafUl67sd1qhUeqK6Na6pzw5rq0CBKTWPC7b7fAFcxmUzq06K2ejarpU8W79Sbv2wyvL9tOHhab8/erJeu71rJKe2r7GsoLrHohg8W6dg54wMSru7UQB9M6KNAP+9y9W5eu7q+fWCIpq7ep+d+XKf8otJ/Ln+6JF5t4iI1ukvDcvUHAAAAAAAAAAAAAAAAAAAAAAAAAAAAAAAAAKCquvHGGzX5o4+0bds2u+vS0tL07Xff6dvvvpOHh4fatm2rXj17qlu3buratauio6MrKbFksVg0depUvfb66zp69GilzS0oKHB6z7Aw556F5+HhUSVmWSwWp86SpGbNmjm9Z1l65+fnKyMjQ6GhoS6bbyTx+HHD2q+//iqTG8/SO3/+/CU/98HBwZr00kt65NFH7a6zWq1asWKFVqxYoYcefli1a9dWr1691KN7d3Xt2lUtWrSw+34DKku/fv00YsQILViwwHDNzz//rHbt2lViqvJp0qSJ7rn7bn38r38Zrvl5+nRdc801lZjq/5w4cUIDBg7UuXPnDNf4+vpq/rx56ty5cyUmAwAAAAAAAAAAAK5s/LY/AAAAAAAAAAAAAH8bHmazvn9oqCJD/Mu8x2K1aWdCiv69NF63f7JULR+dovZP/KD7Pv9NP687oHMZeS7Le/Rshoa/PkcPfvW7EpOzXDanNCUWq9N7+nl7Or1nVZjlCqEBPi7rHRLga7eenOm697Q9Z9Jz3TK3LAqKynaQxj2DWuu6ro3K1ftUWo5mbTysJ79fo74vzVCD+77Wde/O14cLtyk+MdmRuECFeJjNemh4O314e1+ZTMbrPlm8UzuOGR8O4E6VdQ3vztuqPSfOG9av7dpQX943SIF+3g7PuLl3M3113yCZ7VzI0z+scemfRwAAAAAAAAAAAAAAAAAAAAAAAAAAAAAAAAAAqEweHh6aO2eOoqKiyrzHYrFo69atev+DD3TtddepVkyM6tarp1tuvVVTpkzR2bNnXZb30KFD6t6jh8ZPmKCjR4+6bE5piouLnd7T37/s5zVeTrNcISwszG29XfmetufUqVNumVsW+fn5ZVr38MMP6+abby5X75MnT+rHH3/UvffdpzZt2yosPFyDBg/WW2+9pW3btjkSF3CaN15/3W598ZIllZTEcS+88IJ8fY3PS126dKmsVueflXspZ8+eVf8BA3TixAnDNV5eXvpl1iz17du3EpMBAAAAAAAAAAAAMLs7AAAAAAAAAAAAAAA4U3R4oBY9P1rNa1dzuMeJ89maufGQHvzqd7V6dIquenOOvl+1Vzn5RU7LuX7/KQ1+9RdtO3bOaT1x+Qj083ZZ7yA/L7v1vCLnH7BRFhm5hW6ZWxYFxSVlXvvRnf00cXBrh2flFBRr1d4kvTFrkwa8PEttH/9er0zfoMOn0x3uCThiXI8meurqjoZ1q82mDxdur8RE5efKaziVmq2Pf91hWG8VG6EPb+/nUO+/GtQmTs+N6WxYT88t1CeLjbMAAAAAAAAAAAAAAAAAAAAAAAAAAAAAAAAAAHC5iYmJ0fp169S6tePneiUmJmrq1KkaP2GCasXEqGevXvriiy+UnZ3ttJyrVq1S5y5dtGnTJqf1xOUjOCjIdb2Dg+3Wc3NzXTbbnvT0qnsuXkFBQZnXfvvNN3r0kUccnpWdna3ly5frueefV4eOHRUbF6ennnpKBw4ccLgn4KiWLVuqcePGhvW9e/cqMzOzEhOVX2RkpHr37m1Yz8rK0p49eyoxkXT+/HkNGDhQR44cMVzj4eGhn378UcOGDavEZAAAAAAAAAAAAAAkyezuAAAAAAAAAAAAAADgbHGRIVr84hg9NqK9/H08K9TLarNp06Ezevy71Wr92Pd685dNys4vqlDPnQnJuvHDRcrMK6xQH1y+gvy8XdY72M/Hbr2g2OKy2fYUumlumdjKvtTTw6zXbuiuHx8ZpsbRYRUenZSao38t3qnuz0/TjR8s0u7j5yvcEyirB4e1U1yE8cEsS3Yk6nhKViUmKj9XXcNXv+1WicVqWJ80tqt8vDzK3dfIvUNaq3Y14wN4pq7Zr5wK/vkDAAAAAAAAAAAAAAAAAAAAAAAAAAAAAAAAAICqpF69etq4YYNeeP55BQQEVKiX1WrVunXrdM/Eiapdp45eeOEFZWVV7AylrVu36qoRI5SRkVGhPrh8BQcbn3FVUSEhIXbrBQUFLptdFeeWhc1W9oMDPT099f7772vhggVq1qxZhWefOHFC7/7zn2rWvLmuGjFCO3furHBPoDyGDB5sWLPZbNq3b18lpnGMvWuQpL1791ZSEikjI0ODBg+2O9NsNuu7b7/VtddeW2m5AAAAAAAAAAAAAPwfs7sDAAAAAAAAAAAAAIAr+Hl76tkxnbXlnZv16Ij2qhUeWOGeWflF+mDBNnV++kct3ZHoUI+c/CLd+eky5RWWXHJt9SA/DW9fV8+M7qTP7hmgBc+N1h9v36i9k8fr+Od36fRX9yj523uV8t19pf730R39HMoIuEKJxeruCE41qE2cVr8+Vv++e4C6NY6WyVSxfjabtDz+uAa8PFPP/7hOhcUW5wQF7PDx8tADw9oa1q02m36LP16JicrPFddgs9n087qDhvV29SLVq1lMuXpeirenh+4f2sawnp1fpOW7qvZrAQAAAAAAAAAAAAAAAAAAAAAAAAAAAAAAAABAefn5+em1117T0SNH9Pxzz6l27doV7pmZmak33nxTjRo31oIFCxzqkZ2drevHjlVubu4l10ZERGj06NF69ZVX9OPUqVq7Zo0OHjigs2fOKDcnR0WFhbJaLLJZraX+9+033ziUEXCF4uJid0dwquHDh2tXfLym/vCDevfuLVMFDw602WxatGiR2nfooEceeUSFhYVOSgrY16VLF7v1hISESkriuKpyDdnZ2RoydKh27NhhuMZkMunzzz7TzTffXCmZAAAAAAAAAAAAAFzM090BAAAAAAAAAAAAAMCVIkP89dyYznpmdCdtOHhav+8+obX7k7T7+HlZrDaHeqZk5euWj37VK2O76d4hbcq198NF23U8JcuwbjaZNLpzA03o30KdGkRV6IvbVptj1wfXy84vclnvrHz7X8739fJw2Wx7vO3MDfLzVo0Q/0pMcyE/H8f++YSH2axruzXStd0a6URKln7dnqB1+09p48HTynLwNbbabPpi+S7tSEjWzCdHKMDHy6E+QFkNbhOnJ79fLaMfGX8cOqM7BrSs3FDl5OxrOHAqTeez8w3rg1rHlTNh2QxqE6dnpq41rG88eEajOzd0yWwAAAAAAAAAAAAAAAAAAAAAAAAAAAAAAAAAANypRo0aev311/Xqq69q9erVWrJkiX5fuVI7duyQxWJxqOe5c+c06uqr9c9339Vjjz1Wrr1vvfWWEhISDOtms1njxo3Tfffeq27dulXs3ECr1eG9cK2sLOOzIysqMzPTbt3X19dls+3x8fExrAUHB6tmzZqVmOZC/v6OnVno4eGhm266STfddJMSExM1Z84crVy1SmvWrLnk62DEarVq8kcfacvWrVq2dKkCAgIc6gOUVWRkpN16SkpKJSVxXFW4htzcXA0bPlybNm2yu+6jyZN15513ujwPAAAAAAAAAAAAAGOO/XZBAAAAAAAAAAAAALjMmM0m9WhaSz2a1pIkZecXadPhM9p8+Ky2HDmr7cfOKa+wpMz9bDZp0vQNigoL0OjODcu0Jye/SF8u32VYDwvw0af3DNCAVrFlzmFPVl6hU/rA+XLyi1zWOzu/2G7d39vLZbPtzvUx/icKfZrX1jcPDK7ENM5XJyJYEwe31sTBrWWxWrXnRKo2HT6jLf//HnMqLadc/bYcOat7/r1cUx4aIg+z2UWpHXf/F79p+7Fkd8dw2B0DWurOAS3dHaNKiAoLUIOoUB0+k1FqfX9SauUGcoCzr2HLkbN2693//58lnK129SDFRQQrMaX0g3h2JJxzyVwAAAAAAAAAAAAAAAAAAAAAAAAAAAAAAAAAAKoKs9msvn37qm/fvpKkrKwsrV+/XuvXr9eGjRu1efNm5ebmlrmfzWbTE08+qVq1amns2LFl2pOdna2PPv7YsB4eHq6pP/ygoUOHljmHPRkZGU7pA+fLys52Xe+s0s+b+q+AgACXzXZ07qBBgzRzxoxKTON8cXFxevTRR/Xoo4/KYrEoPj5e69at04aNG7VhwwadPHmyXP02bNigG268UXNmz5aHh4eLUjvu1ttu0+bNm90dw2EP3H+/HnjgAXfHqBIiIyPt1vPy8iopiePcfQ35+fkaMXKk1q1bZ3fdu++8w/sOAAAAAAAAAAAAqAKMf/MhAAAAAAAAAAAAAPyNBfl5a0CrWA1oFStJKrFYtet4itbsS9KKXSe0+fBZWW02uz1sNumxb1epd/PaCg/0veTM+VuPKq+wpNSah9mkHx4Zps4Na5b/Ygyk5xY6rRecK8OFr01Wnv3ekSH+Lpttd26w8dz03IJKTOJ6HmazWsdFqHVchO4e2EqSlJSarXX7T2nlnpNaseuEMi/xOknS0p2J+nHNft3ap7mrI5dbUmqOjpzNcHcMh6Vl57s7QpUSFRqgw2cySq2l5Vwen09nXsOZdPuHLtUKDyxXv/KIDg9UYkrph+WkZPK+BQAAAAAAAAAAAAAAAAAAAAAAAAAAAAAAAABcWYKDgzV06FANHTpUklRSUqLt27drxYoVWrxkidavXy+r1Wq3h81m0113360BAwaoWrVql5w5a9Ys5eaWfhaRh4eH5s+bp+7du5f/YgykpaU5rRecKz093WW9MzIy7NajoqJcNtvRuampqZWYxPU8PDzUrl07tWvXTg899JAk6cSJE1q5cqWWLlumxYsXX/J1kqQFCxbo66+/1t133+3ixOV34sQJHTx40N0xHHb+/Hl3R6gyPDw87NYv9bOwKnDnNRQWFmr0Nddo5cqVdte9+soreuKJJ1yWAwAAAAAAAAAAAEDZmd0dAAAAAAAAAAAAAACqAk8Ps9rVq6FHrmqvBc+N1q4PbtOL13VRzbAAu/tyCor10cLtZZqxcvdJw9qEfi3UuWHNcmW+lPScAqf2g/McOu26QxYOnDI+XMPP21MhAT4um21PrWpBhrUr4b0aUy1I43o00ecTB2r/R+M15cEh6tm01iX3vTd/qwqLLZWQEFey6sF+hrWM3MJKTOI4Z15D2iXuSeFBvuXqVx72el8J90oAAAAAAAAAAAAAAAAAAAAAAAAAAAAAAAAAAOzx9PRUp06d9Oyzz2rN6tU6lZSkt996S7Vq2T/XKzs7W2+//XaZZixdtsywdt+996p79+7lynwpqampTu0H59m3b5/Leu/du9ew5ufnp9DQUJfNtqdO7dqGtSvhvVqnTh3ddttt+unHH5V87pzmzJ6tfv36XXLfa6+/rsLCy+PcNlyeUlJS7NYDAuyfn1sVuOsaiouLde1112np0qV21z337LN68cUXXZIBAAAAAAAAAAAAQPmZ3R0AAAAAAAAAAAAAAKqiGqH+emh4O23+x02a0K+F3bWz/jhUpp47E5INazf0bFKufGURn2j/S6dwn+Pns5STX+SS3ntPGh9Y0KBmqEtmlkWj6DDD2vGULFms1kpM415enh4a1r6eZj89Sj8+MkyBvl6Ga0+n5Wr9gVOVmA5XovyiEsOap8fl8c+LnHkNhcUWu3UPk6lc/crDw2zcu8hy5dwnAQAAAAAAAAAAAAAAAAAAAAAAAAAAAAAAAAAoi6ioKD399NM6cviw7rv3Xrtrf/zppzL13LJli2FtwoQJ5cpXFtu2b3d6TzhHQkKCsrOzXdI7Pj7esNakifPPpyyrpk2bGtYSEhJksdg/p+vvxMvLS1dffbVW/PabFi5YoKCgIMO1SUlJWrVqVeWFwxUnJcX+GbOhoaGVE6QC3HENJSUlGnfDDVq4cKHddY89+qjeeOMNp88HAAAAAAAAAAAA4LjL47enAQAAAAAAAAAAAICb+Hp76p1be2ls98aGa85l5GnfyVS7fUosVp1MLf1L9WEBPmoVG1GhnH+VV1is3SfOO7UnnMdmk8tenz12+jaNqeaSmWXRtm6kYS2noFjxifa/JP13NahNnL5/aKhMJuM1q/acrLxAuCKlZOYb1gJ8vCoxieOceQ2+Xp5262k5BeXqVx6p2ca9/bzt5wIAAAAAAAAAAAAAAAAAAAAAAAAAAAAAAAAA4Erl6+urTz75RLfddpvhmjNnzmj37t12+5SUlOj48eOl1sLDw9W2bdsK5fyrvLw87dixw6k94Tw2m007d+50Se+d8fGGtZYtW7pkZll07NjRsJadna1t27ZVYpqqY/jw4Zo7Z45Mdg4OXLZsWSUmwpVm+/btdut169atpCSOq+xrsFgsuuXWWzV79my76+6/7z699957Tp0NAAAAAAAAAAAAoOLM7g4AAAAAAAAAAAAAAJeDl8d2k6eH8V+xHjyVZnd/Zl6hLFZbqbWosIAKZSvNH4fOqMRidXpfOM/SHYlO75mWU6BNh84Y1jvWr+H0mWXVMra6An29DOvr9p+qxDRVS89mMRrcJs6wfuAS9xegImw2m06czzKsx1QPrMQ0jnH2NYQH+titn83ILVe/8jiTbty7WpCvy+YCAAAAAAAAAAAAAAAAAAAAAAAAAAAAAAAAAPB38O4778jT09OwvnfvXrv7MzIyZLFYSq1FR0dXKFtp1q5dq5KSEqf3hfPMnz/f6T1TU1O1bt06w3rXLl2cPrOs2rZtq6CgIMP6ypUrKzFN1dKvXz+NGDHCsL53375KTIMrzZKlS+3WGzduXElJHFeZ12Cz2XT7HXfo559/trvurjvv1Mcff+y0uQAAAAAAAAAAAACcx/hfAAEAAAAAAAAAAAAA/lQ92E9t60Zqy5GzpdbPZ+fb3V9YXPoBC5IU6OtVoWyl+WbFHqf3hHPN3nRYL13fVWazyWk9520+omKL1bDeo2ktp80qL29PD/VvVUfzNh8ttT5zwyE9OKytTCbnPR+Xk0Gt47RkR2KptdTsgsoNUwbznr3a3RHgJPGJKUrJMv4Z1iAqtPLCOMjZ1xBT3fhAGEnaePC02tWrUa6eZXE2I1dHz2YY1mMjgp0+EwAAAAAAAAAAAAAAAAAAAAAAAAAAAAAAAACAv5OIiAh16tRJGzZsKLWekpJid39BgfG5X0FB9s8ncsQnn37q9J5wrmk//6x//OMfMpvNTus5Y8YMFRcXG9b79u3rtFnl5e3traFDh2rGjBml1n+YOlVPPfXUFXtu4FXDh2v+/Pml1i51f3GHVStXujsCnODEiRPasWOHYT0uLk5RUVGVmKj8cnJytGLFCsO6j4+P2rVr57R5EydO1Pfff293za233qrPP//8ir2fAQAAAAAAAAAAAFWd8/6lBgAAAAAAAAAAAAD8zdUKDzSsZecX2d0b7O9jWEvNNj6AwREJyZlaHn/cqT3hfGfSc7Vyz0mn9py29oBhrUFUqBrUDHPqvPIa06WRYe3AqTTN33K0EtNULdH27i8F9u8vQEUs3HbMbr1Tw5qVlMRxzr6G5rWr2a3/vtu59+7/WnmJvpfKBQAAAAAAAAAAAAAAAAAAAAAAAAAAAAAAAAAApNq1axvWsrKy7O4NDQ01rJ0/f97RSKU6evSoFi1a5NSecL5Tp05p2bJlTu357XffGdYaN26sxo0bO3Veed14ww2Gtb1792rWrFmVmKZqqcj9BXDUyy+/LJvNZljv369fJaZxzPvvv6/MzEzDeo8ePeTt7e2UWQ8//LC++PJLu2vGjRunb77+WiaTySkzAQAAAAAAAAAAADif2d0BAAAAAAAAAAAAAOBykVNQZFjz9/GyuzfQ10u+Xh6l1k6cz1ZmbmGFsv2v539cJ6udL82i6nht5kZZrFan9Jr9x2HtSEg2rF/TpaFT5lTEoDaxql0tyLD+ztwtyissrsREVYfd+4u3ZyUmwZXkTHqOvvptt901fVoYHwBSFbjiGprXri5/H+PP3dr9Sdp93LkHJFmtNn26ZKfdNZ0a1nTqTAAAAAAAAAAAAAAAAAAAAAAAAAAAAAAAAAAA/o6ys7MNawEBAXb3BgYGytfXt9RaQkKCMjIyKhLtAg8/8oisTjqLDq719DPPyGKxOKXXtGnTtGXLFsP6DePGOWVORVx11VWKjY01rE96+WXl5eVVYqKqoyL3F8ARe/bs0fc//GB3zdixYyspjWPOnTun995/3+6asddf75RZzzzzjD76+GO7a6655hr98P338vAo/ZxgAAAAAAAAAAAAAFWD2d0BAAAAAAAAAAAAAOByYLXatPdkqmE9NiL4kj2iwkr/onSJxapftyc4nO1/ffv7Hi2PP+6UXnC9vSdT9d3veyvcJ7ewWK/M2GBY9/Y065bezSo8p6I8zGY9OLytYf3Q6XQ98OXvstlslZiqath94rxhrSz3F6C8bDabnvtxnXILig3XdGoYpbqRIZWYqnxcdQ2eHmb1b2l8IIzNJr02c6NT71U/rt2vA6fSDOv+3p7q06K20+YBAAAAAAAAAAAAAAAAAAAAAAAAAAAAAAAAAPB3ZLVaFR8fb1ivW7fuJXvUqlWr1MdLSko0d+5cR6Nd4N///rcWLVrklF5wvV27dumzzz6rcJ/c3Fw99fTThnVvb2/dddddFZ5TUR4eHnr6qacM6/v379dt48dfkecG7tixw7BWlvsLUB7nz5/X1aNHy2KxGK6pX7+++vXrV4mpyqegoEBXjx6trKwswzUhISEaO3ZshWe98sor+sc779hdM2LECP08bZo8PT0rPA8AAAAAAAAAAACAa5ndHQAAAAAAAAAAAAAAnOHduVu0MyHZZf0XbD2qM+m5hvW2dSMv2aNHk9IPWZCkf87booKiEoey/ddvu45r0s8bKtQDle/VGRu158R5h/fbbDY98vVKnU4zfn+O6dpIUWEBDs9wplv7NFOTWuGG9QVbj+qFn9bLYrW6NMeBU2mat/lImdYu2ZGgn9cdUFGJ8RfSKyI7v0g/rztgWG9b79L3F/x9fL4svsI/Dy7FZrPpiSmrtXDrMbvr7hvSxqH+f4drGNu9sd36yj0n9fbszQ71/qutR87qualr7a65qkM9Bfh4OWUeAAAAAAAAAAAAAAAAAAAAAAAAAAAAAAAAAADu8sorr2jr1q0u6//LL7/o1KlThvWOHTteskffPn0Ma6+8+qoKCgocifanxYsX6/EnnqhQD1S+p55+WvHx8Q7vt9lsuuPOO5WUlGS45qYbb1R0dLTDM5zp7rvvVvPmzQ3rs2bN0qOPPiqLxTVn9P3X3r17NXPmzDKtnT9/vqZMmaKioiKXZMnKytJ3U6YY1juV4f6Cv4+ZM2eqsLDQZf0zMzM16uqrdfToUbvrnn7qKXl4eDg0Y968ecrKynJob1kUFhbqpptv1h9//GF33f333afg4OAKzXr33Xf18iuv2F0zZMgQzZwxQ15enOsHAAAAAAAAAAAAXA7M7g4AAAAAAAAAAAAAAM6waNsxDXxllka9NVdLdyTKarU5rfeh02l6cspqw3q7epGKCgu4ZJ++LesY1k6cz9bEz5fLYrU6lPGXjYd06+TFyi8qcWg/3CevqETX/3OB9pw4X+69FqtVT0xZrbmbjxiu8ff21DOjO1UkolN5mM36YEIfeXoY/5OFL5bv0ph35utsRq7T56/Zl6Sx7y1Uz+d/1vL442Xak5icpQe/+l3tn5iqyQu3KyO3Ygei/K+iEovu/2KFzmXkGa4Z2rau0+ah6nvhp/Xq9PSP+vq33Sosdv5hI2fTczXhX0v0/ap9dtd1bFBDw9vXc2jG3+EaBrWJVaPoMLtr3l+wTe/M2VyhP3Os2Zekmyf/qgI7z5PJJN0/tK3DMwAAAAAAAAAAAAAAAAAAAAAAAAAAAAAAAAAAqCrmzJ2rjp06qU/fvlqwYIGsDp6/V5r9+/dr4r33GtY7deqk6OjoS/YZPHiwYS0xMVE33nSTLBbHzlf66aefNOrqq5Wfn+/QfrhPXl6eBg0erPj4+HLvtVgsmjhxoqZPn264xt/fX6+++mpFIjqVh4eHvvryS3l6ehqumfzRRxowcKDOnDnj9PkrVqzQ0GHD1KJlSy369dcy7Tl27JjGT5iguvXq6e2331Z6errT8hQVFenW226ze62jRo1y2jxUfU8+9ZTq1qun999/X7m5zj07c8uWLWrbrp02bNhgd1379u11++23Ozzngw8/VGxcnCZNmqS0tDSH+5Tm8OHD6tqtm2bPnm13Xe3atfXss89WaNYnn3yip55+2u6a/v37a87s2fLx8anQLAAAAAAAAAAAAACVx/g3HQIAAAAAAAAAAADAZWjDwdO6efKvavXYFD39wxqtP3BKVqvNoV4lFqt+WLVPg1/9Rem5hYbr7hzQskz9BrSqo4hgP8P6om0JuvbdBTqVml3mjMdTsjThX0s08fPfVGy58GAJe7PgXsF+3hf8f0pWvoa/PlvfrNgjSxkPCDl6NkPX/GO+vl+1z+66x0d1UHR4oMNZXaFDgyg9N6az3TXrD5xWr+d/1lu/bFJyZp7Ds6xWmzYdPqNJP69Xxyenasw78/X77hMO9TqbkavXZ/2h5g9/p5s+WKSf1x1Qpp17w6XEJyZr5JtztXhHguGaXs1i1LhWuMMzcHk6k56rZ6auVctHvtPDX/+u33efUImlYocHnU3P1QcLtqnrsz9p0Tbj95wk+Xl76qM7+lVo3uV+DSaTSa/d0P2S696dt1XX/XOBdh8/X67+aTkFenXGRl337gKlZhfYXXtzr2ZqVrtaufoDAAAAAAAAAAAAAAAAAAAAAAAAAAAAAAAAAFCVrV69WiNHjVJM7dp64IEHtHr1alnLeA7bX5WUlOjLL79U5y5dlJaWZrjuwQceKFO/YcOGqUaNGob1OXPmaOCgQTp58mSZMyYkJOja667TTTffrOLi4gtqkZGRZe6DyhUSEnLB/ycnJ6tb9+769NNPZbFYytTj8OHD6j9ggL748ku761568UXFxMQ4nNUVunTpojdef93umlWrVqlFy5Z68cUXde7cOYdnWa1WrV+/Xk888YTqN2igAQMHasmSJQ71On36tJ597jlF1aypESNHasqUKcrIyHA427Zt29Srd2/NmzfPcE3//v3VrFkzh2fg8nTmzBk9/sQTiqldW+MnTNDChQtVVFTkcL8jR47ovvvuU/cePZSQcInz9vz89M3XX8vDw8PheZKUkZGhV197TbXr1NF111+v6dOnKycnx+F+Z86c0bPPPqt27dtrx44ddteazWZ9+cUXCgx0/MzUb7/9Vg8+9JDdNb1799b8efPk6+vr8BwAAAAAAAAAAAAAlc/T3QEAAAAAAAAAAAAAwBXOZeTpmxV79M2KPYoI9lPHBlFqFReh1nERal67mqoH+cnL8+IvkJ7NyNXBU2laufuk5m85qpOp2XbntKsXqWu7NipTJn8fLz0yor2e/3Gd4Zp1+0+pyzM/aXSXhrq6UwN1qF9Dwf4+f9atVpuSM/O0au9JLdmRqN/ij6uw5OIv5cdGBOueQa30nJ1ZcJ/b+jbXr9sTdPRsxp+P5RWV6Okf1uiL5bt0a+9mGtg6VvWjQmU2m/5ck51fpI0HT2v2H4c1f8tRFVvsHyDSrXG0Hhja1lWXUSEPDmur48mZmrJqn+Ga9NxCvb9gmz5ZvFMDWtdRl0bR6tq4phrWDJO/j9dF6wuKSpSSla+9J89rz4n//Lf58FmlZOU7NXtRiVXL4o9rWfxxeXmY1b5+DbX+//eXVrERiqkepIBS8uUWFuvImQz9cei0luxI1Lr9p+zO8fQw65Vx3ZyaHZeX9NxC/bT2gH5ae0BhAT7q2CBKLWMj1KJONTWvU101QvxL/SxIUnJm3p+fgzX7krR23ylZbbZLzjSZpI/v7KcGNcOu+Gvo17KObu7VVFPX7Le7bs2+JPWbNEN9msdoaLt66tq4phpHh19w/5b+82eTPw6d1pp9SZq14ZDyikoumSEuMliTru9aoesAAAAAAAAAAAAAAAAAAAAAAAAAAAAAAAAAAKCqOnPmjD759FN98umnioyMVLdu3dS+XTu1b99erVq1UmRkpLy8Lj6n6MyZM9q7d6+WLl2qmbNm6fjx43bndOrUSTfddFOZMvn7++u5Z5/Vw488Yrhm5cqVatS4sW4YN05jx45Vly5dFBIS8mfdarXq7NmzWr58ueYvWKBFixapsLDwoj5169bVo488oocefrhM2VC57rn7bs2dN0+HDh3687G8vDzd/8ADmvzRR7r7rrs0fPhwNWrUSGaz+c81WVlZWrt2rX6aNk0zZ85UcXGx3Tm9e/fWk08+6bLrqIinnnpKx44d0+dffGG4Ji0tTa+/8Ybe/ec/NWzYMPXq2VM9e/ZU06ZN5e/vf9H6goICnTt3TvHx8dq5c6d2xsdrw4YNOnfunFOzFxUVaeHChVq4cKG8vLzUpUuXP+8v7dq1U2xsrAICAi7al5ubq4MHD2rt2rWaN3++Vq5caXeOp6en3vvnP52aHZeXjIwMTZkyRVOmTFFwcLB69+6tNq1bq02bNmrdurVq1aolX1/fi/bl5+dr165dWrNmjX5fuVLLli2T1Wr/nFFJMplM+ubrr9WqVSunXUNeXp5mzZqlWbNmyc/PTz179lTbNm3U5v//V6dOnVI/z4WFhTpw4IDWrFmjVatXa+HChSoqKirTzDffeEODBw+uUO4777pLtkucUZiQkKB27dtXaE5ZdOrUSd9PmeLyOQAAAAAAAAAAAMCVwtPdAQAAAAAAAAAAAADA1VKy8vXr9gT9uj3hgsf9fTwVGuAjHy9P5RUWKzuvSHlFJWXuGxbgo88nDpTJZCrzntv6NNdPa/Zr78lUwzUFxRZNW3tA09YekMkkhfj7KMTfR/lFJUrNzpfFav9Ln/7envri3oE6eCq9zLlQuXy9PPTp3f016q25Kii2XFA7ejZDk6Zv0KTpG+Tr5aHqwX7y8vRQdl6Rzmfnl3lGbESwvrp/kMzmsr8/K9s7t/aW1Sb9sHqf3XWFJRYt2pagRdv+7zPs4+mh0EAf+Xl7KregWFl5RSossdjp4hrFFqv+OHRGfxw6c8HjXh5mhQb4KNDPW0XFFuUVFisjr1CX+M72BSZd31Ut6lR3cmJcrtJzC7Us/riWxV94+I+Xh1nB/t4K8vNWicWq7Pxi5RQUXfJnRWk8zCa9e1tvjerUwFmxL3A5XsPbt/TS0XOZ2njw9CXXrtqbpFV7kyRJZpNJIf7eCvH3UV5RiTJyC1RUcumDLv5XWICPvn9oqEICfBzKDgAAAAAAAAAAAAAAAAAAAAAAAAAAAAAAAADA5SQ5OVlz587V3LlzL3g8ICBAYWFh8vX1VW5urjIzM5WXl1fmvuHh4Zr200/lOjfwnnvu0dfffKNdu3YZrikoKNC3332nb7/7TiaTSaGhoQoNDVV+fr5SUlJksdg/G83f318/T5umffvsn8UG9/Hz89MP33+v3n36qKCg4ILaoUOH9MSTT+qJJ5+Ur6+vIiMj5e3trczMTKWkpJR5Rt26dTVj+nSZzWZnx3eaTz/9VFarVV9+9ZXddYWFhZozZ47mzJnz52M+Pj4KDw+Xv7+/srOzlZmZqcLCQldHvkhxcbHWrl2rtWvXXvC4l5eXwsLCFBwcrMLCQuXm5io9PV22chwc+O4776h169bOjozLVFZWlhYsWKAFCxZc8Li3t7dCQkIUHBys/Px8paWlXXRfKQuTyaQvv/hC48aNc1bki+Tn52vZsmVatmzZBY97enoqJCREISEhKi4uVmpqarl+Hv+vl158UU8//XSFs1qtlz7j78SJExWeUxZRUVGVMgcAAAAAAAAAAAC4Uni6OwAAAAAAAAAAAAAAuEteYYnyCksc2hsW4KMZT4xQXGRIufb5eHlo6iPDNOiVWUrJyr/keptNysgtVEZu2b487u1p1jcPDFG7ejV08FR6ubKhcrWrV0Mf39Vfd/97mYy+d19QbFFSak65e0eHB2j641cpIti/gildy2w26f0JfVQnIkhvz94si7XsBxAUllh0LsOxL2FXhmKLVSlZ+WX6nJfm8ZEdNHEwByzg0ootVqVmFyg1u/wHK/yvsAAf/euu/hrUJs45wcqhKl+Dj5eHpj02XOM/WqxVe5PKvM9qsyk9t1DpZfz5/Vc1Qv017dGr1DSmmkP7AQAAAAAAAAAAAAAAAAAAAAAAAAAAAAAAAAD4u8jNzVVubq5De8PDw7V0yRLVq1evXPt8fHy0YP58dercWefOnbvkepvNpvT0dKWnl+0MQG9vb/0ya5Y6deqkffv2lSsbKlenTp005bvvNO6GG2QzODiwoKBAJ06cKHfvmJgYLVm8WJGRkRWN6VJms1lffPGF6tatqxdfekkWi6XMewsLC3XmzBkXpquY4uJiJScnKzk52aH9L77wgh555BHnhsLfUlFRkVJSUpSSkuJwj5CQEH0/ZYpGjhzpxGRlV1JSotTUVKWmpjrcw8fHRx9Nnqy7777bickAAAAAAAAAAAAA/B2Z3R0AAAAAAAAAAAAAAC43betGatmka9WmrmNfYI+pFqRpj12l6PAAp+aqFuSrmU+OVP9WdZzaF65zdacG+uq+wfLx9HBaz6Yx4Vr0/DWqHxXqtJ6u9shV7bXgudGVnjk0wKdS55VFiL+PPrmrv565ppO7o+AKMqRtnFa/PlaD2sS5O4rDXHkNAT5e+vnxq/TIVe3kYTY5vf9f9WxaSytevl4tY6u7fBYAAAAAAAAAAAAAAAAAAAAAAAAAAAAAAAAAAH9XHTt21JbNm9WhQweH9tepU0e/LlqkmJgYp+aqXr26li9bpiFDhji1L1zn+uuv14zp0+Xj47zz61q0aKH169apUaNGTuvpas8++6zWrllT6ZnDQkMrdV5ZhIaG6vspU/Tqq6+6OwquEAMHDtT2bds0cuRId0dxWPv27bVxwwbdfffd7o4CAAAAAAAAAAAA4DJgdncAAAAAAAAAAAAAAHCGewa1Vu/mMfL2dN1fg0YE++nD2/tq6UtjFBcZUqFereMitOLl69WnuXMOWhjWrq5WvHydujWOdko/VJ6RHetr0Quj1bx2tQr18TCbdEf/llr20rWKqRbkpHSVp2ODKK19fazeuKmHIkP8XTYnIthPdw9spd9evk6v39ijTHt6NYvRDT2buDSX2WTSLb2b6Y+3b9T13Ru7bA6qvlv7NFNMtUCXzzGZpD7NYzT3mVH64eFhqhnmvJl/h2v4Kw+zWc9f20W/vXyd+rSo7ZIZcRHB+vTu/pr99CjVCHXd/QYAAAAAAAAAAAAAAAAAAAAAAAAAAAAAAAAAAHd55OGHNWDAAHl7e7tsRo0aNfT1V19p0x9/qF69ehXq1a5dO23ftk0DBw50Srarr75a27dtU69evZzSD5Xn2muv1fp169SqVasK9fHw8NAD99+vLZs3q06dOk5KV3m6du2qPbt3a/KHHyoqKsplcyIjI/XwQw9p29at+uCDD8q0p3///powfrxLc5nNZt115506dPCgbrnlFpfNQdUXGRlZKXPat2+vObNna9nSpRX+mfZXERERTu1npFGjRvr2m2+0edMmtW3btlJmAgAAAAAAAAAAALj8ebo7AAAAAAAAAAAAAAA4ww09m+iGnk2UU1CsNXtPatXeJG09elb7k9JUYrE63NfDbFLPprU0pmsjXdWhvgJ9vZyWuXqwn2Y+OVLLdibqo193aNOhM+XONqh1nO4Z1Erdm9a6qO7v46maYQGl7g3yc91hFCi/1nGRWj7pWv287qA+XbJTR85mlHmvl4dZw9rX1WMjOqhZ7WquC1kJvDw9dPfAVprQt7kWbj2m6RsOat2+UyossTjc08NsUuu4CPVsFqPezWLUtXG0PD3M5erRrHY1fXRHP9lsNsUnpmjFrhP64/AZ7TiWrMy8QoezSVLdGiEa06Whru3aSPWjQivUC38P743vI0k6cCpNK3Yd18aDZ7QjIVnJmXkV7m0ySc1iqmlYu7q6pktDNagZVuGepfk7XIORFnWqa+YTI7TreIp+XLNfC7YcVUpWvsP9vD3N6tuijq7r1khXdagnD3P57k8AAAAAAAAAAAAAAAAAAAAAAAAAAAAAAAAAAFxOxo8fr/HjxysnJ0e//fabli9fro1//KHdu3erpKTE4b4eHh7q16+fbrrxRo0ZM0aBgYFOyxwREaFlS5dq0aJFevsf/9C6devKne2qq67SIw8/rD59+lxUDwgIUK1aF58nKEnBwcGORIaLtG/fXlu3bNF3332n995/XwcPHizzXi8vL40ePVovPP+8WrZs6cKUrufl5aWHHnpI9957r3755Rd9/8MP+v3331VY6PjZfB4eHmrfvr369+unAQMGqFevXvL0LN+vWWzZsqW++eYb2Ww2bdu2TYsXL9a69eu1efNmZWRkOJxNkho0aKAbb7hBN998sxo2bFihXvh72Lxpk44cOaJVq1Zp9Zo1+uOPP3T06FHZbLYK965Zs6ZGjRypW265Rd26dXNC2tLNnDFDSUlJWrVqlVatWqU/Nm3SgQMHZLE4fgbof4WHh2v48OG6+aabNGDAAJk5Zw8AAAAAAAAAAABAOZlszvgbWAAAAAAAAAAAAABOVSOiuu7s3UCPjmjv7iiXvbzCYu1ISNb+pDQlJmfqeEqWTqRkKTOvSLmFxcotKJbJJAX6eivI7z//xUYEq2Wd6mpep5ra16+hiGD/Ssl66HSa1u0/rQ0HT+nImQyl5xYoPadQJRar/H28FOLvrbjIEDWoGaoujWqqT/PaCgv0rZRsKL935mzWu/O2llp7clQHPTW6k+He+MQU/bbruHYlpujQ6XSlZucr53/eqzHVgtSkVpi6N62lAa1iFRlSOe9Rd8gpKNamQ2e0MyFZ+5JSdfJ8ts6k5yqnoEgFxRaZJAX6einQ11uBfl6qERqgBlGhalgzTA1rhqp1XISC/X1cks1ms+nQ6XTFJ6YoITlTicmZSkzO0vmsfOUWFiunoFhFJRb5+3gpyM9LQb7eigzxV7Pa1dSiTnW1io1Qs9rVXJINfz9JqdnamZCsI2czdCIlWyfPZ+lUWo5yCoqVV1iivMJiWaw2+Xh5yNfLQ2GBvooI8VftaoFqUDNMzWtXU6eGNRXuxp8bf4dr+Cubzaa9J1O16dAZ7U9K1ZGzGTqbkafU7HwVFJWoqMQqD7NJPl4eCg3wUY2QANWJCFLjWuFqVy9SnRvWlL+Pl7sv428r+s7PNfmjj3Xvvfe6OwoAAAAAAAAAAAAAAAAAAAAAAAAAAAAAAACASrZ//341a9ZM69etU7du3dwdB5eQl5enLVu2aPfu3Tp69KiOJSQoISFBGRkZysnJUU5Ojkwmk4KCghQcHKyQkBDVq1dPbVq3VuvWrdWlSxdFRkZWStb9+/dr5cqVWr1mjQ4cOKC0tDSlpqaqpKREAQEBCg0NVf369dWkcWP17NlTAwcOVHh4eKVkQ/m9/PLLeuXVV0utTXrpJb388suGe7dv365ff/1V27Zv1/79+5WSkqLs7Ow/36uxsbFq3ry5+vbpo2HDhqlGjRouugr3y8nJ0bp16/7zOd6zR4mJiTp16pSys7OVn5//53Py3/+io6PVuFEjNWnSRE2aNFH79u0VEhLikmw2m0379+/Xtm3bdOTIER09dkxHjx5VcnKycnJylJ2draKiIgUEBCg4OFjBwcGKiopSq5Yt1aZNG7Vr104tW7Z0STb8veTk5GjXrl2Kj4/XsWPHlHTqlE6ePKkzZ84oJydH+fn5ys/Pl81mk6+vrwICAlSjRg3VqlVLjRs1UsuWLdWlSxc1b97cbddQUFCgPXv2KD4+XkeOHNHJpCSdPHlSp0+fVk5OjvLy8pSXlyebzSYfHx/5+/srMjJS0dHRatiggVq2bKnOnTurTZs2MpvNbrsO4K+8fXw0efJkziYEAAAAAAAAAAC4jHi6OwAAAAAAAAAAAAAAuJK/j5e6N6ml7k1quTvKJTWKDlej6HDd3r+Fu6PAzVrHRah1XIS7Y1QJgb5e6t+qjvq3quPuKBcxmUxqXCtcjWtx2AlcL6ZakGKqBbk7RoX8Ha7hr0wmk1rUqa4Wdaq7OwoAAAAAAAAAAAAAAAAAAAAAAAAAAAAAAAAAAJctf39/9e7dW71793Z3lEtq2rSpmjZtqvvuu8/dUeBm7dq1U7t27dwdo0oIDAzUkCFDNGTIEHdHuYjJZFKzZs3UrFkzd0fB31xgYKC6deumbt26uTuKw3x9fdWhQwd16NDB3VEAAAAAAAAAAAAAXOHM7g4AAAAAAAAAAAAAAAAAAAAAAAAAAAAAAAAAAAAAAAAAAAAAAAAAAAAAAAAAAAAAAAAAAAAAAACubGZ3BwAAAAAAAAAAAAAAAAAAAAAAAAAAAAAAAAAAAAAAAAAAAAAAAAAAAAAAAAAAAAAAAAAAAAAAAFc2s7sDAAAAAAAAAAAAAAAAAAAAAAAAAAAAAAAAAAAAAAAAAAAAAAAAAAAAAAAAAAAAAAAAAAAAAACAK5vZ3QEAAAAAAAAAAAAAAAAAAAAAAAAAAAAAAAAAAAAAAAAAAAAAAAAAAAAAAAAAAAAAAAAAAAAAAMCVzezuAAAAAAAAAAAAAAAAAAAAAAAAAAAAAAAAAAAAAAAAAAAAAAAAAAAAAAAAAAAAAAAAAAAAAAAA4MpmdncAAAAAAAAAAAAAAAAAAAAAAAAAAAAAAAAAAAAAAAAAAAAAAAAAAAAAAAAAAAAAAAAAAAAAAABwZTO7OwAAAAAAAAAAAAAAAAAAAAAAAAAAAAAAAAAAAAAAAAAAAAAAAAAAAAAAAAAAAAAAAAAAAAAAALiymd0dAAAAAAAAAAAAAAAAAAAAAAAAAAAAAAAAAAAAAAAAAAAAAAAAAAAAAAAAAAAAAAAAAAAAAAAAXNnM7g4AAAAAAAAAAAAAAAAAAAAAAAAAAAAAAAAAAAAAAAAAAAAAAAAAAAAAAAAAAAAAAAAAAAAAAACubGZ3BwAAAAAAAAAAAAAAAAAAAAAAAAAAAAAAAAAAAAAAAAAAAAAAAAAAAAAAAAAAAAAAAAAAAAAAAFc2s7sDAAAAAAAAAAAAAAAAAAAAAAAAAAAAAAAAAAAAAAAAAAAAAAAAAAAAAAAAAAAAAAAAAAAAAACAK5vZ3QEAAAAAAAAAAAAAAAAAAAAAAAAAAAAAAAAAAAAAAAAAAAAAAAAAAAAAAAAAAAAAAAAAAAAAAMCVzezuAAAAAAAAAAAAAAAAAAAAAAAAAAAAAAAAAAAAAAAAAAAAAAAAAAAAAAAAAAAAAAAAAAAAAAAA4MpmdncAAAAAAAAAAAAAAAAAAAAAAAAAAAAAAAAAAAAAAAAAAAAAAAAAAAAAAAAAAAAAAAAAAAAAAABwZfN0dwAAAAAAAAAAAAAAAP6OnhrdSU+N7uTuGAAAAAAAAAAAAAAAAAAAAAAAAAAAAAAAAAAAAAAAoBQvv/yyXn75ZXfHAAAAAAAAAAAAAAAAwP8wuzsAAAAAAAAAAAAAAAAAAAAAAAAAAAAAAAAAAAAAAAAAAAAAAAAAAAAAAAAAAAAAAAAAAAAAAAC4spndHQAAAAAAAAAAAAAAAAAAAAAAAAAAAAAAAAAAAAAAAAAAAAAAAAAAAAAAAAAAAAAAAAAAAAAAAFzZzO4OAAAAAAAAAAAAAAAAAAAAAAAAAAAAAAAAAAAAAAAAAAAAAAAAAAAAAAAAAAAAAAAAAAAAAAAArmxmdwcAAAAAAAAAAAAAAAAAAAAAAAAAAAAAAAAAAAAAAAAAAAAAAAAAAAAAAAAAAAAAAAAAAAAAAABXNrO7AwAAAAAAAAAAAAAAAAAAAAAAAAAAAAAAAAAAAAAAAAAAAAAAAAAAAAAAAAAAAAAAAAAAAAAAgCub2d0BAAAAAAAAAAAAAAAAAAAAAAAAAAAAAAAAAAAAAAAAAAAAAAAAAAAAAAAAAAAAAAAAAAAAAADAlc3s7gAAAAAAAAAAAAAAAAAAAAAAAAAAAAAAAAAAAAAAAAAAAAAAAAAAAAAAAAAAAAAAAAAAAAAAAODKZnZ3AAAAAAAAAAAAAAAAAAAAAAAAAAAAAAAAAAAAAAAAAAAAAAAAAAAAAAAAAAAAAAAAAAAAAAAAcGUzuzsAAAAAAAAAAAAAAAAAAAAAAAAAAAAAAAAAAAAAAAAAAAAAAAAAAAAAAAAAAAAAAAAAAAAAAAC4spndHQAAAAAAAAAAAAAAAAAAAAAAAAAAAAAAAAAAAAAAAAAAAAAAAAAAAAAAAAAAAAAAAAAAAAAAAFzZPN0dAAAAAAAAAAAAAACudO0e/0EnU7NLraV8d18lpwEgSdPWHtBDX//u8P67B7bSGzf1cGIiAHCviPGfVmg/f6YBAAAAAAAAAAAAAAAAAAAAAAAAAAAAAAAAALhSXN26On78eKk1m9VayWkASNJ3332nCbff7vD+hx96SB9++KHzAgEAKqxP375avXq1w/tX/v67+vTp47xAAAAAAAAAAAAA+FvydHcAAAAAAAAAAAAAAAAAlI3VatPx81k6eCpNB06l6ciZDGXkFiorv0hZeYWy2Wzy8fJUSICPaoYFKC4iWC3qVFeHBlEKD/R1d3ygUhWVWLT16DntSkzRsXMZOp6Srez8IuUWFMlkMsnfx1MBPl6KDP3PZyUuMlgtYyPUqGaYzGaTu+MDAAAAAAAAAAAAAAAAAAAAAAAAAAAAAAAAAAAAcAGr1aqEhATt3btXe/fu1cFDh5SWlqbMzExlZGTIZrPJ19dXYWFhqhUdrfr166t169bq2rWrqlWr5u74gNOlpqb++XnYu3evzp47p4yMDGVmZio/P18+Pj4KDAxUzZo1Vad2bbVo0UIdOnRQs2bN3B0dAAAAAAAAAAAAwN+Up7sDAAAAAAAAAAAAAAAAoHQ2m017TqRq3f4krd1/ShsPnlZOQXG5+5hMUss6ERrduYGu69ZYNUL9XZD2P776bbe+/m23y/qX17D2dfXidV1d1j87v0jxiSnamZCsnYnJik9IUWJKluH6bo2jNe/Zq12W50pXYrFq6c5E/bzugNbsS1JeYUm5ewT5eatt3Uj1bh6jga1j1TTG8QNQth87p/u/WOHwfmerGRag2U+PcncMAAAAAAAAAAAAAAAAAAAAAAAAAAAAAAAAAAAAoNLYbDbFx8fr999/1+8rV2rNmjXKzs4udx+TyaS2bdtq3NixuuWWWxQVFeWCtP/xr3/9S//65BOX9S+v0Vdfrbfeeqtce+bMmaNnn3vORYnKr1OnTvp+yhR3x6gSzp49+5/Pw///TCQkJDjUp2bNmho5YoRuu+02de3qunMfT506pf4DBrisvyMO7N/v8N4mTZs6MUnZ1KtXT78uWlTpcwEAAAAAAAAAAABHebo7AAAAAAAAAAAAAAAAAP5PicWqdftPaf6Wo/p1+zGlZhdUuKfNJu06nqJdx1P09uzNGtujsZ4c1VFRYQFOSHyhtOx8HTmb4fS+jjqXkee0XjkFxdp9PEXxiSnamZCsnYkpOnYuQzab00bAQSUWq35cs1//nLdVZzNyK9QrO79Ia/Ylac2+JL028w91bFBDv74wxqFe+YUlVerzUFhscXcEAAAAAAAAAAAAAAAAAAAAAAAAAAAAAAAAAAAAwOVKSkq0cuVKzZw5U3PmztX58+cr3NNms2n79u3avn27XnzpJd12662aNGmSoqOjnZD4QufPn9fBgwed3tdRZ86eLfeezMzMKnUNUVFR7o7gVocPH9bMmTM1c9Ys7dy50yk9z5w5o8+/+EKff/GFunTpoldeflmDBg1ySu//VVxcXKXeSxX1d7oWAAAAAAAAAAAAwFU83R0AAAAAAAAAAAAAAAAA//HYt6v06/ZjSs0ucNmMwhLL/2PvPsOjLPO3j58z6SEhtBB6TSCA0osIhI6CFOkgJZHgFsuqrKvr2mB3Laura1nLqgkBpBeRjgLSBRHpvfeShPSeTJ4X++h/lbmHlJl7Evh+jsMXzHnN9TvvJJOJRzLXaObGw1qy44ReHHGPovvc7bJZ5d31lEwt/f6k9p25rn1n43XiSrJshYXuroVf+fH0NT3+2XqduJLskv3jU7Ncsi8AAAAAAAAAAAAAAAAAAAAAAAAAAAAAAAAAAAAA5/vNb36jL5cuVUJCgstm5OTk6NPPPtPcefP0+muv6bHHHnPZLKA0FixYoNffeEN79+516ZwdO3bovvvv14gRI/TJxx+ratWqLp0HAAAAAAAAAAAA4Pbm6e4CAAAAAAAAAAAAAAAA5UmVAF9VCfB1uCY4yK9Ee8/adLhE9yuJ9Ow8/fmLLdp29LI+/E1v+Xnfnn9GElazconv+8PJq3ph9lYntoGz/Wv5br25dJfyC2zurlIuhNasVPL71rj1fU9eTS7x/gAAAAAAAAAAAAAAAAAAAAAAAAAAAAAAAAAAALhzVK1aVdWqVXO4JiQkpER7f/b55yW6X0mkpaXp8See0MZNmzRzxgz5+ZXsLMKyLrxpU3dXKLXb4RpKYtXq1dq7d69p8xYtWqSdO3dq6Zdfqm3btqbNNVPTO/Rr6Sf16tW75cfg/PnzysrKMqkRAAAAAAAAAAAAbke357vqAQAAAAAAAAAAAAAAuEh077v07NCO7q7hNMt/OKWEtCzNnfKAKvh4ubuOU3l6WDW66539ovXbVX6BTVPiNmrulqPurlKujItoVuL7fvfGQ7dcExz1UYn3BwAAAAAAAAAAAAAAAAAAAAAAAAAAAAAAAAAAwJ3j8cce09SpU91dw2kWLVqk69eva9XKlapQoYK76ziVp6enIiMj3V2j1KKjo91d4Y5x4cIF9ezVS6tWrlSXLl3cXcfpoidNcncFt5o5Y8Yt1/To2VObNm0yoQ0AAAAAAAAAAABuV57uLgAAAAAAAAAAAAAAAICi8/fxVOemtdSuUYjurl9N9apVVM3KFeTv4yVbYaGS0rN1NTlD35+4qs2HL2r9/vOyFRY63PO7Y5f1u0++0Ywn+stqtZh0Ja7Xp2U91ah0ex1MAclmK9RvPv5Gy384dcu1daoGqG+r+rqnSS01rlFJdaoGqIKPl6xWi1Iyc5SamatLN9J14Fy8Dp5P0I7jV3QxMd2EqzBftUA/9W/b0N01AAAAAAAAAAAAAAAAAAAAAAAAAAAAAAAAAAAAALerUKGCIiIi1KljR7Vp00YNGzZU7dq1VaFCBdlsNiUmJury5cvatm2b1m/YoNWrV8tmszncc/PmzXpo3Dh9uWSJrFarSVfiegMGDFDNmjXdXaNUWrZsqQ4dOri7RpllsVjUunVrdbn3XnXo0EFhYWGqX7++goKC5OPjo6SkJCUmJmrPnj3atGmTlnz5peLj4x3umZqaqsFDhui77dvVpEkTk67E9by8vBQZGenuGgAAAAAAAAAAAMBtz9PdBQAAAAAAAAAAAAAAAOBYkL+PHmjXUEM7hene8Fry9vQwXOtXJUC1qgSobaMQ/e6+Vjp9LUXvLPtB87cdczhjzZ6z+mjNXj0+oE2puj47tKOeHdqxVHsU1Zh3Vmj9/vOG+fiI5qb0gLn+/MUWLf/hlMM1HcNq6Jkh7dWjRV1ZLBa7a4Ir+iu4or8a16ikiOZ1fr59/7l4fb33rBZsP64z11JK1bVLs9qKj3u0VHsU1Qer9uivC74zzEfe28Th9w4AAAAAAAAAAAAAAAAAAAAAAAAAAAAAAAAAAADgdlapUiUNGzpUY8aMUffu3eXt7W24tk6dOqpTp446duyop59+WidPntTfX31VM2bMcDhj2bJlevvtt/WnP/2pVF2nTp2qqVOnlmqPohrwwANavXq1YT45OrpE+0ZFRSkqKqqErYrn0Ucf1ceffGKYl/QabmdWq1UREREa99BDGjRokEJCQgzXBgcHKzg4WOHh4Ro7dqz+9a9/KSYmRi+/8oqSkpIM73fjxg2NHjNG3+/cKS8vrxJ3bdCggQptthLfvzgWLFig0WPGGOaDBg1S9erVXTbfrOsEAAAAAAAAAAAAyjpPdxcAAAAAAAAAAAAAAACAfS3rByu6z10a1ilMvt4l+zOPRiFB+vcjvdW3VX09PX2j0rJyDde+seR7DekYqrrVAkta2TSXb6Tr2wMXDPOQSv7q06qey3tUCfBVy/rV1KphdbWqH6zWDavr8c/Wa/uxyy6ffSeaufGQpm84aJgH+nnrtXFdNaZreIlntKwfrJb1g/XHwe21bv95fbPvXIn3MtOczUcc5uMimpnUBAAAAAAAAAAAAAAAAAAAAAAAAAAAAAAAAAAAACg72rZtq8cfe0xjx46Vr69vifYIDQ1V3PTpemDAAE1+5BGlpqYarn3p5Zc1atQo1a9fv6SVTXPx4kWtXbvWMK9Zs6YGDBhgYqPiy8rK0py5cw1zHx8fjRs3zsRGZVuVKlU0OTpav//979WgQYMS7eHn56fHH39cgwYN0pixY7Vjxw7DtXv37tU777yj5557roSNzRUTG+swj540yaQmAAAAAAAAAAAAwJ2tZO/aBwAAAAAAAAAAAAAAAJe5p0lNTRncTj3vque0PYd0DFX1IH+N+udyZecV2F2Tk1+gd5b9oH9N6um0ua4yd+tR2QoLDfMxXcPlYbU6dWalCj5qWT9YrRr897/WDaurfnBFp86AseOXb+ilOdsM81pVKmjelIFqVqeqU+ZZLBb1bVVffVuV/UNNdhy/opNXkw3zDqEhalq7inmFAAAAAAAAAAAAAAAAAAAAAAAAAAAAAAAAAAAAADfr1q2bXnzhBfXr189pe44cOVI1atRQv/vuU3Z2tt01OTk5+vvf/67PPvvMaXNdJS4uTjabzTCPioyUh4eHiY2Kb/HixUpJSTHMhw0bpipVOIstJCREf5wyRb///e8VEBDglD3r16+vdd98o569emnXrl2G6/7x5pt69NFHFRgY6JS5rnL+/HmtW7fOMK9Tp47uv/9+ExsBAAAAAAAAAAAAdy5PdxcAAAAAAAAAAAAAAADAf7WoW1Uvjeys3i3ruWT/zk1r6a3I7nri8w2Ga5bsOKG/je2iAD9vl3RwhsLCQs3bctQwt1ikh7o1K/WcmpUr6PH+rdWyQbBaN6yuhtWDSr0nSqawsFBPxnyrzNx8u3nVQF8teXaIGteoZG6xMmL25iMOc2c8HgAAAAAAAAAAAAAAAAAAAAAAAAAAAAAAAAAAAIDyoFWrVnrj9dd1//33u2T/bt266ZOPP1bUww8brpkzd67eeecdBQYGuqSDMxQWFmp6XJxhbrFYNGnSJPMKlVBMbKzDPLocXIMrBVWsqL/99a+aMmWK/P39nb5/hQoVtHLFCt119926fv263TVJSUlasGCBoqOjnT7fmaZPny6bzWaYR0VGymq1mtgIAAAAAAAAAAAAuHPxmzkAAAAAAAAAAAAAAIAyYsO0Uerdsp5LZ4zpGq72jUMM88zcfH2z75xLO5TWliOXdDY+1TC/t2ktNQoJKvWcNo1C9MroezW0U5gaVi/9fii5hduP64dT1+xmFov06e/7qXGNSuaWKiPSs3K1bNdJw7yCr5ce7BRmYiMAAAAAAAAAAAAAAAAAAAAAAAAAAAAAAAAAAADAfX7cvVv333+/S2dERkbqnnvuMcwzMzO1cuVKl3YorQ0bNuj06dOGeffu3RUaGmpio+I7efKkNm3aZJg3atRIvXr1MrFR2fOvf/1LL774ovz9/V02Izg4WNOmTnW4ZuGiRS6b7ww2m03T4+IMc4vFoujoaPMKAQAAAAAAAAAAAHc4q7sLAAAAAAAAAAAAAAAA4L+sVospc/7wQFuH+dajl0zpUVKzNx9xmI+PaG5SE5ghN79Ary7eYZg/3OsuRTSvY2KjsmXJzhPKzMk3zId2DFWAr5eJjQAAAAAAAAAAAAAAAAAAAAAAAAAAAAAAAAAAAAD3sVrNeYvGPz/3nMP822+/NaVHScXExjrMJ0dHm9Sk5GJjY1VYWGiYT3r4YVks5pzzWFaZ9Xh45JFHVLVqVcN869atys83PjfP3datW6dz584Z5r1791aDBg3MKwQAAAAAAAAAAADc4cz5TScAAAAAAAAAAAAAAADKjO4t6sjXy8MwP3Ix0cQ2xZOcka1Vu08b5kH+PhrYvpGJjeBqi787ocs3MuxmAb5eevbBDiY3Kltmbz7iMB8X0cykJgAAAAAAAAAAAAAAAAAAAAAAAAAAAAAAAAAAAMCdo2/fvvL19TXMDxw8aGKb4klKStKXX35pmFeqVEnDhw83sVHxFRQUaMbMmYa5h4eHoqKizCt0h/Pw8NCAAQMM84yMDJ0+bXyWpLvFxMY6zKMnTTKpCQAAAAAAAAAAAABJ8nR3AQAAAAAAAAAAAABwpQKbTfvPxuvQhUSdvJKsE1eSdCExTamZuUrPzlN6dq48rVb5enuqSqCvalaqoLCalXR3/WB1Ca+l0JqV3X0JKIKjl25o5/Er2n36ms5eT9WFhFSlZuYqKzdfFovk5+2lahX9VD+4olrUrap7mtRU12a15e/j5e7qgFv4+3ipWZ2q2nPmut387PVUkxsV3aLvTig7r8AwH945TL7e/EnM7eSTtXsNs/Hdm6tqoJ95ZcqYIxcT9eNp+49jSWpWp4rah9YwsREAAAAAAAAAAAAAAAAAAAAAAAAAAAAAAAAA4HZUUFCgH3/8Ufv379fRo0d19NgxnT17VikpKUpLS1NaWpo8PT3l5+enatWqqXbt2gpv2lRt2rRRjx491LRpU3dfAorg0KFD2rp1q3bu3KlTp0///DnOzMyUxWKRv7+/qlevrkaNGqlVy5bq2rWrevXqJX9/f3dXB9zC399fd999t3bt2mU3P336tMmNim727NnKzs42zMc99JB8fX1NbFR8q1ev1uXLlw3z+++/X7Vr1zaxEe7p1EmzZs0yzE+fPq0mTZqY2KhoEhMTtXTpUsO8atWqGjp0qHmFAAAAAAAAAAAAAIh3ogMAAAAAAAAAAADuYK8t3ql/Ld9tN2tWp4o2/32MyzscOJegXq8sMMy3vzZWYbUqF2vPE5eTtHbvWW09ekk7j19Renaew/UFtgLl5BcoJTNHZ66laPux/3thbYPqFfVQt2aa0L25qlX0K1YPd9l25JIe/MdXdrPRXZrq34/0dvrMtn+cpQuJaXaz+LhHnT5Pkq6nZGr6hoNasuOETl9Lcbg2Nz9HKZk5OnU1WRsOnNcHq/bI38dTD7RtpEf7t9Zd9aq5pCNQlgU7+J6WlpVrYpPimb35iMN8fERzk5rADPvOxuvwxRuGeWSPO/vz/cUmx4+Hh7o1M6kJAAAAAAAAAAAAAAAAAAAAAAAAAAAAAAAAANy5XnzxRb362mt2s7vuuksH9u93eYe9e/eqTdu2hvmRw4cVHh5erD2PHj2q5cuX69uNG7V161alpdk/b+4nBQUFysnJUXJysk6ePKlNmzb9nDVu3FiTHn5YjzzyiIKDg4vVw102btyonr162c0iIyMVN32602c2aNhQ586ds5sV2mxOnydJ165d00cffaS58+bpxIkTDtfm5uYqOTlZx48f15o1a/SPN99UhQoVNHToUD3zxz+qVatWLukIlGUhISGGWUqK47My3SkmNtZhPnnyZJOalNznMTEO88nR0SY1wU8cPR6ksvuYmDVrlnJzjc/hHD9unHx8fExsBAAAAAAAAAAAAMDq7gIAAAAAAAAAAAAA3GdMV+PDEY5cvKF9Z6+7vMO8rUcNs/aNQxRWq3KR9jl7PUX/Wr5bPV6ar3v/MlfTFnyn9fvPKz07r1T9zl5P1WuLd6r9s1/oraW7lJtfUKr9UHopGTl6/ostavvHWfrnVz/o9LWSvbA2MydfC787rp4vL9Dkj9bqanKGk5sCZVugn7dhlm8rNLFJ0e07e10HzycY5i3rB+vu+tVMbARX+3KH8SE9zetUUWjNov2ccDvKzS/Qou+OG+benlaN6tLUxEYAAAAAAAAAAAAAAAAAAAAAAAAAAAAAAAAAcGeKiooyzA4ePKjdu3e7vENcXJxhds899yg83Pjswf91+vRpvfbaa2rVurWaNW+uZ597TqtXr1ZaWlqp+p06dUovvPiiGjVurGnTpik3N7dU+6H0kpOT9Yc//EH1GzTQX//2N504YXzmkyMZGRn64osv1LpNG40eM0ZXrlxxclOgbKtYsaJhlp+fb2KTotu9e7f27t1rmLdt21atW7c2rU9JXLt2TStXrjTMQ0JCNHDgQBMbQXL8eJDK7mMiJjbWYR4dHW1SEwAAAAAAAAAAAAA/sbq7AAAAAAAAAAAAAAD3aRQSpE5Nahrmc7ccc+n8vPwCLdlh/AL8sd2KdoCDJL08d7teW7xThy4kOqPaTTKy8/Tm0l3qN22RTl9LcckM3NraPWfV+fk5+nzdAeXkFzht36++P6Wuf5mnb/adc9qeQFmXnJljmPl7e5rYpOhmbz7iMB/fvZlJTWCWlbtPG2Z9Wzcwr0gZtOrHM7qRnm2Y92/bUFUCfE1sBAAAAAAAAAAAAAAAAAAAAAAAAAAAAAAAAAB3ptDQUHXt2tUwj4uLc+n8vLw8zZk71zB/OCqqyHtN+eMf9cKLL2r//v1OaHaz9PR0TZ02TR07ddLJkyddMgO3tnz5cjUND9cH//63cnKMzyQrrgULFqh5ixZatWqV0/YEyrqkpCTDrEKFCiY2KbqYmBiH+eToaJOalNyMGTOUn59vmEdOnChPz7J5ruLtzNHjQSqbj4nvv/9eBw8eNMw7duyou+++28RGAAAAAAAAAAAAACTJ6u4CAAAAAAAAAAAAANxrTJemhtmXO08oN7/AZbPX7T+vhLQsu5mft6ce7BjqstkldehCoga+ukSHLiS4u8od5/XFOzXh/VWKT7X/NVNaKZk5Gv/uKsWuN35BLHA7OXHZ+EXrNSqXvResZ+Xma/F3JwxzP29PDb8nzMRGcLULCWk6G59qmHcMrWFim7Jn9uYjDvPxEc1NagIAAAAAAAAAAAAAAAAAAAAAAAAAAAAAAAAAiIqMNMzmzpun3Nxcl81etWqV4uPj7WZ+fn4aPXq0y2aX1L59+9Sla1ft37/f3VXuOC+99JKGPPigrl+/7pL9k5OTNWjwYH300Ucu2R8oa44cMT4TrFatWiY2KZqsrCzNmTvXMPfz89NDDz1kYqOSiZ0+3WEeHR1tUhP8L0ePB6lsPiZiYmIc5pP5WgIAAAAAAAAAAADcwuruAgAAAAAAAAAAAADc68GOofL39rSb3UjP1td7z7ps9rytRw2z/m0bqqK/j0vmelgtqlTBR/WqBapu1UAF+fvIarEU+f7xqVka8/ZKXUlKd0k//FJhYaGenblJ7yzfrcLCot/P39tTtasEqHaVAPl6eRTpPrbCQj03a7NmbjxUwrZA+XApMU3nE9IM88YhlcwrU0TLd51SapbxwUKD2jdy2fMG3GPrkUsO87aNQkxqUvZcSEjT5kMXDfO6VQMV0byOiY0AAAAAAAAAAAAAAAAAAAAAAAAAAAAAAAAA4M42atQo+fv7280SExO1YsUKl82OmzHDMHvwwQcVFBTkkrkeHh6qXLmyGjRooPr166tSpUqyWov+tmjXr19X/wEDdOmS4/OG4ByFhYV69NFH9fdXX1VhMQ728/f3V926dVW3bl35+voW6T42m02PPf64Pv3005LWBcqFCxcu6OzZs4Z5kyZNzCtTRIsWLVJKSophPmLECJc9bzjLli1bdOzYMcO8W7duZfJjfyfYvGWLwzwsLMykJkWTkZGhefPnG+YVKlTQmDFjTGwEAAAAAAAAAAAA4Cf232EVAAAAAAAAAAAAwB0jwM9bA9s30oLtx+3m87Ye08D2jZ0+NzEtS9/sO2eYj+0a7pQ5LepWVcewmmpRt6pa1K2qJrUqq6K/z03rCmw2nbiSrH1nr2vDgQtatfu0svMKDPe9mpyhxz5dr8XPDpbFYnFKV9j3t4U7NH3DoVuua90wWP3bNFTnprXUumF1+Xn/8lfiiWlZ2nz4or7Ze05Lvz+pvAKb4V5/nrVFoTUr696mtUrdHyiLlv9w2mHeIayGSU2KbvbmIw7zcd2bm9QEZtlz5pphVrmCj6pV9LOb5eUXaPuxy1q//7wOnk/QqWvJSsnMVXZuvny9PRXo6606VQPUKCRIbRuFqFvz2mpSq4qrLsMl5m45IpuDg40eigiX1crPJwAAAAAAAAAAAAAAAAAAAAAAAAAAAAAAAABglsDAQA0fPlyzZs2ym8fNmKFhw4Y5fW5CQoJWrlxpmD8cFeWUOS1btlTXLl3UsmVLtWrVSs2aNVNQUNBN6woKCnT06FHt3r1ba9au1Zdffqns7GzDfS9fvqyJkZFa9803nOvnYs8//7w+/uSTW65r3769HhwyRBEREWrfvr38/H553lNCQoLWr1+vFStXav78+crLyzPc6/EnnlB4eLgiIiJK3R8oixYtWuQwv7dzZ5OaFF1MbKzDfHJ0tElNSu52uIbbUXx8vDZv3myYN2vWTJUrVzax0a0tXLhQqamphvmokSMVGBhoYqP//iy1e/du7dq1SwcOHNDZc+eUkJCgrKwseXt7y8/PT9WqVVOd2rXVpEkTtWvXTu3atZO/v7+pPQEAAAAAAAAAAABX87z1EgAAAAAAAAAAAAC3uzFdw7Vg+3G72foD5xWfmqngis59gd3iHSeUV2Czm9WuEqCI5nVKvHenJjU1qH0j9W/TUPWCKxbpPh5Wq8JrV1F47Soa3SVcyRnZ+nD1Xn24eq9hzy1HLmn+tmMa0zW8xF3h2OLvjuuDVXscrunctJaee7CDujSr7XBd1UA/De0UpqGdwvTMgx00bf52rfrxjN21eQU2Pfqfddr66hgF+HmXuD9QFtlshYrdcNDhmp531TWpTdGcvpai745fNswbhQTp3qa1TGwEMxy5eMMwaxhy84FMKRk5+s/X+xT37SHFp2bZvV9Gdp4ysvN0NTlDP5y69vPPP2E1KymyZwuNi2iuAF8v51yAi9hshZq79ahhbrVYNJafTQAAAAAAAAAAAAAAAAAAAAAAAAAAAAAAAADAdFGRkZo1a5bdbPXq1bp+/bqqV6/u1Jlz5sxRXl6e3axu3brq3bt3iffu2rWrRgwfriFDhqhBgwZFuo+Hh4datGihFi1aaOLEiUpKStI///lPvfXPfxr23LBhg2bOnKnIyMgSd4Vjc+bM0T/efNPhmoiICE2bOlU9evRwuK5atWoaPXq0Ro8erVdefll/evZZLV261O7avLw8jZ8wQYcOHlRgYGAJ2wNlk81m00cff+xwzX333WdSm6I5efKkNm/ebJiHhYUpIiLCxEbFl5qaqoULFxrmQUFBGjFihImN8JNPPvlE+fn5hvl9/fqZ2KZoYmJjHebR0dEmNfk/1YKDlZycXKz7+Pr6qnv37hozerRGjRolf3/nniMNAAAAAAAAAAAAuIOnuwsAAAAAAAAAAAAAcL+uzWqrXrVAnU9IuynLL7Bp0fbj+v39rZ06c97Wo4bZqC5NZbVairWfp4dVQzuF6rH+rdWqQekPnKhUwVcvjLhHD3YK1dh3VupKUobddW9/9YNGdG4iTw9rqWfily7fSNezM41ftO1htehPQzro6UHtiv310igkSDP+0F9vLd2lN5fusrvm0o10vbZkp14b161Ye5up7R9n6ULizY/b8uL96F4a2y3c3TXuOAu2H9OZaymGeXjtKrqrXjUTG93anC1HVFhonI+LaGZeGZjm2KUbhllIUIVf/Hv+tqOaOu87JaRllWjWiSvJenHONr27/Ef9ZXgnje/eTBZL8Z5bzLLp8AVdTEw3zHvcVVe1q3IAEQAAAAAAAAAAAAAAAAAAAAAAAAAAAAAAAACYrWfPnmrQoIHOnj17U5afn68vvvhCU6ZMcerMuBkzDLOJEybIai3eOXleXl4aM2aMnvnjH9WuXbvS1lPlypX16quvavTo0RrwwAO6dOmS3XV//dvfNG7cOHl68rZqznbx4kU9+thjhrmHh4deefllvfDCC8X+egkNDdWXS5Zo2rRpmjptmt01Fy5c0Isvvqj33nuvWHubqUHDhjp37py7a5TY9NhYRUVFubvGHWfWrFk6efKkYd6iRQu1atXKxEa3Fhsbq0IHB/tFT5pkYpuSmTdvnjIzMw3zsWPGyN/f38RGkKSkpCS9e4vv8+PGjTOpTdEcO3ZMW7duNcybNWumLl26mNjov5KTk4t9n+zsbK1du1Zr167V01Om6Kknn9SUKVMUGMi5hAAAAAAAAAAAACi/eHdQAAAAAAAAAAAAALJYLBrVpalhPn/bMafOO3whUQfOJRjmY7qGF3vPD3/TW5/+vp9aNahemmo3aVG3mr58boiCK/rZzc/Gp+rrvWedOhP/9fwXW5SalWs3s1ikDx/prT8OaS+r1VLiGX96sIP+MryTYT7j20O6lJhW4v2BsiY9K1evLd7pcM1v+rU0qU3RFNhsmr/V+HnI08Oq0V2K/7yBsi09O09JGTmGedVAX0lSTl6Bnvh8gx7/bIMS0rJKPTchLUtT4jZq7L9WKtEJ+7nC7M1HHObjI5qZ1AQAAAAAAAAAAAAAAAAAAAAAAAAAAAAAAAAA8L8sFosmTphgmM+YOdOp8w4cOKA9e/YY5lFRUcXec+aMGZo7Z47atWtXimY3a9mypb7dsEEhISF289OnT2vFihVOnYn/euIPf1BKSordzGKxaOaMGXrppZdktZb8Le1eeeUVvfr3vxvmn/znP7pw4UKJ9wfKmrS0NL3w4osO1zz15JMmtSmagoICh89Dnp6eioyMNLFRycTExjrMJ0+ebFIT/K9XXnlFN27cMMy7dOmi9u3bm9jo1mJv8bUUPWmSSU2cKzk5WVOnTVOTpk21bNkyd9cBAAAAAAAAAAAASqzkf8kCAAAAAAAAAAAA4LYyuktTWSz2s0MXErX/XLzTZs3betQw6xhWQ41Cgoq9p5+3Z2kqOdS4RiW9Oq6rYb5g+zGXzb5T/XDyqlb9eMYwf2H4PRreuYlTZj01sK36tKxnN8vNt+njtfucMgcoC16au01XkjIM83rVAjW6S1MTG93aun3ndTXZuHPflvUVUsnfxEYwwzUHn3NJCvTzVk5egaI+WO3w54qSWr//vAb8fYkuJqY5fe/SuJGerdUOnh+rBfrp/jYNzCsEAAAAAAAAAAAAAAAAAAAAAAAAAAAAAAAAAPiFyMhIWQwO9tu/f7/27NnjtFlxcXGGWZcuXRQaGlrsPf38/ErRyLGwsDC99+67hvnMWbNcNvtOtWPHDi1dutQwf+3VV/XQQw85Zdbzzz+vAQMG2M1yc3P1zjvvOGUOUBZMmTJFly5dMswbNGigiRMnmtjo1latWqXLly8b5g888IBq1KhhYqPiO3DggL7//nvDvFWrVmrXrp2JjSBJW7du1YcffeRwzSsvv2xSm6LJz8/XjJkzDXMvL68y9xgurqtXr2rIgw/qySefVEFBgbvrAAAAAAAAAAAAAMVmdXcBAAAAAAAAAAAAAGVDg+pB6tyklmE+b+tRp8zJL7Bp0XfHDfOxXcOdMsfZhnYKU9tG1e1mmw5dVH6BzeRGt7d3V/xomLVuGKw/PNDGabMsFovemBAhD6v9Q0wWbj+u3HxeRIryb/WPZ/TF5iMO1/x1bBd5e3qY1KhoZt+i8/juzUxqAjNdT8l0mHt7eeip2A1at//8Lffy9/ZUvWqBqhboJ6vBgVX2nL6Wogff+ErxqY67mGnBtmPKzTf+mWNUlybyKmOPYQAAAAAAAAAAAAAAAAAAAAAAAAAAAAAAAAC4kzRq1EgRERGGeVxcnFPm5Ofna/acOYb5w1FRTpnjbKNHj1bHjh3tZuvWrVN+fr7JjW5vr73+umHWvn17Pffcc06bZbFY9O8PPpCHh/1zkGZ98YVyc3OdNg9wl6+++kqfx8Q4XPPO22/L29vbpEZFExMb6zCfHB1tUpOSi7nFx708XMPtJjk5WRMjI2WzGZ+RN3jwYPXt29fEVre2YsUKXbt2zTAfPHiwgoODTWzkOu9/8IGGDR+uvLw8d1cBAAAAAAAAAAAAisXq7gIAAAAAAAAAAAAAyo4xXcMNsyU7Tigvv6DUMzYcOK/41Cy7mb+3px7sGFrqGa4yuENju7enZ+dp75nrJre5fV2+ka51+88Z5n9/qKssFotTZ9YPrmj4tXcjPVtbj1xy6jzAbGeup+jxz9Y7XHNf6wZ6oF0jkxoVzfWUTH3j4PtBjUoV1LtlPRMbwSxpWY4Pz/lq50kt+u6E3czH00NjuoYr7on7deqjaJ379Dfa/c8JOvLBw7oc81ttfXWMXhxxj5rXqXLLHufiUxX5/hoVODjswUxzthxxmI+PaG5SEwAAAAAAAAAAAAAAAAAAAAAAAAAAAAAAAACAkajISMNszty5ysvLK/WMNWvW6Nq1a3Yzf39/jRo1qtQzXGXkiBF2b09LS9MPP/xgcpvb18WLF7Vq1SrD/N1//cvp5/o1bNhQo0ePtpslJibq22+/deo8wGynTp1SZFSUwzWDBg3S0KFDzSlURNeuXdPKlSsN81q1aql///4mNiq+3NxcfTF7tmHu6+ur8ePHm9gIhYWFmhgZqTNnzhiuCQwM1HvvvmteqSKKiY11mE+Ojjapyf+pVauWxo4dq1f//nct++orHT50SJcuXlR6Wppyc3J09coVHTp4UN98/bWmvvKKevfuLR8fnyLtvWzZMj00bpwKCwtdfBUAAAAAAAAAAACA83i6uwAAAAAAAAAAAACAsmNQh8b68xeblZmTf1OWmJatr/ed0wPtGpVqxtytRw2zB9o1UoCfd6n2d6WuzeoYZgfPJ6h9aA0T29y+vtx5QgU2+y/WbFk/WJ3Carpk7sh7m2rxjhN2sw0HzqvX3fVcMrc0GlSvKB8vD3fXKLGK/mX38X47Sc/KVeT7q5WalWu4pmqgr955uIdpnYpq/rZjyi+wGeZjujaVh9VqYiOYJTuvwGF+Nj7V7u33t2mgv43togbVg+zmHlarmtauoqa1q+iJAW00e/MR/X3RDt1IzzactevkVb274kf9cXD7ol+AC/x4+pqOXLxhmHcIraGwWpVNbAQAAAAAAAAAAAAAAAAAAAAAAAAAAAAAAAAAsGfEiBF6/IknlJGRcVOWkJCgFStWaOjQoaWaETdjhmE2bNgwBQYGlmp/V+rVq5dhtnfvXt1zzz0mtrl9zZs3TwUF9s9zatu2rbp06eKSuRPGj9ecOXPsZmvWrNF9993nkrml0bhxY/n6+rq7RokFBdk/dwvOlZaWpgeHDlVKSorhmmrVqumzTz81sVXRzJgxQ/n5N581+5OoyEh5eJTtsy2XLl2qxMREw3zYsGGqVKmSeYWgadOmafny5Q7X/Oudd9SgQQNzChXR5cuXtXr1asO8bt266tevnyldmjVrpvHjxql///5q06aNw7UhISEKCQlR8+bN1adPH0nStWvX9P777+vjTz5RUlKSw/svWrRIr776ql588UWn9QcAAAAAAAAAAABcydPdBQAAAAAAAAAAAACUHQG+XhrcIVTzth61m8/fekwPtGtU4v2T0rP19d6zhvnYbuEl3tsMNSpVMMyOXnL8AkQU3Tf7zhlmD3YKddncTmE15GG1qMBWeFO26+RVl80tjSXPDXF3BZRxBTabHvn4ax25eMNwjcUivTepl6oH+ZvYrGhmbz5imFks0riIZia2gZly8owP7zDyxIA2enlU5yKvt1otmtCjuTo3rakRby3XpRvphmvfXb5bY7uGq1aVgGL3cpYvNhk/HiRpfHceDwAAAAAAAAAAAAAAAAAAAAAAAAAAAAAAAABQFgQEBGjkyJGKi4uzm8+YOVNDhw4t8f43btzQ8uXLDfOHo6JKvLcZatWqZZgdOnTIxCa3t5WrVhlmo0eNctncLl26yMPDQwUFBTdl27/7zmVzS2P9unXuroAyrqCgQGPGjtXBgwcN11gsFsXGxCgkJMTEZkUTExtrmFksFkVHR5vYpmQ+j4lxmE8uB9dwO5kzZ46m/fWvDteMGDGiTH5txcXF2X2O+snDUVGyWq0u7TB69Gj97re/VY8ePUq1T0hIiF599VU99dRTmhgZqTVr1jhc/8rUqRowYIDatm1bqrkAAAAAAAAAAACAGVz7WzsAAAAAAAAAAAAA5c6Yrk0Ns3X7zykhNavEey/ZcUK5+Ta7Wd2qgerarHaJ9zZDtYq+htmVpHQTm9y+snPz9f2Jq4Z5v1b1XTY7wM9bTWtVtpsduXhDBTb7X7tAWfb8F1u0bv95h2v+8EBb3demgTmFiuG7Y5d16mqyYd41vLYaVA8yrxBMVVhYvPW/v6+VXh7VuUSzQmtW1rLnH1TlCj6Ga7LzCvT2sh9KtL8zZOTk6cudJwzzAF8vDekYamIjAAAAAAAAAAAAAAAAAAAAAAAAAAAAAAAAAIAjUZGRhtmqVasUHx9f4r3nzp2r3Nxcu1n9+vXVs2fPEu9thuDgYMPs4qVLJja5fWVnZ2vbtm2G+cCBA102OzAwUM2bN7ebHThwQAUFBS6bDbjKE088oVWrVjlc8+fnntOgQYNMalR0W7Zs0fHjxw3znj17qlGjRiY2Kr5z585p/fr1hnnjxo3Vo0cP8wrd4TZv3qxJ0dEO1zRp0kSxMTEmNSq6wsJCxU6fbphbLBZNmjTJ5T3mzZ3r1K/Z4OBgrVq5UtOmTnW4zmaz6bHHH3faXAAAAAAAAAAAAMCVPN1dAAAAAAAAAAAAAEDZcm/TWmoQXFFn41NvyvIKbFr03XH97r5WJdp73rajhtnork1lsVhKtG9RpGXlas+Z6zp26YbOXE/R1aRM3UjPUnp2nvLyC5RXYFNhYcn3v56S6byyd7DDFxOVV2Czm3l5WNW4RiWXzq9W0V/SjZtuz8rN15WkDNWpGujS+YAzvbV0l6ZvOORwTb9W9fX8sI4mNSqe2ZuPOMzHRTQzqQncwcvDWuS1zetU0Ysj7ynVvHrBFfXGhAj99pNvDNcs2n5cr4zqrIr+PqWaVRLLvj+l9Ow8w3xopzBV8PEysREAAAAAAAAAAAAAAAAAAAAAAAAAAAAAAAAAwJGIiAg1atRIp0+fvinLy8vT7Nmz9dRTT5Vo77gZMwyzyIkTXXquX2pqqnbt2qXDhw/r5MmTunzlihISEpSWlqbc3Fzl5eWpsBQH+129etWJbe9c+/fvV16e/XOLvLy81KRJE5fOr169ut3bs7KydOnSJdWrV8+l8wFnmjZtmj7+5BOHawYOHKi//e1vJjUqnpjYWId59KRJJjUpuenTp8tms39WqSRNevhhlz734f/s27dPg4cMUU5OjuGaKlWqaOmXXyowsOyd4bpp0yadOnXKMO/Tp4/q169vYiPnsVgsevnll5WQkKAP/v1vw3U7duzQunXr1KdPHxPbAQAAAAAAAAAAAMXn6e4CAAAAAAAAAAAAAMoWi8Wi0V2b6h9f7rKbz9t6VL+7r1Wx9z166Yb2nok3mCmN7tK02Hveyrn4VC3cfkxr957VvrPxKsUZDbeUkWP/4AEUz6ELiYZZo5AgeXpYXTq/coCPYXb5RrrqVC17L+wF7Pn0m/16c6n97+M/6dy0lj5/7D55WF37uCqJtKxcLd9l/IL1ShV89EC7RiY2gtm8PIv+dflmZHd5e3qUeuawe8I0Z8sRbTp00W6emZuvZbtOaXz35qWeVVyztxxxmI/v3sykJgAAAAAAAAAAAAAAAAAAAAAAAAAAAAAAAACAorBYLIqcOFGvTJ1qN4+bMUNPPfVUsfc9dOiQfvjhB+OZkZHF3vNWzpw5o1mzZmn5ihXavXu3Cl14sF96errL9r6T7N+/3zALCwuTp6dr376uatWqhtnFixdVr149l84HnOX999/X1GnTHK6JiIjQgvnz5eFR+vPQnC01NVULFy40zCtXrqxhw4aZ2Kj4bDabpsfFGeYeHh6Kiooyrc+d7MSJE7rv/vuVkpJiuCYgIECrVq5Us2Zl83y8mNhYh/nk6GiTmrjOu+++qwMHD2rjxo2Ga97/4AP16dPHvFIAAAAAAAAAAABACbj2r1sAAAAAAAAAAAAAlEuju4TrzaW7ZO/Mg0MXEnXwfILuqletWHvO33rUMLunSS01qB5U3JqGDp5P0D++/F5r9561ew2ukJ1XYM6g29yFhDTD7NjlJAVHfWRim1+6kZ7tttlAcczZckQvztnqcE2bhtU156kB8vMum386smTHCWXm5hvmw+9pIt8y2h3O4eNVtM9vy/rB6hRW02lzJ/e5W5sOXTTMv9l3TuO7N3favKI4eSVJO49fMcyb16mito1CTGwEAAAAAAAAAAAAAAAAAAAAAAAAAAAAAAAAACiKyMhITZ02TYV2DsXbt2+f9u3bp1atWhVrzxkzZhhm3bp1U6NGjYrd08i+ffv08iuvaPny5XavwRWysznzzRnOnj1rmB0+fFgWq9W8Mr+SkJDgttlAcUyfPl1PPf20wzUdOnTQiuXL5efnZ1Kr4pk7d64yMzMN83EPPSRfX18TGxXfN998o/Pnzxvm/fv3V61atUxsdGc6f/68+vTtq2vXrhmu8fX11bKvvlKnTp1MbFZ0ycnJWrx4sWFetWpVPfjgg+YVchGr1ap/vvWWOnTsaPjz29q1a5WcnKxKlSqZWw4AAAAAAAAAAAAoBvf9dQsAAAAAAAAAAACAMqtutUB1Da9tmM/berRY+xXYbFr43XHDfGzX8GLtZyQ3v0BT521X71cWas2eszLp/AZJUn6+zbxht7ErSRnurmAoKzff3RWAW1r6/Uk9HbvR4fe/5nWqaP4fByrAz9u8YsU0e/MRh/n47s1MagJ3qVTBp0jrJjj5a6FfqwYKqeRvmO84fsWp84riVo+HhyJ4PAAAAAAAAAAAAAAAAAAAAAAAAAAAAAAAAABAWVS/fn317NnTMI+LiyvWfgUFBfpi9mzD/OGoqGLtZyQ3N1d/+tOf1LZdOy1btkyFJh7sl5eXZ9qs29mly5fdXcFQVlaWuysAt7RgwQJNfuQRh9//7r77bq1ZvVqBgYEmNiuemNhYh/nkyZNNalJyt7yG6GiTmty5rl69qt59+uj8+fOGa7y8vLR40SKHP/e425w5cxw+B00YP17e3mX3nM7iaNeunYYOHWqY5+bmav369SY2AgAAAAAAAAAAAIrP6u4CAAAAAAAAAAAAAMqmMV3DDbMlO04ov8BW5L02HLiga8mZdjN/H08N6tC42P1+LTUzRyPfWq4P1+yVzcTDG+BcKRk57q5gKCevwN0VAIfW7jmrR/+zzuH3wNAalbTwT4NVOcDXxGbFc/hCovacuW6Yt24YrLvqVTOxEdyhShG/Ru8Nr+XUuVarRZ3CahrmN9KzdT4+1akzHckvsGn+tmOGuY+nh0bd29S0PgAAAAAAAAAAAAAAAAAAAAAAAAAAAAAAAACA4omKjDTM5sydq/z8/CLvtXbtWl25csVuVqFCBY0YMaLY/X4tJSVF/e67T/98+23ZbEU/cxBlS1JSkrsrGMrOznZ3BcCh5cuXa/yECQ6/BzZt2lTffP21qlSpYmKz4jlw4IB27dplmLdv316tWrUysVHxJSYm6quvvjLMa9SooQceeMDERneehIQE9enbVydPnjRc4+HhoTmzZ2vAgAEmNiu+mNhYh/nkyZNNamKOkbf4uXDbtm0mNQEAAAAAAAAAAABKxuruAgAAAAAAAAAAAADKpoHtGynA18tuFp+apW/2nSvyXvO3HTXMBrVvbDinqHLyCjT+vdXafuxyqfaB+2XnFf1wELMVFrq7AWDs24PnFf3hWuUVGB/gUD+4opY8N1jVg/xNbFZ8szcfcZiP69bMpCZwp6qBvrdcE+Tvo7CalZ0+u33jEIf5mespTp9p5Ou9ZxWfmmWY92/bUJUDbv2xAgAAAAAAAAAAAAAAAAAAAAAAAAAAAAAAAAC4x/DhwxUYGGg3u379ulauXFnkvWbMnGmYjRgxQgEBAcXu979ycnI0eMgQbdq0qVT7wP2ys7PdXcFQIQf7oQz7+uuvNXLUKOXl5RmuadiwodavW6eQEMdnlrlbTEyMwzx60iSTmpTcrFmzlJuba5hHTpwoT09PExvdWZKTk9Xvvvt06NAhwzVWq1Vx06drxIgRJjYrvr179+rHH380zDt16qQWLVqY2Mj1+vbtK6vV+O1qDx0+bGIbAAAAAAAAAAAAoPj4bTAAAAAAAAAAAAAAu/x9vDSkY6hmbz5iN5+39aj6t214y31SMnK05sezhvnYbuElrfiz1xfv1HfHLt9ynZeHVW0bh6hNw+oKq1lJ9apVVHCQn6oE+KqCj5d8vT3lYbXIw8ELB4OjPip1XxjLL7C5uwJQ7mw7ckmR769RTn6B4ZraVQK05NnBqlm5dIfmuFpufoEWfXfcMPf39tTwzk1MbAR3qVTBVxV8vZSRbXwwSeMaQbJYLE6fHVqzssP80o10p880YvRz2E/Gd29mUhMAAAAAAAAAAAAAAAAAAAAAAAAAAAAAAAAAQEn4+/tr1MiRiomNtZvHzZihIUOG3HKf5ORkffXVV4b5w1FRJa34sxdffFGbN2++5TovLy916tRJHdq3V3h4uBo2bKiQkBBVrVpVAQEB8vPzk4eHhzw8PAz3sDg48w+ll5dnfH4TAPs2btyoB4cOVU5OjuGaunXrasP69apdu7aJzYovNzdXX8yebZj7+/vroYceMrFRyRg9d/4kOjrapCZ3nrS0NN3fv7/27NljuMZiseg/n3yi8ePHm9isZGJiYhzmk2/Dr6WqVasqLCxMx44ds5ufOXPG5EYAAAAAAAAAAABA8Xi6uwAAAAAAAAAAAACAsmtM13DN3nzEbvbNvnNKTMtS1UA/h3ss2XlCOfkFdrMGwRV1b9Napep4/PINfbx2n8M14bWr6LH+rTWwfWMF+HqVeJbNVlji+6JovL2MD9Dw8/ZU7SoBJrb5pYr+3m6bDRjZeeKKxr23Slm5+YZrqgf5a/Gzg1UvuKKJzUpm5e7TupGebZgP6tBYgX48Fu8UDYIr6tCFRMM8yN/HJXMrVXC8b2pmrkvm/trVpAytP3DeMK8fXFERzeuY0gUAAAAAAAAAAAAAAAAAAAAAAAAAAAAAAAAAUHJRUVGKiY21m61cuVIJCQmqVq2awz3mzp2rnJwcu1mjRo0UERFRqo5HjhzRO//6l8M1LVq00J+eeUbDhw9XQEDJz4Wz2Wwlvi+KxsfH+CwlPz8/1atXz8Q2vxQUFOS22YCRbdu2adDgwcrKyjJcU6NGDa1ft04NGjQwr1gJffnll0pMND7HbeTIkapYsWyfT7hz504dPHjQMO/evbvCwsJMbHTnyMjI0IAHHtDOnTsdrnv/vfc0efJkk1qVXHZ2tmbPmWOYBwQEaMyYMSY2Mk/16tV17Ngxu1l8fLzJbQAAAAAAAAAAAIDi8XR3AQAAAAAAAAAAAABl1z1NaqpRSJBOX0u5KcsrsGnxjhP6Td+WDveYv9X+C/AkaXTXprJYLKXq+N7KPbIVFhrmk/vcrb+OuVdenh6lmiNJKZn2D6OA8/h7exlmTWtX1jevjDSxTdk37B9f6UpShrtrlNiLI+/RA+0aubtGubXn9DWNfWelMrLzDNdUC/TTkmcHq3GNSuYVK4U5m484zMdFNDOpCcqCBtUr6tAF40M9gvyND/4pjUq32Dczx/gx50xztx5Vgc34Z5yxXcNL/XMUAAAAAAAAAAAAAAAAAAAAAAAAAAAAAAAAAMD1unbtqrCwMJ04ceKmLC8vT3PmzNEf/vAHh3vMmDnTMIucOLHU59G88Y9/yGazGeZPPP643n77bXl5GZ8XV1TJycml3gOOVahQwTBr0aKFdn3/vYltyr7effro0qVL7q5RYq+/9pqGDh3q7hrl1q5duzTggQeUnp5uuCY4OFjr161TWFiYic1KLiY21mEePWmSSU1KLiYmxmFeHq6hPMrKytKgwYO1detWh+veevNNPf744ya1Kp0lS5YoKSnJMB81cqQCAgJMbGSe6tWrG2aZmZkmNgEAAAAAAAAAAACKz9PdBQAAAAAAAAAAAACUbaO7NNXrS+y/cH7e1qP6Td+Whvc9cTlJu09fs5tZLNLoLuGl6paRk6cVu04Z5pE9muv18d1KNeN/JWXkOG2v201GTp5T9qke5G+YJaXz8f+1s9dTdSExzd01Siw1M9fdFcqt/efiNertFUrLMv4YVqrgo4V/GqSmtauY2KzkLiSkafNh40NJQmtUUuemtUxsBHdrUbeaVu4+4+4ablFYWKg5W44Y5h5Wi8Z2K93PUQAAAAAAAAAAAAAAAAAAAAAAAAAAAAAAAAAA80ROnKgXX3rJbhY3Y4b+8Ic/GN736NGj2rlzp93MYrEoMjKyVN0yMjK0aNEiw/y3v/mN3n///VLN+F83btxw2l63m/T0dKfsUyMkxDBLTEx0yozbyalTp3Tu3Dl31yixlJQUd1cot/bs2aP77r9fqamphmsqV66sb77+Ws2bNzexWcmdO3dO69evN8ybNm2qbt2cd1arK2RkZGje/PmGeaVKlTRixAgTG90ZcnJyNHTYMH377bcO1/112jQ988wzJrUqvZjYWIf55MmTTWpiPg8PD8PMZrOZ2AQAAAAAAAAAAAAoPqu7CwAAAAAAAAAAAAAo20Z3aSqrxWI3O3AuQYcvGL+wfu7Wo4ZZl/DaqlstsFTddhy7oszcfLtZ9SB//XVsl1Lt/2tJ6dlO3c9VLFb7ny9JstkKnT6vsLBQKZk5TtmrTtUAw+xGOfn4A652+EKiRr61XMkZxo+7in7eWvjMIN1Vr5qJzUpn7pYjshUaf48aF9HMxDYoC1o1CHaYO+u559eSb7Gvv4+XS+b+r+1HL+vsdeNDWnreVVe1qhg/ZwIAAAAAAAAAAAAAAAAAAAAAAAAAAAAAAAAAypaJEyfKarX/lmF79uzRgQMHDO8bFxdnmPXo0UP169cvVbctW7YoMzPTblajRg298847pdr/1xITjc8wLEuMPl+SVFBQ4PR5hYWFSk5Odspe9erVM8zKy8cfcLUDBw6ob79+SkpKMlwTFBSkr9euVatWrUxsVjrTp0+XzWYzzKMnTTKxTcksXLhQaWlphvlDY8fKz8/PxEa3v7y8PI0YOVJr1651uO4vzz+vl156yaRWpXfmzBl9++23hnnz5s3VuXNnExuZKz4+3jCrUKGCiU0AAAAAAAAAAACA4jP+yx0AAAAAAAAAAAAAkFS7aqAimtc2zOdtPWr3dputUIu+O254v7Fdw0vdbe+Z64bZkI6N5e/jVeoZ/2vfWeMXFJYl3h7GvwpOz85z+ryUzBwV2AqdsleTWpUNs7SsXMWn2j+0A7hTHL98QyPeWqYb6dmGayr4emnulAfUumF1E5uVjs1WqLkGzyeS5OVh1aguTU1shLKgbaMQWSzGeUpmjkvmJmc43rdygI9L5v6vLzYfdpiPi2jm8g4AAAAAAAAAAAAAAAAAAAAAAAAAAAAAAAAAAOepW7euevfubZjHxcXZvd1ms+mL2bMN7/dwVFQpm0m7du0yzEaNHCl/f/9Sz/hfu3fvdup+ruLt7W2YpaWlOX1ecnKyCgoKnLJXs2bG5xSlpqbq+nXjsxyBO8GRI0fUp29fJSYmGq4JCAjQqpUr1b59exOblY7NZtN0g+cTSfLy8tLEiRPNK1RCn8fEOMyjo6NNanJnyM/P15ixY7VixQqH66Y8/bReffVVk1o5R0xMjAoLjc/MjZ40ycQ25ouPNz5LuVKlSuYVAQAAAAAAAAAAAErA+B05AQAAAAAAAAAAAOD/G9M13DBb9N1x5RfYbrp946ELupKUYfc+Ab5eGti+Ual7nb6eYph1b1631Pv/2vcnrjh9T1fw8/E0zNKzc50+7+B54xeTF1frhtUd5tuOXnbaLKC8OX0tRcPeXKb41CzDNf7enpr91AB1DKtpYrPS23jogi4mphvm/VrXV/Ug5x7Mg7KvWkU/tahbzTA/eSXZ4UEHJXXicpLDvE7VQKfP/F8pGTla8cNpwzy4op/ua93ApR0AAAAAAAAAAAAAAAAAAAAAAAAAAAAAAAAAAM4XFRlpmM2eM0f5+fk33f7NN9/o0qVLdu8TGBio4cOHl7rXyVOnDLM+ffqUev9f27Z9u9P3dAV/f+Ozr9LS0pw+b+/evU7bq0OHDg7zjRs3Om0WUN6cPHlSvfv00fXr1w3X+Pv7a8Xy5br33ntNbFZ633zzjc6fP2+YDxw4UCEhISY2Kr5jx45p27ZthnmbNm3Utm1bExvd3goKCjRh4kQtWbLE4brHHn1Ub7/9tkmtnKOgoEBxM2YY5t7e3po4caKJjcyVkZGh48ePG+YNGzY0sQ0AAAAAAAAAAABQfFZ3FwAAAAAAAAAAAABQ9g1o10gV/bztZvGpWVq//+YX3s7betRwvyEdQ+Xv41XqXknp2YZZjcrGBxmUhM1WqO3HLjt1T1epGuBnmF28ke70eTuPX3HaXtWD/NW4RiXDfNsR+weDALe78/GpGvaPr3QtOdNwja+Xh2Y+2V9dwmub2Mw5Zm8+4jB/qFszk5qgrOl5V13DLDUrV8cvJzl95g+nrjnMw2pWdvrM/7V4xwll5xUY5qPubSovTw+XdgAAAAAAAAAAAAAAAAAAAAAAAAAAAAAAAAAAON/QoUMVFBRkN7t27ZpWr1590+1xM2YY7jdq5Ej5+5f+3L3ExETDrFatWqXe/3/ZbDZt2rTJqXu6SrVq1Qyz8+dvPoOxtLZu3eq0vUJCQtSkSRPD/Ntvv3XaLKA8OXv2rHr17q0rV4zP0fT19dVXS5eqe/fuJjZzjpjYWId59KRJJjUpuZiYGId5ebiG8qKwsFCToqM1b948h+semTxZH3zwgUmtnGft2rW6dMn4HNvBgwc7fK4v7zZs2KDc3FzDvKmDnxMAAAAAAAAAAACAssDT3QUAAAAAAAAAAAAAlH1+3p56sFOoZm48bDefu/Wo7mvT4Od/p2bmaPWPZwz3G9M13Cm9cvIKDLMAX2+nzPjJqh9P60pShlP3dJVqFf3k6WFVfoHtpuzc9VRl5OSpgo+X0+ZtOOjcgyEGtG2oD1btsZst/+GUpo6516n9y7Mf357g7gowweUb6Rr25jJdupFuuMbb06rpT9yv7i3qmtjMOW6kZ2vNHuPnjFpVKqh3y3omNkJZMrB9I8PnBEnadvSymtau4rR5BTabdp4wPiylbtVAVQ8q/UFUjszefMRhPr57M5fOBwAAAAAAAAAAAAAAAAAAAAAAAAAAAAAAAAC4hp+fn0aPGqVPP/vMbh43Y4YGDRr0879TUlK0dOlSw/2ioqKc0is7O9swCwwMdMqMnyxdulSXLl1y6p6uUr16dXl6eio/P/+m7PTp08rIyFCFChWcNm/t1187bS9JenDIEL351lt2s0WLF+uf//ynU/uXZ2fPGJ+FhtvHxYsX1at3b124cMFwjbe3t5YsXqw+ffqY2Mw5EhMT9dVXXxnmderU0f33329io+LLz8/XzFmzDHM/Pz+NGzfOxEa3t9/97neaOXOmwzUTJ07Uf/7zH1ksFpNaOU9MbKzDfHJ0tElN3MPRz5CS1LlzZ3OKAAAAAAAAAAAAACVkdXcBAAAAAAAAAAAAAOXDmK7hhtk3+84qKf3/DlRY+v1JZecV2F3bMCRI9zSp6ZROFf29DbPEtCynzPjJp98ccOp+ruTpYVX94Ip2M1thofaeue60WfvOXtf3J646bT9JGtopzDBLTMvW9PUHnToPKMuuJWdq2JvLdC4+1XCNp4dVnz96n/q0rG9iM+dZsO2YcvNthvmYLuHysPInLneqto1C1KRWZcN81qbDTp23Zs9ZXU/JNMwjWtRx6rxfO3AuQfvPxRvmnZrUVGhN448HAAAAAAAAAAAAAAAAAAAAAAAAAAAAAAAAAKBsi4qKMsxWrFihGzdu/Pzv+fPnKzs72+7a0NBQde3a1SmdKlWqZJglJCQ4ZcZP3nv/fafu50qenp5q1KiR3cxms+mHH35w2qzdu3dr27ZtTttPksaOHWuYJSQk6KOPPnLqPKAsu3r1qnr36aMzZ84YrvH09NSC+fPVv39/E5s5z8yZM5Wbm2uYR0VGysPDw8RGxbd8+XJdu3bNMB8+fLjD5ywU3ZNPPqlPP/vM4ZoxY8YoNiZGFovFpFbOc/36dS1fvtwwr1evnvr27WtiI3OdOnVKs774wjC3WCzq1auXiY0AAAAAAAAAAACA4uOd6wAAAAAAAAAAAAAUSYfQGgqtUclulptv0+IdJ37+97ytRw33GdOlqdM6VQ3wNcz2n3PeIQ7Ldp3Sd8cuO20/M7SoW9Uw++r7U06b896KPU7b6yd316+mTk1qGuYfrt6r+NRMp88FyprEtCyNeGuZTl1NNlzjYbXok9/2Uf+2Dc0r5mSzNx8xzCwW6aGIZia2QVk0rpvx18DB8wna7sTn6M/XHXCYD3DxY+2LzYcd5o4+FgAAAAAAAAAAAAAAAAAAAAAAAAAAAAAAAACAsq9z585q2tT+mXy5ubmaM2fOz/+OmzHDcJ+oyEindapW1fjsuh9//NFpcxYtWqTNmzc7bT8ztGrVyjBbsGCB0+a88Y9/OG2vn7Ru3Vpdu3Y1zN/65z91/fp1p88FypqEhAT16dtXx48fN1zj4eGhObNna8iQISY2c66Y2FjDzGKxaNKkSSa2KRlH1yBJ0eXgGsqDP//5z3r/gw8crhk2bJhmzZwpDw8Pk1o518yZM5WXl2eYPxwVJav19n0r1xdefNHh9Xfu3Fl169Y1sREAAAAAAAAAAABQfLfvb/QAAAAAAAAAAAAAON2YruGG2bytRyVJp64ma9fJa3bXWC0Wje5i/yCIkqhZJcAwW77rlFNmXElK1zNxG52yl5nuaVLTMFu266TSs41fIFlUX+48oeU/OOfj/GtPDWxrmCWkZSny/TXKyStwyWygLEjJyNHIfy7X0Us3DNdYLRZ9+EhvDekYamIz59p96prDa+zWrI7qB1c0sRHKook9mqtyBR/D/LmZm53ynLBg2zFtPXLJMK9TNUC9W9Yr9Rwj2bn5WvzdCcM80M9bQzo2dtl8AAAAAAAAAAAAAAAAAAAAAAAAAAAAAAAAAIA5oiIjDbO4GTMkScePH9d3331nd43VatXEiROd1qdOnTqG2aLFi50y49KlS/rt737nlL3M1K1rV8NswcKFSk9PL/WM+fPna9GiRaXex56/PP+8YRYfH6+hw4YpJyfHJbOBsiA5OVn97rtPhw4dMlxjtVo1c8YMjRw50sRmzrVz506H19irVy81bNjQxEbFd/nyZa1Zs8YwDw0NVY8ePcwrdJuaNm2a/vHmmw7XDBo0SPPmzpWnp6dJrZwvJjbWMLNarZo0aZKJbcz17rvvav78+Q7X/OaRR0xqAwAAAAAAAAAAAJSc1d0FAAAAAAAAAAAAAJQfo7o0kdVisZvtOxuvIxcTNW/rUcP7d2teW7WrBjqtT9dmtQ2z7ccua/3+86XaPzEtSxPeW62kjPJ3WECfVvUNs8S0bP1z6a5S7X/s0g09E7epVHs40qdlffW8q65hvuvkVT366Tpl5+a7rIMkXUhI09wtxl/TgCukZ+Vq9NsrdOBcguEai0V6d1JPDe/cxMRmzjd78xGH+fiIZiY1ub0NeX2pgqM+Mvxv25FL7q7oUICft357XyvD/OilG/rrAvsHSBXV2esp+svsrQ7X/LZfK3lYXffnVit3n1ZKpvHPHMM6hcrfx8tl8wEAAAAAAAAAAAAAAAAAAAAAAAAAAAAAAAAA5pgwYYKsBufZ7N69WwcPHtSMGTMM79+rVy/VrWt8Vltx9ezZ0zDbtGmT1qxZU6r9ExISNOTBB3Xjxo1S7eMOAwYMMMwSEhI0bdq0Uu1/+PBh/fZ3vyvVHo70799f9913n2G+fft2TZg4UdnZ2S7rIEnnzp1TXFycS2cAv5aWlqb7+/fXnj17DNdYLBbFfP65HnroIRObOV9MTIzDfHJ0tElNSi4uLk4FBQWGefSkSSa2sS/q4YdlsVoN/yvr3+feeustTb3F89b999+vhQsWyMur/J57t337dh09anyWbN++fVWvXj0TG/3X3r17dfDgQZfOmD9/vv74zDMO19SvX7/cf88DAAAAAAAAAADAncF17xYGAAAAAAAAAAAA4LZTs3KAetxlfAjDnC1HtXD7ccN8bNdwp/Zp1yhEFf28DfPHP1uvU1eTS7T3pcQ0DXrtS+07G1/Cdu7VsHqQ2jSsbpj/55v9WrPnTIn23n7ssga+9qVSs3JLWq9I3orsrkAHn99lu07p/r8tLvHn2JE9p6/pkY++Vodnv9C8rcYvqAWcLSs3Xw+9u0q7T18zXGOxSG9H9tDYbs79nmq2jJw8fbnzhGFeuYKPBrRrZGIjlGWP3d9aDYIrGuaffrNfU+dtL9HeJy4nafDrS5WSmWO4pn5wRT3c664S7V9UszcfcZiPi2jm0vkAAAAAAAAAAAAAAAAAAAAAAAAAAAAAAAAAAHPUrl1b/fr1M8xjY2M164svDPOHo6Kc2qdTp04KCgoyzCdGRur4ceNzBh25cOGCukVEaPfu3SWt51aNGzdWhw4dDPN333tPy5YtK9HemzdvVtdu3ZSSklLSekXy8UcfqWJF4zOcFi5cqE733FPiz7Eju3bt0pixY9U4NFRxM2Y4fX/ASFZWlgYOGqSdO3carrFYLPrPJ58oysnfU82WkZGhefPnG+ZVqlTR0KFDTWxUfIWFhYqdPt0w9/T0VGRkpImNbj8ffvihnn3uOYdrevfurS+XLJGPj49JrVwjJibGYR49aZJJTX5p7969atmqlR4cOlQ//PCDU/fOzc3V008/rTFjx8pmszlc+96778rLy8up8wEAAAAAAAAAAABXsLq7AAAAAAAAAAAAAIDyZUzXpoZZzLoDunQj3W5W0c9bA9o1cmoXTw+rRt5r3CchLUsPvLpEq3afLvKeufkF+veqPer24nyduJL8iyy4ol9Jq7rFI33vNszyC2ya9O+1mrnxkGy2wiLtl5yRrb8u+E4j31qm5Iycn2/39LDKz9uz1H1/rX5wRb0d1d3hmkMXEtXr5QX6y+wtOh+fWqp5+8/F640l3yvixXnq99fFWvr9SRUU8WMDOENufoEi31+t745ddrju9XHdNKFHc5Nauc5X359UenaeYT7i3iby8fIwsRHKMl9vT70V2V0Wi/GaD9fs1fh3V+ns9aIdMmSzFWrWxsN64NUlupKUYbjOYpHejuru0q/Hs9dTtPXoJcO8Rd2qatMoxGXzAQAAAAAAAAAAAAAAAAAAAAAAAAAAAAAAAADmioqMNMz+/eGHunDhgt0sKChIQ4cOdWoXT09PTRg/3jCPj49Xl65dtXTp0iLvmZubq7feekt33X23jh49+ousevXqJa3qFn944gnDLD8/XyNGjtSnn34qm81WpP2SkpL03HPPqW+/fkpKSvr5dk9PT/n5Of/Mw4YNG+rT//zH4Zr9+/erTdu2evLJJ3X27NlSzduzZ49efvll3d2ypTp26qT58+eroKCgVHsCxZGbm6uhw4Zp8+bNDtd98P77euSRR0xq5ToLFixQWlqaYT5+3Dj5+PiY2Kj4Nm7cqFOnThnmAwYMUM2aNU1sdHuZPn26nvjDHxyu6d69u5Z99ZV8fX1NauUa6enpWrBwoWEeHBysIUOGmNjolwoLC/XVV1+pQ8eO6tipk958802dPl30c5N/LT8/X1988YXatW+vd99775brx40b59brBwAAAAAAAAAAAIrD+e+OCQAAAAAAAAAAAOC2NqBtI1Wq4KPkjJybsrwC48MAHuwUKj9v5/+K8ulB7TR3yxFl5ubbzRPTshX5wRq1bxyi8d2b697wWmpYPegXa9KzcrXnzHWt3XtWK344rUs30u3u9e6knhr37iqnX4OrDO0UpvdW/Khjl5Ps5nkFNv0xbpNmfHtYE7o3U99W9VW7auAv1iRnZGvH8Stav/+8ln5/0u7n/YXhnRS7/qAuJBq/GLs013A+Pk1/X7TDcE1mbr4+++aAYtcfVPcWdXVv01q6p2lNtahbTQG+Xjetz80vUGJalg5fuKGD5xN08HyCdp+65pL+QHEs3XlS3x60fxDOT7w8rPp83QF9vu6Ay/u8OPIePdCukcv2n735iMN8fERzl80ujh9PX9Njn64v1n2Mnkckac+Z6+r85znF2m/Jc4NVs3JAse5zO+pxV11NGdReby/7wXDN2r1ntfHgBQ29J0z92zRQt+Z1FOjn/XNusxXq5NUkrdlzVou/O67DF2/ccu6TD7RV9xZ1nXINRuZsOarCQuN8XEQzl84HAAAAAAAAAAAAAAAAAAAAAAAAAAAAAAAAAJjrwQcfVOXKlZWUdPNZcXl5eYb3Gz1qlPz8/Jze54UXXlDs9OnKzMy0myckJGjosGG655579MjkyerevbsaN278izVpaWnatWuXli9frsVLlujCBfvnasV8/rkGDR7s9GtwlTFjxuj1N97Q4cOH7eZ5eXn67e9+p/98+qkemTxZDzzwgOrW/eW5RUlJSdqyZYtWr16t+QsW2P28v/bqq/rwo4907tw5p1/D6NGjdebMGT3/l78YrsnMzNT7H3ygDz/6SH379lX3iAh169ZNrVq1UkDAzedg5ebmKj4+XgcOHNDevXu1ehzCWgABAABJREFUd98+7dixwyX9geKYP3++1q5d63CNl5eXPvj3v/XBv//t8j6vv/aahg4d6rL9Y2JjHeaTJ0922WxnueU1REeb1OT2NPmRR1To6LA7SWfOnFHbdu1c3qVjx46aOWOGy/afN2+e0tONz4OcMH68vL29DXMz7dq1S7t27dJzf/6zWrVqpY4dOqh169Zq3bq1wsPDValSJVmt1l/cx2az6cqVK9q2bZu2bNmir5YtM/x569fatm2rT//zH1dcCgAAAAAAAAAAAOASzn/nUwAAAAAAAAAAAAC3NR8vDw3tFKrpGw4V635juoa7pE9IJX89PbidXl200+G6H05d0w+nrkmS/L09VSnAR55WqxJSs5SZm3/LOY/3b61+rRs4o7JpPD2sejOyu4a+8ZVsDl4Eu/9cvP40M16S5OvloaqB/z1sIzEtS9l5BQ5nDGrfWI/1b63Y9QedV/xXnhzYVvkFNr3x5fcO1xXYCrXhwHltOHD+59u8PKyqVMFHFXy9lJmTr9TMnFteE+AuBTbHL1aXpLwCm05eTXZ9GUmpmbku2/vklSR9f+KqYd6mYXU1r1vVZfOLIysn36kf86zc4u+Xl29z2vzy7tkHO+jElSQt23XKcE1OfoHmbT2qeVuPSpL8fTxVLdBPWbn5SkzLdvic+GsjOofpL8M7lbq3IwU2289d7fHx9NCIzk1c2gEAAAAAAAAAAAAAAAAAAAAAAAAAAAAAAAAAYC4fHx+NGT1aH3/ySbHuFxUV5ZI+NWrU0IsvvKC/vPCCw3U7duzQjh07JEn+/v6qUqWKPD09df36dWVmZt5yzp+eeUYDBw50SmezeHp66uOPPlLPXr1ksxmfCfXjjz/q948+Kkny9fVVcHCwJCk+Pl7Z2dkOZ4wYMULPPPOMPvzoI+cV/5U///nPysvL08uvvOJwXUFBgdasWaM1a9b8fJuXl5eqVKmigIAAZWRkKDk5+ZbXBLhLQcGtz5zMy8vTsWPHTGgjpaSkuGzvY8eOadu2bYZ5hw4ddPfdd7tsvjMkJydr8eLFhnnNmjU1YMAAExvdfhw9d/3k/Pnzt1zjDDVq1HDp/jGxsQ7z6Ohol84vqX379mnfvn2/uM1isSggIEBBQUHy9vZWUlKSUlJSivT5/LU2bdrom6+/lr+/v7MqAwAAAAAAAAAAAC5ndXcBAAAAAAAAAAAAAOXPmK7hxVofWqOSOoS67sWPTw1sp+H3hBV5fWZuvi7fyND5hDRl5ubfcv2oLk318qjOpanoNvc2raXnh3cs8vrsvAJdupGuSzfSlZ3n+AXlPVrU0Se/6yOLxVLamrf0xyHt9cHkXvLz9izW/fIKbIpPzdLZ66m6npJ5y2sCYI7Zm484zMd3b2ZSE5Q3VqtF//ldXw3u0LjI98nMydf5hDTFp2bJVlhY5PuNj2imfz/S2+XPcxsOXNCVpAzD/IH2jVQ5wNelHQAAAAAAAAAAAAAAAAAAAAAAAAAAAAAAAAAA5ouKiirW+qZNm6pzZ9edi/f888/roYceKvL6zMxMXbx4UWfPnlVmZuYt10+cOFH/+Mc/SlPRbSIiIvT3v/2tyOuzs7N14cIFXbhwQdnZ2Q7X9u3bV7O/+MKUc/1eeuklxU2fLj8/v2LdLy8vT9euXdOpU6d09erVW14TAHPExMQ4zCdHR5vUpOTmzJnj8HtKVGSkPDw8TGyE8urw4cPasWOHYd65c2c1b97cxEalU1hYqLS0NF28eFGnT59WUlKSbDZbsfcZMmSINn77rapUqeKClgAAAAAAAAAAAIDrWN1dAAAAAAAAAAAAAED507ZRiJrWqlzk9WO6hruwzX+9F91LD7Rr6PR9nxjQRh9E9zLloAJXeWpgOz0xoI1T9xx1bxN98dQD8vY07wXKY7qGa/3UkWrbqLppMyWpUgUfU+cBt7u8/ALN33bMMPf38dTQTmEmNrr9pWTmGGYeVotqVw0wsU3peXpY9fmj/fTc0A6yuuD52cfTQ6+N66p/TeopD6vr/7xq9ubDDvNxEc1c3gEAAAAAAAAAAAAAAAAAAAAAAAAAAAAAAAAAYL6OHTuqefPmRV4fFRnpwjb/FRsTo6FDhzp93+eefVbTY2PL9bl+zz//vJ579lmn7jlhwgQtX7ZM3t7eTt3XkcjISP24e7c6duxo2kxJqly56GdYAri1vLw8zZw1yzCvUKGCxowZY2Kjkvk8JsYws1gsmjRpkoltHEtOTnaYN2rUyJwisOvzzz93mEeXoa8lMwQFBenfH3ygL5csUcWKFd1dBwAAAAAAAAAAACg21797GAAAAAAAAAAAAIDb0piu4UVaZ7VYNKpLExe3kXy8PBT3RH9NHd1Znh6l/1VovWqBmv3UAL08qrOs1vJ7gMNPXh7VWR9M7qWKfqU7dKGin7fejuquD3/TRz5eHk5qV3RhtSprzUvD9eEjvdWguute2FnRz1vjIprpq+cfVNwT97tsDnAn+nrfOcWnZhnmgzuEKrCU36vwf26kZ+vwxUTDfEzXcDWoHmRiI+ewWCx6ZkgHrXhhqFo3DHbavr3urqdv/zpKj/Rt6bQ9HYlPzdTXe88Z5g2CK6pbs9qmdAEAAAAAAAAAAAAAAAAAAAAAAAAAAAAAAAAAmC8qMrJI66xWqyZMmODiNpKPj4+WLF6st958U56enqXer0GDBlq+bJneeOMNWa3l/y3T3njjDcVNn66goNKd3RQUFKT/fPKJZs6YIR8fHye1K7rw8HDt+O47zZwxQ40bN3bZnKCgIEVPmqRNGzdqyeLFLpsD3IlWrFiha9euGeYjR45UxYquO7fTGfbs2aM9e/YY5t27d1doaKiJjYzZbDZt2rTJMO/du7ciIiJMbIT/lZubq1lffGGYBwQEaPTo0SY2ullQUJC8vV1/1qa/v7+eevJJHT1yRI899pgslvJ/rjIAAAAAAAAAAADuTKX/yyUAAAAAAAAAAAAAd6SR9zbV3xftUIGt0OG67i3qqGblAJNaSY/1b6OB7Rvrw9V7NHfLUWXnFRTr/mE1Kym69916KKKZ/Lxv/pVqzcoV7N4vpJJ/ifqaaUzXcPW4q67eW/Gj5mw5osyc/CLft6Kftyb2aK7f3dfa7ddqsVg0qktTjejcROv2n9O8rce04eB5ZWTnlWJPqVntKurWvI4imtdRt+Z17H7+AZSep9WqPw1pb5gP6Vg2Dj+4XWw5fFGFBk/Vvl4eevbBDuYWcrIOoTX09csjtPrHM4pZf1BbjhhfrxF/H0/d36ahHulzt9qH1nBNUQPxKVl6amBbw7xNoxAOMwAAAAAAAAAAAAAAAAAAAAAAAAAAAAAAAACA29iECRP0/F/+ooICx+fm9e3bV7Vr1zaplfTMM89o+PDheuuttzQ9Lk7Z2dnFun94eLgef+wxTZo0SX5+fjflRtdSs2bNEvU1U2RkpPr166fXX39dsdOnKyMjo8j3DQoK0m8eeURTpkxRjRrmnnn0axaLRRMmTNC4ceO0evVqxc2YoTVr1ig9Pb1Ue951113q3auX+vTpo169etn9/AMoPU9PT73y8suG+ahRo0xsUzLp6ekOr6Ffv34mtnFs9+7dSk5ONszfeP1188rgJteuXdNjjz5qmDdp0kQBAeadj2zP0KFDlXTjhrZv366NGzdqy9at2rt3r1JTU0u9t6enpzp37qyxY8Zo9OjRqlKlihMaAwAAAAAAAAAAAO5lKSws7tuRAQAAAAAAAAAAAHC1kOBqmtw9VE8PaufuKuVacka2th65pG1HL2vvmetKSMtSUnqO0rNz5ePloQBfb9WqUkGhNSqpVYPq6nFXXYXXvjNePJiZk6dv9p3TtqOXdfB8gi4kpCklM0c5eQXy8/FURT9vNQoJUvO6VdWjRV1FNK8jX29Pd9c2lJNXoF0nr2rPmev//3pSdflGhlKzcpWdm69CSQG+Xv//P29Vq+in0BqVFFqzkkJrVFarBsGqVpFDG/B/5m45qj/EbLCb/WlIez07tKPJjYCS+WPcRs3ceNhu9uj9rTRtTBeTG7nWteRMbTx0Xt+fuKrjl5N0PiFVaVl5yszJk4fVIn8fL1UP8le9aoG6q141dQitoW7N68ivDD/HlSfBUR8ZZvFxxodVuEqtyf/Re+9/oN///vemzwYAAAAAAAAAAAAAAAAAAAAAAAAAAAAAAADgXkeOHFHz5s21betW3Xvvve6uU64lJSXp22+/1caNG7Xrhx8UHx+vxMREpaWlydfXV4GBgapTp46aNm2qdm3bql+/fmrRooW7a5siMzNTK1eu1MaNG7V33z6dPXtWSUlJysnJkb+/v4KCghQWFqaWd9+tvn37qk+fPvL19XV3bUM5OTnavn27du3a9fP1XLx4USkpKcrKylJhYaECAwN//q969epq2qSJwsPD//v5b9dOwcHB7r4MlCFxcXF6eNIku9krL7+sqVOnmlsIKKHXX39df3nhBbvZ8OHDtWjhQpMb4XZQWFioM2fOaO/evTpy5IjOnz+vCxcv6uLFi7px44YyMzOVlZWlnJwceXt7y9fXV1WqVFHNmjVVv3593dWihVq3bq1u3bopMDDQ3ZfzCz169tSmTZvsZt9u2KAePXqY2sfbx0fvvfceZxMCAAAAAAAAAACUI7yrGAAAAAAAAAAAAIDbVqUKvhrYvrEGtm/s7ipljr+Pl4Z0DNWQjqHuruIUPl4e6tqstro2q+3uKgBQpmw+dNHu7YF+3npyYDuT27heSCV/je4SrtFdwt1dBQAAAAAAAAAAAAAAAAAAAAAAAAAAAAAAAACA20LlypU1bNgwDRs2zN1Vyhx/f3+NHDlSI0eOdHcVp/Dx8VHPnj3Vs2dPd1cBgDJl3fr1dm/38PDQq3//u8ltcLuwWCxq1KiRGjVq5O4qAAAAAAAAAAAAQJljdXcBAAAAAAAAAAAAAAAAAM53Pj5VZ+NT7WaP9W+tKgG+JjcCAAAAAAAAAAAAAAAAAAAAAAAAAAAAAAAAAAAAAKD8yM7O1vbt2+1mUZGRatq0qcmNAAAAAAAAAAAAAOD2Z3V3AQAAAAAAAAAAAAAAAADOt+nwRbu3B1f00+/ua2VyGwAAAAAAAAAAAAAAAAAAAAAAAAAAAAAAAAAAAAAAypetW7cqOzv7ptt9fX01depU8wsBAAAAAAAAAAAAwB3A6u4CAAAAAAAAAAAAAAAAAJxv86GLdm+fMri9Kvh4mdwGAAAAAAAAAAAAAAAAAAAAAAAAAAAAAAAAAAAAAIDyZd26dXZvf+zRR1WnTh2T2wAAAAAAAAAAAADAncHT3QUAAAAAAAAAAAAAAADKk5j1B/XlzpMO14zu2lRPDWxnUiPgZoWFhdp65NJNt9cPrqjIHs3d0AjlXec/z3F3BQAAAAAAAAAAAAAAAAAAAAAAAAAAAAAAAAAAANwm/v3hh5o3f77DNZETJ+r55583qRFg3/oNG266rWLFinxt4o41MTJS33//vcM158+fN6kNAAAAAAAAAAAAblee7i4AAAAAAAAAAAAAAABQntxIz9aN9GyHa+JTskxqA9h36EKiEtJu/jp8bmgHeXl6uKERyruTV5PdXQEAAAAAAAAAAAAAAAAAAAAAAAAAAAAAAAAAAAC3icTERCUmJjpcc+3aNZPaAPYlJSXpxx9/vOn2Pz3zjKpWreqGRoD7nT9/XseOHXN3DQAAAAAAAAAAANzmrO4uAAAAAAAAAAAAAAAAAMC5Nh+6eNNtzetU0fB7mrihDQAAAAAAAAAAAAAAAAAAAAAAAAAAAAAAAAAAAAAA5cuGDRtks9l+cVtISIiefvppNzUCAAAAAAAAAAAAgDuD1d0FAAAAAAAAAAAAAAAAADjX5iMXb7rthRH3yGq1uKENAAAAAAAAAAAAAAAAAAAAAAAAAAAAAAAAAAAAAADly/r162+67cUXXlCFChXc0AYAAAAAAAAAAAAA7hye7i4AAAAAAAAAAAAAAAAAwLnmTRno7goAAAAAAAAAAAAAAAAAAAAAAAAAAAAAAAAAAAAAAJRbH330kT766CN31wAAAAAAAAAAAACAO47V3QUAAAAAAAAAAAAAAAAAAAAAAAAAAAAAAAAAAAAAAAAAAAAAAAAAAAAAAAAAAAAAAAAAAAAAAMCdzdPdBQAAAAAAAAAAAAAAAMqasd3CNbZbuLtrAECZER/3qLsrAAAAAAAAAAAAAAAAAAAAAAAAAAAAAAAAAAAAoByJiopSVFSUu2sAAJxo47ffursCAAAAAAAAAAAA7gBWdxcAAAAAAAAAAAAAAAAAAAAAAAAAAAAAAAAAAAAAAAAAAAAAAAAAAAAAAAAAAAAAAAAAAAAAAAB3Nqu7CwAAAAAAAAAAAAAAAAAAAAAAAAAAAAAAAAAAAAAAAAAAAAAAAAAAAAAAAAAAAAAAAAAAAAAAgDub1d0FAAAAAAAAAAAAAAAAAAAAAAAAAAAAAAAAAAAAAAAAAAAAAAAAAAAAAAAAAAAAAAAAAAAAAADAnc3q7gIAAAAAAAAAAAAAAAAAAAAAAAAAAAAAAAAAAAAAAAAAAAAAAAAAAAAAAAAAAAAAAAAAAAAAAODOZnV3AQAAAAAAAAAAAAA3s1gsshUWursGAAAAUG7ZbIWyWCzurgEAAAAAAAAAAAAAAAAAAAAAAAAAAAAAAADADX46e8Rms7m5CQAAAAB3stlsnE0IAAAAAAAAAABQzljdXQAAAAAAAAAAAADAzXx8fJSbV+DuGgAAAEC5lF9gU4HNJl9fX3dXAQAAAAAAAAAAAAAAAAAAAAAAAAAAAAAAAOAGPj4+kqScnBw3NwEAAADgLvn5+SooKOBsQgAAAAAAAAAAgHLG6u4CAAAAAAAAAAAAAG7m6+urnLwCd9cAAAAAyqXs//+zNAcgAAAAAAAAAAAAAAAAAAAAAAAAAAAAAAAAAHemn84eyc7OdnMTAAAAAO7y0/8PcDYhAAAAAAAAAABA+WJ1dwEAAAAAAAAAAAAAN6tUqZIS0znEAQAAACiJpP//s3RQUJCbmwAAAAAAAAAAAAAAAAAAAAAAAAAAAAAAAABwh5/OHklISHBzEwAAAADukpiYKImzCQEAAAAAAAAAAMobq7sLAAAAAAAAAAAAALhZ47AmOhuf5u4aAAAAQLl05nqKJCk0NNTNTQAAAAAAAAAAAAAAAAAAAAAAAAAAAAAAAAC4g7+/v2rWrKlTp065uwoAAAAANzl58qQkziYEAAAAAAAAAAAob6zuLgAAAAAAAAAAAADgZmFhYTpzPdXdNQAAAIBy6fTVZHl4eKhBgwburgIAAAAAAAAAAAAAAAAAAAAAAAAAAAAAAADATcLCwnTi5El31wAAAADgJidOnOBsQgAAAAAAAAAAgHLI6u4CAAAAAAAAAAAAAG4WFhama0lpSs/Oc3cVAAAAoNw5cz1FDevXk5eXl7urAAAAAAAAAAAAAAAAAAAAAAAAAAAAAAAAAHCTsLAwnTx50t01AAAAALjJyZMn1bBhQ84mBAAAAAAAAAAAKGes7i4AAAAAAAAAAAAA4GahoaGSpDPXUtzcBAAAACh/Tl9LVWhYE3fXAAAAAAAAAAAAAAAAAAAAAAAAAAAAAAAAAOBGoaGhOnHihAoLC91dBQAAAIAbnDh58ufzvgEAAAAAAAAAAFB+WN1dAAAAAAAAAAAAAMDNwsPD5eHhod2nrrq7CgAAAFCuFNhs2nM2Xnfdfbe7qwAAAAAAAAAAAAAAAAAAAAAAAAAAAAAAAABwo7vvvlspKSk6duyYu6sAAAAAMFlBQYG+//573XXXXe6uAgAAAAAAAAAAgGKyursAAAAAAAAAAAAAgJtVqlRJvXr20LIfzri7CgAAAFCu7DxxVdeS0jVs2DB3VwEAAAAAAAAAAAAAAAAAAAAAAAAAAAAAAADgRr1791ZAQIAWLlzo7ioAAAAATLZt2zZdvXqVswkBAAAAAAAAAADKIau7CwAAAAAAAAAAAACwb+So0dp29KLiUzPdXQUAAAAoN5Z9f0p1atdSp06d3F0FAAAAAAAAAAAAAAAAAAAAAAAAAAAAAAAAgBv5+vpq8ODBWrhokburAAAAADDZwoULVadOHc4mBAAAAAAAAAAAKIes7i4AAAAAAAAAAAAAwL6hQ4fKYrFq5Q+n3V0FAAAAKBcKbDat+PGMRowcJauVP48DAAAAAAAAAAAAAAAAAAAAAAAAAAAAAAAA7nQjR47UgQMHdPToUXdXAQAAAGCSgoICLVq8WCNGjOBsQgAAAAAAAAAAgHKI3/AAAAAAAAAAAAAAZVS1atXUq2cPfbHlmGy2QnfXAQAAAMq8b/ad07WkdI0cOdLdVQAAAAAAAAAAAAAAAAAAAAAAAAAAAAAAAACUAffff78CAwP12WefubsKAAAAAJOsXLlSV69e5WxCAAAAAAAAAACAcsrq7gIAAAAAAAAAAAAAjL308ivad+aa5mw54u4qAAAAQJmWnZuvl+Z9pz69e6lz587urgMAAAAAAAAAAAAAAAAAAAAAAAAAAAAAAACgDPD19dWzzz6r9z/4QEeOcK4fAAAAcLvLzs7W01OmqE+fPpxNCAAAAAAAAAAAUE5Z3V0AAAAAAAAAAAAAgLFu3bppwvjx+tui75WUnu3uOgAAAECZ9eHqvbp0I10f/PtDWSwWd9cBAAAAAAAAAAAAAAAAAAAAAAAAAAAAAAAAUEY888wzatCggR5/4gkVFha6uw4AAAAAF3rrrbd04cIFffDBB5xNCAAAAAAAAAAAUE5Z3V0AAAAAAAAAAAAAgGNvvvWW8mXV3xftcHcVAAAAoEw6cz1F767coylT/qjw8HB31wEAAAAAAAAAAAAAAAAAAAAAAAAAAAAAAABQhvj6+ur999/Xhg0bNG/ePHfXAQAAAOAip06d0muvv64pU6ZwNiEAAAAAAAAAAEA5ZiksLCx0dwkAAAAAAAAAAAAAjn388cd69NFH9cKITnpqYDt31wEAAADKjEuJaRr65grJr6L2HziogIAAd1cCAAAAAAAAAAAAAAAAAAAAAAAAAAAAAAAAUAaNHj1ay5cv1/Jly9S7d2931wEAAADgRBcuXFDPXr1ks9m0f/9+ziYEAAAAAAAAAAAox6zuLgAAAAAAAAAAAADg1n7/+9/rlVde0auLdurdFbvdXQcAAAAoEy4lpmnomytk8wnQhm83cvgBAAAAAAAAAAAAAAAAAAAAAAAAAAAAAAAAAEMzZsxQRESEBg0erPXr17u7DgAAAAAnuXDhgnr26qX8/Hxt2LCBswkBAAAAAAAAAADKOau7CwAAAAAAAAAAAAAomqlTp+qVV17Rq4t26rXFO5WbX+DuSgAAAIDbHL6QqKFvrpDNJ0AbN21WgwYN3F0JAAAAAAAAAAAAAAAAAAAAAAAAAAAAAAAAQBnm6+urpUuXKiIiQoMGD9aSJUtUWFjo7loAAAAASuHAgQPq2auX8vPztXHjRs4mBAAAAAAAAAAAuA1Y3V0AAAAAAAAAAAAAQNFNnTpVr776qt5buUc9X1mkLYcvursSAAAAYKq0rFy9NHeber2yUD6VgrVx02YOPwAAAAAAAAAAAAAAAAAAAAAAAAAAAAAAAABQJL6+vlq6dKnuu+8+DR8xQoMGD9apU6fcXQsAAABAMaWmpmrKlClq07atvLy8tHHjRs4mBAAAAAAAAAAAuE1Y3V0AAAAAAAAAAAAAQPH85S9/+X/s3fmj3vOd///ndWVHihAkRVGJXS05OdlFEoQsIquT9bpGKVqtlqFG1VSLKVqjpVTVdbLIRmQhIrLJIss5pxrUkjLV2nchIfu5vj/MfOczM11sSV5nud3+gvvv79f78YzHH388Wn6lbQy8YVacd/u8+MNL70SxWEydBgAAO8z6DZtjwuJnouO/TI5xS/4Y1153XTzx5FPGDwAAAAAAAAAAAAAAAAAAAACAz6Rp06Zx//33x/333x9PPfVUHHX00XHVVVfFq6++mjoNAAD4BOvWrYvf/va3cdjhh8ev77wzrr322njiiSdsEwIAAAAAANQhmaILrQAAAAAAAFArFYvFGD9+fFz2z5fGm2+9HV9t1SL6tzs4+pd8NY46YK/IZDKpEwEA4AtZv2FzzF3955hV9adY8ORLsWnL1hg8aFD8/Oab44ADDkidBwAAAAAAAAAAAAAAAAAAAADUch999FFcd911cdNNN8XmzZujc+fOMWTw4Bg8eHB8+ctfTp0HAABExLp16+KBBx6Ie++7L+bMmRObNm2KwYMHx89//nPbhAAAAAAAAHVQplgsFlNHAAAAAAAAAJ/f5s2bY8GCBTF16tSYOWN6vL/2g9hnj93ikH13j4P3aR6H7Lt7HLLvHtFqz12jaaOG0bRRg2jQIJs6GwAAolgsxuat22LTlm3x4YbN8eKbH8SLb34Qf3rrg/jTW+vixTfXxuYtW6O0fUkMGTosBg8eHF/5yldSZwMAAAAAAAAAAAAAAAAAAAAAdczatWtj1qxZce+998bcuXNjy5YtcfDBB0ebNm2izaGHxqGHHhpt2rSJli1bRtOmTaNJkybRoEGD1NkAAFAnFIvF2LRpU2zcuDE++OCDeOGFF+KFF16I5194IZ5//vl44YUXYvPmzVFaWhpDhgyxTQgAAAAAAFDHZYrFYjF1BAAAAAAAALB9bN68ORYuXBgrVqz4zx/H1jwXz7/wQqz94MPUaQAA8IkaNGgQBx14QLRpe1gc2qZNHH744dG3b1+jBwAAAAAAAAAAAAAAAAAAAADATrN27dqYPXt2PPHEE/+56/f88/HCCy/Exo0bU6cBAEC90KBBgzjooIOiTZs2ceihh9omBAAAAAAAqGcyxWKxmDoCAAAAAAAA2LHefffdeP3112Pjxo2xYcOG2LZtW+okoIZbv359DBw4MHK5XAwfPjx1DrXIpk2bYtCgQXHWWWfFOeeckzoHqAWaNm0aTZs2jebNm8eBBx4YjRo1Sp0EAAAAAAAAAAAAAAAAAAAAAPC/VFdXx2uvvRbvv/9+bNiwITZu3BjV1dWps0jsjTfeiB/84Afx6quvxhVXXBHdunVLnQQAtcKLL74YP/jBD2L9+vXxr//6r3H88cenTqIGsE0IAAAAAADA/y9TLBaLqSMAAAAAAAAAgJrlN7/5TZx//vnx8ssvR+vWrVPnUMucf/75MXv27Pjzn/8cDRo0SJ0DAAAAAAAAAAAAAAAAAAAAAAAA29WSJUti0KBB0bx585g5c2Ycc8wxqZMAoFZ57733YtiwYbFo0aL493//9/jmN78ZmUwmdRYAAAAAAABQA2RTBwAAAAAAAAAANU+hUIjTTjstWrdunTqFWiiXy8Urr7wSCxcuTJ0CAAAAAAAAAAAAAAAAAAAAAAAA29Udd9wRPXv2jGOOOSYqKirimGOOSZ0EALVOixYtYs6cOXHRRRfFRRddFOeee25s2rQpdRYAAAAAAABQA2RTBwAAAAAAAAAANcuaNWtixYoVkc/nU6dQS5WWlsbhhx8ehUIhdQoAAAAAAAAAAAAAAAAAAAAAAABsF5s3b47zzz8/Lrjggjj//PNj7ty5sffee6fOAoBaq2HDhnHzzTdHoVCI8ePHR48ePeLNN99MnQUAAAAAAAAklk0dAAAAAAAAAADULOXl5bHnnntGv379UqdQS2Uymcjn8zF9+vRYu3Zt6hwAAAAAAAAAAAAAAAAAAAAAAAD4Qt56663o1atX3H333fGb3/wmfvnLX0ajRo1SZwFAnZDL5WLx4sXxpz/9Kdq1axe/+93vUicBAAAAAAAACWVTBwAAAAAAAAAANce2bdti3LhxMXz48GjatGnqHGqxkSNHxubNm2PKlCmpUwAAAAAAAAAAAAAAAAAAAAAAAOBzW716dZSUlMSaNWti0aJF8fWvfz11EgDUOR06dIiqqqpo1apVdOnSJSZNmpQ6CQAAAAAAAEgkmzoAAAAAAAAAAKg55s2bF6+99lrkcrnUKdRyrVu3jt69e0ehUEidAgAAAAAAAAAAAAAAAAAAAAAAAJ/L1KlTo1OnTrH33ntHVVVVdO7cOXUSANRZX/7yl2PJkiUxZMiQGD58eHz/+9+Pbdu2pc4CAAAAAAAAdrJs6gAAAAAAAAAAoOYoFApx9NFHx4knnpg6hTogn8/HqlWr4tlnn02dAgAAAAAAAAAAAAAAAAAAAAAAAJ9adXV1/OAHP4hhw4bFgAEDYunSpXHAAQekzgKAOq9p06YxduzYuOmmm+LGG2+M/v37xwcffJA6CwAAAAAAANiJsqkDAAAAAAAAAICa4b333osZM2ZEPp+PTCaTOoc6oF+/ftGiRYsoLy9PnQIAAAAAAAAAAAAAAAAAAAAAAACfyocffhgDBgyI6667Lv7t3/4t7rnnnthll11SZwFAvZHJZOKSSy6Jhx56KB577LEoLS2NP/7xj6mzAAAAAAAAgJ0kmzoAAAAAAAAAAKgZJk+eHNu2bYsRI0akTqGOaNKkSQwfPjzGjRsXW7duTZ0DAAAAAAAAAAAAAAAAAAAAAAAA/9ALL7wQHTt2jMWLF8cDDzwQl19+eWQymdRZAFAvnXbaaVFRURGZTCbat28fDz/8cOokAAAAAAAAYCfIpg4AAAAAAAAAAGqGQqEQffr0iX333Td1CnVILpeLN954Ix555JHUKQAAAAAAAAAAAAAAAAAAAAAAAPB3zZs3L9q3bx9bt26NVatWRZ8+fVInAUC917Zt21i5cmV06dIl+vTpEzfeeGMUi8XUWQAAAAAAAMAOlE0dAAAAAAAAAACk94c//CGqqqoil8ulTqGOOeGEE+KYY46JQqGQOgUAAAAAAAAAAAAAAAAAAAAAAAD+SrFYjJtvvjl69+4dpaWlsWrVqjj88MNTZwEA/2X33XePmTNnxuWXXx6XXXZZjB49OjZs2JA6CwAAAAAAANhBsqkDAAAAAAAAAID0ysvLY++9944+ffqkTqGOyWQykc/nY9asWfHuu++mzgEAAAAAAAAAAAAAAAAAAAAAAID/tnHjxsjn8/G9730vLrnkknjwwQdjjz32SJ0FAPwfDRo0iOuuuy4mTZoU06ZNi27dusWrr76aOgsAAAAAAADYAbKpAwAAAAAAAACAtLZs2RLjx4+PkSNHRuPGjVPnUAeNGDEiqqurY9KkSalTAAAAAAAAAAAAAAAAAAAAAAAAICIiXn/99ejevXtMnjw5xo8fHzfccEM0aNAgdRYA8A+cffbZsWzZsnjjjTeiXbt2sWLFitRJAAAAAAAAwHaWTR0AAAAAAAAAAKT18MMPx1tvvRW5XC51CnXUPvvsE3369IlCoZA6BQAAAAAAAAAAAAAAAAAAAAAAAKKioiLatWsXr7zySixdujRGjhyZOgkA+JROOOGEqKqqikMPPTS6d+9u7xIAAAAAAADqmGzqAAAAAAAAAAAgrUKhEMcff3x87WtfS51CHZbP5+Pxxx+PJ598MnUKAAAAAAAAAAAAAAAAAAAAAAAA9dj48eOjW7du8ZWvfCUqKyujpKQkdRIA8Bntu+++sWDBgsjlcvFP//RPcfHFF8fWrVtTZwEAAAAAAADbQTZ1AAAAAAAAAACQzttvvx0PPPBA5PP51CnUcWeccUa0bNkyysvLU6cAAAAAAAAAAAAAAAAAAAAAAABQD23dujUuvfTSGD16dIwYMSIWLVoUrVq1Sp0FAHxOjRs3jjvuuCNuu+22uO2226J3797x7rvvps4CAAAAAAAAvqBs6gAAAAAAAAAAIJ2JEydGJpOJsrKy1CnUcY0aNYqRI0fGhAkTYsuWLalzAAAAAAAAAAAAAAAAAAAAAAAAqEfef//96NOnT/z7v/973HLLLXHXXXdFkyZNUmcBAF9QJpOJCy+8MObNmxerV6+O9u3bx9NPP506CwAAAAAAAPgCsqkDAAAAAAAAAIB0CoVC9O/fP/bee+/UKdQDuVwu3n777XjooYdSpwAAAAAAAAAAAAAAAAAAAAAAAFBPPPvss1FaWhqVlZUxd+7c+Pa3vx2ZTCZ1FgCwHXXv3j2qqqpit912iw4dOsTMmTNTJwEAAAAAAACfUzZ1AAAAAAAAAACQxurVq+OJJ56IXC6XOoV64thjj40TTjghCoVC6hQAAAAAAAAAAAAAAAAAAAAAAADqgQcffDBKS0ujcePGUVlZGT179kydBADsIAcddFA89thjcdppp8WAAQPixz/+cRSLxdRZAAAAAAAAwGeUTR0AAAAAAAAAAKRRKBRiv/32i969e6dOoR7J5/Mxe/bseOutt1KnAAAAAAAAAAAAAAAAAAAAAAAAUEcVi8W4/vrro3///tGjR49YsWJFfPWrX02dBQDsYLvttltMnTo1rrnmmvjhD38YQ4cOjY8++ih1FgAAAAAAAPAZZFMHAAAAAAAAAAA73+bNm+Oee+6JUaNGRcOGDVPnUI+UlZVFNpuNe+65J3UKAAAAAAAAAAAAAAAAAAAAAAAAddDHH38cw4cPj3/5l3+Jq666Ku6///5o3rx56iwAYCfJZrNx1VVXxfTp0+Phhx+OTp06xZ///OfUWQAAAAAAAMCnlCkWi8XUEQAAAAAAAADAznX//ffHoEGD4umnn44jjzwydQ71zJAhQ2LNmjXxxBNPRCaTSZ0DAAAAAAAAAAAAAAAAAAAAAABAHfHSSy/FgAEDYs2aNTF27NgYPHhw6iQAIKE//OEP0b9//1i3bl3cd999cdJJJ6VOAgAAAAAAAD5BNnUAAAAAAAAAALDzFQqFaN++fRx55JGpU6iH8vl8PPXUU/H73/8+dQoAAAAAAAAAAAAAAAAAAAAAAAB1xLJly6KkpCTee++9WL58eQwePDh1EgCQ2NFHHx2VlZVx7LHHRq9eveL2229PnQQAAAAAAAB8gmzqAAAAAAAAAABg53rjjTdizpw5kc/nU6dQT5166qnRqlWrKBQKqVMAAAAAAAAAAAAAAAAAAAAAAACoA37zm99Ejx494ogjjojKysr42te+ljoJAKgh9tprr5g7d25ceOGFceGFF8b5558fmzdvTp0FAAAAAAAA/B3Z1AEAAAAAAAAAwM41YcKEaNiwYQwbNix1CvVUw4YNY9SoUTFx4sTYtGlT6hwAAAAAAAAAAAAAAAAAAAAAAABqqS1btsS3vvWtOO+88+Lcc8+NefPmRcuWLVNnAQA1TMOGDeOWW26J3/72t3H33XdHr1694q233kqdBQAAAAAAAPwNmWKxWEwdAQAAAAAAAADsHMViMY4++ug49thjY9KkSalzqMeeffbZOPLII+Pee++NwYMHp84BAAAAAAAAAAAAAAAAAAAAAACglnnnnXdiyJAhsWzZsrjtttvivPPOS50EANQCy5cvj4EDB0aTJk1ixowZcfzxx6dOAgAAAAAAAP6HbOoAAAAAAAAAAGDnqaqqimeeeSZyuVzqFOq5I444IkpLS6NQKKROAQAAAAAAAAAAAAAAAAAAAAAAoJZ58skno6SkJJ5++ulYuHBhnHfeeamTAIBaolOnTlFVVRUtW7aMzp07x5QpU1InAQAAAAAAAP9DNnUAAAAAAAAAALDzFAqF2H///aNXr16pUyDy+Xw8/PDD8frrr6dOAQAAAAAAAAAAAAAAAAAAAAAAoJaYNm1adOzYMfbcc8+oqqqKrl27pk4CAGqZ/fffP5YuXRpnnXVWnH322XHllVdGdXV16iwAAAAAAAAgIrKpAwAAAAAAAACAnWPjxo0xadKkGD16dDRo0CB1DsSwYcOicePGMX78+NQpAAAAAAAAAAAAAAAAAAAAAAAA1HDV1dVx9dVXx+DBg6Nfv36xbNmyOPDAA1NnAQC1VLNmzWLChAlxww03xPXXXx8DBgyIDz/8MHUWAAAAAAAA1HuZYrFYTB0BAAAAAAAAAOx4U6ZMibPPPjvWrFkTbdu2TZ0DERExfPjw+P3vfx/PPPNMZDKZ1DkAAAAAAAAAAAAAAAAAAAAAAADUQOvWrYsxY8bEjBkz4tprr43vf//7tqsAgO1mzpw5UVZWFq1bt46ZM2dGmzZtUicBAAAAAABAvZVNHQAAAAAAAAAA7ByFQiE6d+4cbdu2TZ0C/y2fz8dzzz0XFRUVqVMAAAAAAAAAAAAAAAAAAAAAAACogf70pz9Fp06dYv78+TFz5sy44oorIpPJpM4CAOqQ008/PVatWhXbtm2L9u3bxyOPPJI6CQAAAAAAAOqtbOoAAAAAAAAAAGDHe+WVV+KRRx6JfD6fOgX+lx49esT+++8fhUIhdQoAAAAAAAAAAAAAAAAAAAAAAAA1zMKFC6OkpCQ2btwYK1eujH79+qVOAgDqqMMOOyxWrVoVHTt2jNNPPz1uvvnmKBaLqbMAAAAAAACg3smmDgAAAAAAAAAAdrzx48dH06ZNY8iQIalT4H9p0KBBjBkzJiZPnhwbNmxInQMAAAAAAAAAAAAAAAAAAAAAAEANUCwW45e//GWceuqp0a5du6ioqIgjjzwydRYAUMftscce8cADD8Sll14a3/ve9yKfz8fGjRtTZwEAAAAAAEC9kk0dAAAAAAAAAADsWMViMQqFQgwePDi+9KUvpc6BvzJmzJj44IMPYsaMGalTAAAAAAAAAAAAAAAAAAAAAAAASGzTpk1x7rnnxre//e34zne+E7Nnz44999wzdRYAUE80aNAgfvrTn8aECRNiypQp0b1793jttddSZwEAAAAAAEC9kSkWi8XUEQAAAAAAAADAjrN8+fLo3LlzLFiwIHr06JE6B/6mrl27RrNmzeKRRx5JnQIAAAAAAAAAAAAAAAAAAAAAAEAib7zxRgwaNCh+97vfxZ133hmjR49OnQQA1GNVVVUxYMCAqK6ujunTp0dpaWnqJAAAAAAAAKjzsqkDAAAAAAAAAIAdq1AoxEEHHRTdu3dPnQJ/Vz6fj/nz58fLL7+cOgUAAAAAAAAAAAAAAAAAAAAAAIAEqqqqoqSkJF588cVYvHhxjB49OnUSAFDPtWvXLqqqquKggw6Kk046KcaNG5c6CQAAAAAAAOq8bOoAAAAAAAAAAGDH+eijj2LKlCkxZsyYyGY9E6DmGjJkSDRr1sxP5gAAAAAAAAAAAAAAAAAAAAAAAPXQxIkTo2vXrtG6deuoqqqK0tLS1EkAABERsd9++8WiRYtixIgRMWbMmLjkkkti69atqbMAAAAAAACgznJ1EQAAAAAAAADqsOnTp8e6detizJgxqVPgH2revHkMHjw4ysvLo1gsps4BAAAAAAAAAAAAAAAAAAAAAABgJ9i2bVtcfvnlMWLEiBg6dGgsXrw4WrdunToLAOB/adKkSdx1113xi1/8Im655Zbo06dPvP/++6mzAAAAAAAAoE7KFF2zAwAAAAAAAIA6q2fPnlFdXR2LFi1KnQKf6NFHH42TTz45li5dGl26dEmdAwAAAAAAAAAAAAAAAAAAAAAAwA60du3aGD58eMydOzduuummuPjiiyOTyaTOAgD4hxYsWBBDhw6NFi1axKxZs+KII45InQQAAAAAAAB1SjZ1AAAAAAAAAACwY/z5z3+OhQsXRj6fT50Cn0q3bt3ioIMOikKhkDoFAAAAAAAAAAAAAAAAAAAAAACAHWjNmjXRoUOHWLFiRcyZMye++93vRiaTSZ0FAPCJevbsGZWVldGkSZMoLS2NBx98MHUSAAAAAAAA1CnZ1AEAAAAAAAAAwI4xbty42G233WLQoEGpU+BTyWazkcvlYurUqfHRRx+lzgEAAAAAAAAAAAAAAAAAAAAAAGAHmDNnTpSWlkY2m42Kioo49dRTUycBAHwmhxxySKxYsSJ69uwZ/fv3j+uuuy6KxWLqLAAAAAAAAKgTsqkDAAAAAAAAAIDtr7q6OsrLy2Po0KGx6667ps6BT2306NGxfv36mDZtWuoUAAAAAAAAAAAAAAAAAAAAAAAAtqNisRg33HBD9OnTJ7p16xYrV66MNm3apM4CAPhcmjdvHtOmTYurrroqrrzyyjj77LPjo48+Sp0FAAAAAAAAtV6mWCwWU0cAAAAAAAAAANvX4sWLo3v37rFkyZLo2rVr6hz4THr06BHFYjEWLVqUOgUAAAAAAAAAAAAAAAAAAAAAAIDtYMOGDfH1r389Jk6cGP/yL/8SP/7xjyObzabOAgDYLqZNmxajR4+Otm3bxsyZM+PAAw9MnQQAAAAAAAC1lldFAAAAAAAAAFAHFQqFOPTQQ6NLly6pU+Azy+fz8eijj8aLL76YOgUAAAAAAAAAAAAAAAAAAAAAAIAv6JVXXomuXbvG9OnTY/LkyXHttddGNuuEGgBQdwwaNChWrFgRa9eujXbt2sXSpUtTJwEAAAAAAECt5WURAAAAAAAAANQx69ati3vvvTdyuVxkMpnUOfCZDRw4MJo3bx5jx45NnQIAAAAAAAAAAAAAAAAAAAAAAMAXsHz58mjXrl289dZb8dhjj8WwYcNSJwEA7BDHHntsVFZWxlFHHRU9evSIX//616mTAAAAAAAAoFbKpg4AAAAAAAAAALav++67LzZs2BCjR49OnQKfy6677hpDhw6N8vLyqK6uTp0DAAAAAAAAAAAAAAAAAAAAAADA5/Db3/42unfvHm3atImqqqo4/vjjUycBAOxQe++9dzzyyCPxjW98I84///y48MILY8uWLamzAAAAAAAAoFbJpg4AAAAAAAAAALavQqEQvXr1igMOOCB1Cnxu+Xw+/vKXv8TixYtTpwAAAAAAAAAAAAAAAAAAAAAAAPAZbNmyJb797W/H17/+9cjn87FgwYLYZ599UmcBAOwUjRo1iltvvTXuvPPOuOuuu6JXr17x9ttvp84CAAAAAACAWiNTLBaLqSMAAAAAAAAAgO3jhRdeiDZt2sTEiROjrKwsdQ58bsViMQ477LDo0KFDjBs3LnUOAAAAAAAAAAAAAAAAAAAAAAAAn8K7774bQ4cOjSVLlsQvfvGLuOCCC1InAQAks2zZshg4cGDssssuMXPmzPja176WOgkAAAAAAABqvGzqAAAAAAAAAABg+xk7dmzsvvvuMWDAgNQp8IVkMpnI5XJx3333xYcffpg6BwAAAAAAAAAAAAAAAAAAAAAAgE/w1FNPRUlJSTz55JMxf/78uOCCC1InAQAk1aVLl6iqqooWLVpEp06d4r777kudBAAAAAAAADVeNnUAAAAAAAAAALB9bNu2LcaOHRtnn312NGvWLHUOfGGjRo2KjRs3xr333ps6BQAAAAAAAAAAAAAAAAAAAAAAgH9g+vTp0bFjx2jevHlUVlbGSSedlDoJAKBGOPDAA2PZsmXRr1+/GDJkSPzwhz+M6urq1FkAAAAAAABQY2VTBwAAAAAAAAAA28eiRYvi5ZdfjlwulzoFtosDDjggTjnllCgUCqlTAAAAAAAAAAAAAAAAAAAAAAAA+Buqq6vjmmuuiYEDB8bpp58ey5cvj4MOOih1FgBAjbLLLrvEpEmT4rrrrouf/OQnMXDgwFi3bl3qLAAAAAAAAKiRMsVisZg6AgAAAAAAAAD44kaMGBGPP/54PPPMM5HJZFLnwHYxefLkKCsriz/+8Y/Rpk2b1DkAAAAAAAAAAAAAAAAAAAAAAAD8l/Xr10cul4tp06bFNddcEz/4wQ/soAEAfIIHH3wwhg8fHgceeGDMnDkzvvrVr6ZOAgAAAAAAgBolmzoAAAAAAAAAAPji1q5dG/fff3/k83mDJNQpZ555Zuy+++5RXl6eOgUAAAAAAAAAAAAAAAAAAAAAAID/8uKLL0bnzp1j7ty5MWPGjLjqqqvsoAEAfAp9+/aNVatWxaZNm6KkpCTmz5+fOgkAAAAAAABqlGzqAAAAAAAAAADgi5s6dWps3rw5Ro4cmToFtqtmzZpFWVlZjB07NrZt25Y6BwAAAAAAAAAAAAAAAAAAAAAAoN5btGhRlJSUxPr162PFihVx5plnpk4CAKhVjjjiiKioqIiSkpLo3bt33HLLLVEsFlNnAQAAAAAAQI2QTR0AAAAAAAAAAHxxhUIhevfuHa1bt06dAttdPp+PV199NRYsWJA6BQAAAAAAAAAAAAAAAAAAAAAAoN4qFotx2223xSmnnBLHH398VFZWxtFHH506CwCgVtpzzz1j9uzZ8d3vfjcuvvjiOOecc2LTpk2pswAAAAAAACC5bOoAAAAAAAAAAOCLefbZZ2PlypWRy+VSp8AOUVJSEkcccUQUCoXUKQAAAAAAAAAAAAAAAAAAAAAAAPXS5s2b4xvf+EZ861vfiosuuijmzJkTLVq0SJ0FAFCrNWzYMG688cYYN25cTJw4Mbp37x6vv/566iwAAAAAAABIKps6AAAAAAAAAAD4YsaOHRstWrSI/v37p06BHSKTyUQ+n4/p06fH2rVrU+cAAAAAAAAAAAAAAAAAAAAAAADUK2+++Wb06NEjxo4dG3fffXfcfPPN0bBhw9RZAAB1xqhRo2LJkiXx0ksvRUlJSVRWVqZOAgAAAAAAgGSyqQMAAAAAAAAAgM9v69atMW7cuBg+fHg0adIkdQ7sMCNHjoytW7fG5MmTU6cAAAAAAAAAAAAAAAAAAAAAAADUG48//niUlJTEf/zHf8Sjjz4a+Xw+dRIAQJ3Uvn37qKqqigMOOCC6du0aEyZMSJ0EAAAAAAAASWRTBwAAAAAAAAAAn9+8efPi9ddfj1wulzoFdqhWrVpF7969o1AopE4BAAAAAAAAAAAAAAAAAAAAAACoFyZPnhxdunSJ/fbbL6qqqqJjx46pkwAA6rRWrVrFokWLoqysLEaNGhX//M//HNu2bUudBQAAAAAAADtVNnUAAAAAAAAAAPD5FQqFOOaYY+KEE05InQI7XD6fj4qKinjmmWdSpwAAAAAAAAAAAAAAAAAAAAAAANRZ27ZtiyuuuCLKyspi0KBBsXjx4vjyl7+cOgsAoF5o2rRp3H333XHzzTfHz3/+8+jbt2+sXbs2dRYAAAAAAADsNNnUAQAAAAAAAADA5/Pee+/FzJkzI5/PRyaTSZ0DO1zfvn2jRYsWUV5enjoFAAAAAAAAAAAAAAAAAAAAAACgTvrggw/izDPPjBtuuCFuvPHGGDduXDRr1ix1FgBAvZLJZOLiiy+OuXPnxqpVq6K0tDSee+651FkAAAAAAACwU2RTBwAAAAAAAAAAn8+kSZOiuro6RowYkToFdoomTZrEiBEjYvz48bF169bUOQAAAAAAAAAAAAAAAAAAAAAAAHXK888/Hx06dIhly5bF7Nmz49JLL41MJpM6CwCg3urVq1dUVFREw4YNo7S0NB566KHUSQAAAAAAALDDZVMHAAAAAAAAAACfT6FQiD59+sQ+++yTOgV2mnw+H2+88UbMnTs3dQoAAAAAAAAAAAAAAAAAAAAAAECdMXfu3Gjfvn0Ui8WoqKiI3r17p04CACAiDj300FixYkV07949+vbtGz/96U+jWCymzgIAAAAAAIAdJps6AAAAAAAAAAD47J566qn43e9+F7lcLnUK7FTHHXdcHHvssVEoFFKnAAAAAAAAAAAAAAAAAAAAAAAA1HrFYjF+9rOfxRlnnBGdOnWKVatWRdu2bVNnAQDwP3zpS1+K6dOnx5VXXhnf//73Y8SIEfHxxx+nzgIAAAAAAIAdIps6AAAAAAAAAAD47MrLy6Nly5bRp0+f1CmwU2Uymcjn8zFr1qx49913U+cAAAAAAAAAAAAAAAAAAAAAAADUWhs3bowxY8bEpZdeGpdddlnMmjUrdt9999RZAAD8DdlsNn784x/H1KlTY+bMmdG1a9d4+eWXU2cBAAAAAADAdpdNHQAAAAAAAAAAfDZbtmyJCRMmxMiRI6NRo0apc2CnGzFiRBSLxZg4cWLqFAAAAAAAAAAAAAAAAAAAAAAAgFrp1VdfjW7dusW9994bEydOjOuvvz4aNGiQOgsAgE8wZMiQeOyxx+Kdd96JkpKSeOyxx1InAQAAAAAAwHaVTR0AAAAAAAAAAHw2c+bMibfeeityuVzqFEiiZcuW0bdv3ygUCqlTAAAAAAAAAAAAAAAAAAAAAAAAap2VK1dGSUlJvP7667Fs2bIoKytLnQQAwGdw3HHHRVVVVRx22GFx8sknx1133ZU6CQAAAAAAALabbOoAAAAAAAAAAOCzKRQKccIJJ8Sxxx6bOgWSyefz8fvf/z6eeOKJ1CkAAAAAAAAAAAAAAAAAAAAAAAC1xtixY+Okk06KQw45JKqqquLEE09MnQQAwOfQsmXLmDdvXpxzzjlx7rnnxkUXXRRbtmxJnQUAAAAAAABfWDZ1AAAAAAAAAADw6b311lvx4IMPRj6fT50CSZ1++umxzz77RHl5eeoUAAAAAAAAAAAAAAAAAAAAAACAGm/r1q3x3e9+N3K5XIwePToWLFgQ++67b+osAAC+gMaNG8ftt98et99+e9xxxx1x2mmnxbvvvps6CwAAAAAAAL6QbOoAAAAAAAAAAODTmzhxYmSz2SgrK0udAkk1atQoRo4cGRMmTIjNmzenzgEAAAAAAAAAAAAAAAAAAAAAAKix3nvvvTjjjDPil7/8Zdx6661x5513RpMmTVJnAQCwnZx//vmxYMGCeOqpp6KkpCSeeuqp1EkAAAAAAADwuWVTBwAAAAAAAAAAn06xWIxCoRD9+/ePvfbaK3UOJJfL5eKdd96Jhx56KHUKAAAAAAAAAAAAAAAAAAAAAABAjfT0009H+/bt4/HHH4958+bFN7/5zchkMqmzAADYzrp16xZVVVXxpS99KTp27BjTp09PnQQAAAAAAACfSzZ1AAAAAAAAAADw6axevTqefPLJyOVyqVOgRjjmmGPixBNPjEKhkDoFAAAAAAAAAAAAAAAAAAAAAACgxpk1a1Z06NAhdtlll6isrIyTTz45dRIAADvQV77ylXjsscfijDPOiIEDB8aPfvSjqK6uTp0FAAAAAAAAn0k2dQAAAAAAAAAA8OkUCoVo1apVnHbaaalToMbI5/Mxe/bsePPNN1OnAAAAAAAAAAAAAAAAAAAAAAAA1AjFYjGuvfbaGDBgQJxyyimxfPnyOPjgg1NnAQCwE+y6664xZcqU+MlPfhL/+q//GkOGDIn169enzgIAAAAAAIBPLZs6AAAAAAAAAAD4ZJs2bYp77rknRo0aFQ0bNkydAzVGWVlZNGjQIO65557UKQAAAAAAAAAAAAAAAAAAAAAAAMl99NFHMWzYsPjBD34QV199ddx3332x2267pc4CAGAnymQyceWVV8bMmTPjkUceiU6dOsWLL76YOgsAAAAAAAA+lWzqAAAAAAAAAADgkz344IPx3nvvRS6XS50CNUqLFi3izDPPjEKhEMViMXUOAAAAAAAAAAAAAAAAAAAAAABAMn/5y1+iS5cu8dBDD8W0adPi6quvjmzWqTIAgPqqf//+sXLlyvj444+jpKQkFi1alDoJAAAAAAAAPpEXTwAAAAAAAABQCxQKhSgtLY0jjjgidQrUOPl8Pv7whz/E448/njoFAAAAAAAAAAAAAAAAAAAAAAAgiSVLlkRJSUl88MEHsWLFihg4cGDqJAAAaoCjjjoqKioq4vjjj49TTjklbr311igWi6mzAAAAAAAA4O/Kpg4AAAAAAAAAAP6x119/PebMmRP5fD51CtRIp5xySrRq1SoKhULqFAAAAAAAAAAAAAAAAAAAAAAAgJ3ujjvuiJ49e8bRRx8dFRUVccwxx6ROAgCgBmnRokXMmTMnLrroorjooovivPPOi82bN6fOAgAAAAAAgL8pmzoAAAAAAAAAAPjHJkyYEI0bN45hw4alToEaqWHDhjF69OiYOHFibNq0KXUOAAAAAAAAAAAAAAAAAAAAAADATrF58+a44IIL4oILLojzzz8/5s6dG3vvvXfqLAAAaqCGDRvGzTffHIVCIcaNGxc9evSIN998M3UWAAAAAAAA/JVMsVgspo4AAAAAAAAAAP62YrEYRx11VBx33HExceLE1DlQYz333HNxxBFHxNSpU2PIkCGpcwAAAAAAAAAAAAAAAAAAAAAAAHaot99+OwYPHhwrVqyIX/3qV/H1r389dRIAALXEypUr46yzzoqGDRvGjBkz4sQTT0ydBAAAAAAAAP8tmzoAAAAAAAAAAPj7Kisr49lnn41cLpc6BWq0ww8/PDp06BCFQiF1CgAAAAAAAAAAAAAAAAAAAAAAwA61evXqaNeuXTz33HOxaNGi+PrXv546CQCAWqRDhw5RVVUVrVq1ii5dusSkSZNSJwEAAAAAAMB/y6YOAAAAAAAAAAD+vkKhEPvvv3/07NkzdQrUePl8PubOnRuvvfZa6hQAAAAAAAAAAAAAAAAAAAAAAIAd4t57743OnTvH3nvvHVVVVdG5c+fUSQAA1EJf/vKXY8mSJTFkyJAYPnx4XHHFFbFt27bUWQAAAAAAABDZ1AEAAAAAAAAAwN+2YcOGmDRpUowZMyYaNGiQOgdqvGHDhkXjxo1j/PjxqVMAAAAAAAAAAAAAAAAAAAAAAAC2q+rq6rjqqqti6NChceaZZ8bSpUvjgAMOSJ0FAEAt1rRp0xg7dmzcdNNNccMNN0T//v3jgw8+SJ0FAAAAAABAPZcpFovF1BEAAAAAAAAAwF+bPHlylJWVxR//+Mdo06ZN6hyoFUaMGBG/+93v4tlnn41MJpM6BwAAAAAAAAAAAAAAAAAAAAAA4Av78MMPY+TIkfHggw/G9ddfH5dddpmdJQAAtqu5c+fGsGHDYr/99otZs2ZF27ZtUycBAAAAAABQT2VTBwAAAAAAAAAAf1uhUIguXbpEmzZtUqdArZHP52PNmjWxatWq1CkAAAAAAAAAAAAAAAAAAAAAAABf2AsvvBAdO3aMxYsXxwMPPBCXX355ZDKZ1FkAANQxp512WlRUVEQmk4n27dvHww8/nDoJAAAAAACAeiqbOgAAAAAAAAAA+Gsvv/xyzJs3L/L5fOoUqFVOPvnkOOCAA6JQKKROAQAAAAAAAAAAAAAAAAAAAAAA+ELmzZsX7du3j61bt8aqVauiT58+qZMAAKjD2rZtGytXrowuXbpEnz594sYbb4xisZg6CwAAAAAAgHommzoAAAAAAAAAAPhr48ePj2bNmsWQIUNSp0Ct0qBBgxgzZkxMnjw5NmzYkDoHAAAAAAAAAAAAAAAAAAAAAADgMysWi3HzzTdH7969o7S0NFatWhWHH3546iwAAOqB3XffPWbOnBmXX355XHbZZTF69GgbnwAAAAAAAOxU2dQBAAAAAAAAAMD/ViwWo1AoxODBg6N58+apc6DWyeVy8eGHH8b06dNTpwAAAAAAAAAAAAAAAAAAAAAAAHwmGzdujHw+H9/73vfikksuiQcffDD22GOP1FkAANQjDRo0iOuuuy4mTZoU06ZNi27dusWrr76aOgsAAAAAAIB6IlMsFoupIwAAAAAAAACA/+exxx6LLl26xMKFC+Pkk09OnQO1Urdu3aJJkyYxb9681CkAAAAAAAAAAAAAAAAAAAAAAACfyuuvvx5nnXVWrF69Ou66664YOXJk6iQAAOq5xx9/PM4888zYunVr3H///dGxY8fUSQAAAAAAANRx2dQBAAAAAAAAAMD/VigU4qCDDoqTTjopdQrUWvl8PhYsWBAvvfRS6hQAAAAAAAAAAAAAAAAAAAAAAIBPVFFREe3atYuXX345li5dGiNHjkydBAAAccIJJ0RVVVV89atfje7du0ehUEidBAAAAAAAQB2XTR0AAAAAAAAAAPw/H330UUyZMiVyuVxksz7rw+c1ePDgaNasWYwbNy51CgAAAAAAAAAAAAAAAAAAAAAAwD80fvz46NatWxx44IFRVVUVJSUlqZMAAOC/7bvvvrFw4cIYM2ZM/NM//VNcfPHFsXXr1tRZAAAAAAAA1FGuOAIAAAAAAABADXL//ffH+vXrY/To0alToFZr3rx5DBkyJMrLy6NYLKbOAQAAAAAAAAAAAAAAAAAAAAAA+Ctbt26NSy+9NEaPHh3Dhw+PRx99NFq1apU6CwAA/krjxo3j17/+ddx6661x6623Ru/evePdd99NnQUAAAAAAEAdlCm6PgcAAAAAAAAANUaPHj0iImLhwoWJS6D2W7x4cXTv3j2WLFkSXbt2TZ0DAAAAAAAAAAAAAAAAAAAAAADw395///04++yzY8GCBfGzn/0svv3tb0cmk0mdBQAAn+jRRx+NwYMHx+677x6zZs2Ko446KnUSAAAAAAAAdUg2dQAAAAAAAAAA8J9efPHFWLRoUeRyudQpUCd07do1Dj744CgUCqlTAAAAAAAAAAAAAAAAAAAAAAAA/tuzzz4bpaWlUVlZGQ8//HB85zvfiUwmkzoLAAA+le7du0dlZWXsuuuu0aFDh5g5c2bqJAAAAAAAAOqQbOoAAAAAAAAAAOA/jRs3Lpo3bx6DBg1KnQJ1QjabjVwuF1OnTo3169enzgEAAAAAAAAAAAAAAAAAAAAAAIgHH3wwSktLo3HjxlFZWRm9evVKnQQAAJ/ZwQcfHMuXL49TTz01BgwYED/+8Y+jWCymzgIAAAAAAKAOyKYOAAAAAAAAAAAiqquro7y8PIYOHRq77rpr6hyoM8aMGRMfffRRTJs2LXUKAAAAAAAAAAAAAAAAAAAAAABQjxWLxbj++uujf//+0aNHj1ixYkV89atfTZ0FAACf22677Rb33ntvXHPNNfHDH/4whg4dGh999FHqLAAAAAAAAGq5TLFYLKaOAAAAAAAAAID67tFHH42TTz45li5dGl26dEmdA3VKz549Y9u2bfHoo4+mTgEAAAAAAAAAAAAAAAAAAAAAAOqhjz/+OM4555yYPHly/PCHP4yrr746stls6iwAANhuZsyYEaNGjYpDDjkkZs6cGQcddFDqJAAAAAAAAGopL6sAAAAAAAAAoAYoFArRpk2b6Ny5c+oUqHPy+XwsXrw4/vSnP6VOAQAAAAAAAAAAAAAAAAAAAAAA6pmXXnopunTpErNmzYp77703fvSjH0U263wYAAB1y4ABA2LFihWxbt26KCkpicWLF6dOAgAAAAAAoJbyugoAAAAAAAAAElu3bl3cd999kcvlIpPJpM6BOmfgwIHRvHnzGDt2bOoUAAAAAAAAAAAAAAAAAAAAAACgHlm2bFmUlJTEe++9F8uXL4/BgwenTgIAgB3m6KOPjsrKyjj22GOjV69ecfvtt6dOAgAAAAAAoBbKpg4AAAAAAAAAgPru3nvvjQ0bNsSoUaNSp0CdtMsuu8SwYcNi7NixUV1dnToHAAAAAAAAAAAAAAAAAAAAAACoB37zm99Ejx494ogjjojKysr42te+ljoJAAB2uL322ivmzp0bF154YVx44YVx/vnnx+bNm1NnAQAAAAAAUItkUwcAAAAAAAAAQH1XKBTilFNOiQMOOCB1CtRZ+Xw+/vKXv8Sjjz6aOgUAAAAAAAAAAAAAAAAAAAAAAKjDtmzZEt/61rfivPPOi3PPPTfmzZsXLVu2TJ0FAAA7TcOGDeOWW26J3/72t3H33XdHr1694q233kqdBQAAAAAAQC2RKRaLxdQRAAAAAAAAAFBfPf/889G2bduYOHFilJWVpc6BOqtYLMbhhx8e7du3j/Hjx6fOAQAAAAAAAAAAAAAAAAAAAAAA6qB33nknhgwZEsuWLYvbbrstzjvvvNRJAACQ1PLly2PgwIHRpEmTmDFjRhx//PGpkwAAAAAAAKjhsqkDAAAAAAAAAKA+Gzt2bOy+++4xYMCA1ClQp2UymcjlcjFt2rT48MMPU+cAAAAAAAAAAAAAAAAAAAAAAAB1zJNPPhklJSXx9NNPx8KFC+O8885LnQQAAMl16tQpqqqqomXLltG5c+eYMmVK6iQAAAAAAABquGzqAAAAAAAAAACor7Zt2xZjx46NsrKyaNasWeocqPNGjRoVmzZtiqlTp6ZOAQAAAAAAAAAAAAAAAAAAAAAA6pBp06ZFx44dY88994yqqqro2rVr6iQAAKgx9t9//1i6dGmcddZZcfbZZ8eVV14Z1dXVqbMAAAAAAACoobKpAwAAAAAAAACgvlq4cGG88sorkcvlUqdAvbD//vvHKaecEoVCIXUKAAAAAAAAAAAAAAAAAAAAAABQB1RXV8fVV18dgwcPjn79+sWyZcviwAMPTJ0FAAA1TrNmzWLChAlxww03xPXXXx8DBgyIDz/8MHUWAAAAAAAANVCmWCwWU0cAAAAAAAAAQH00fPjwWL16dTz99NORyWRS50C9MGXKlDj77LNjzZo10bZt29Q5AAAAAAAAAAAAAAAAAAAAAABALbVu3boYM2ZMzJgxI6699tr4/ve/b1MMAAA+hTlz5kRZWVm0bt06Zs6cGW3atEmdBAAAAAAAQA2STR0AAAAAAAAAAPXR2rVrY/r06ZHP542owE505plnxh577BHl5eWpUwAAAAAAAAAAAAAAAAAAAAAAgFrqT3/6U3Tq1Cnmz58fM2fOjCuuuMKmGAAAfEqnn356rFq1KrZt2xbt27ePRx55JHUSAAAAAAAANUg2dQAAAAAAAAAA1EdTpkyJLVu2xMiRI1OnQL3StGnTKCsri3HjxsW2bdtS5wAAAAAAAAAAAAAAAAAAAAAAALXMwoULo6SkJDZu3BgrV66Mfv36pU4CAIBa57DDDotVq1ZFx44d4/TTT4+bb745isVi6iwAAAAAAABqgGzqAAAAAAAAAACojwqFQvTu3TtatWqVOgXqnXw+H6+++mrMnz8/dQoAAAAAAAAAAAAAAAAAAAAAAFBLFIvF+OUvfxmnnnpqtGvXLioqKuLII49MnQUAALXWHnvsEQ888EBceuml8b3vfS/y+Xxs3LgxdRYAAAAAAACJZVMHAAAAAAAAAEB98+yzz8aqVasil8ulToF6qV27dnHkkUdGoVBInQIAAAAAAAAAAAAAAAAAAAAAANQCmzZtinPPPTe+/e1vx3e+852YPXt27LnnnqmzAACg1mvQoEH89Kc/jQkTJsSUKVOie/fu8dprr6XOAgAAAAAAIKFs6gAAAAAAAAAAqG/Ky8ujRYsW0a9fv9QpUC9lMpnI5/MxY8aMeP/991PnAAAAAAAAAAAAAAAAAAAAAAAANdgbb7wRPXr0iAkTJsTYsWPjZz/7WTRs2DB1FgAA1CkjRoyIpUuXxiuvvBLt2rWLVatWpU4CAAAAAAAgkWzqAAAAAAAAAACoT7Zu3Rrjxo2LESNGRJMmTVLnQL01cuTI2Lp1a0yePDl1CgAAAAAAAAAAAAAAAAAAAAAAUENVVVVFSUlJvPjii7F48eIYPXp06iQAAKiz2rVrF1VVVXHQQQfFSSedFOPGjUudBAAAAAAAQALZ1AEAAAAAAAAAUJ888sgj8cYbb0Qul0udAvXafvvtF6effnoUCoXUKQAAAAAAAAAAAAAAAAAAAAAAQA00ceLE6Nq1a7Ru3TqqqqqitLQ0dRIAANR5++23XyxatChGjBgRY8aMiUsuuSS2bt2aOgsAAAAAAICdKJs6AAAAAAAAAADqk0KhEMcee2wcf/zxqVOg3svn81FZWRlPP/106hQAAAAAAAAAAAAAAAAAAAAAAKCG2LZtW1x++eUxYsSIGDp0aCxevDhat26dOgsAAOqNJk2axF133RW/+MUv4pZbbok+ffrE+++/nzoLAAAAAACAnSSbOgAAAAAAAAAA6ot33303Zs2aFfl8PjKZTOocqPf69u0be+21V5SXl6dOAQAAAAAAAAAAAAAAAAAAAAAAaoC1a9dGv3794qabboqf//znUV5eHk2bNk2dBQAA9U4mk4mLLroo5s6dG1VVVdG+fft49tlnU2cBAAAAAACwE2RTBwAAAAAAAABAfTFp0qSorq6OESNGpE4BIqJx48YxYsSIGD9+fGzdujV1DgAAAAAAAAAAAAAAAAAAAAAAkNCaNWuiQ4cOsWLFipgzZ05897vfjUwmkzoLAADqtZ49e0ZlZWU0adIkSktL48EHH0ydBAAAAAAAwA6WTR0AAAAAAAAAAPVFoVCIvn37RsuWLVOnAP8ln8/Hm2++GQ8//HDqFAAAAAAAAAAAAAAAAAAAAAAAIJE5c+ZEaWlpZLPZqKioiFNPPTV1EgAA8F8OOeSQWLFiRfTs2TP69+8f1113XRSLxdRZAAAAAAAA7CDZ1AEAAAAAAAAAUB88+eST8fjjj0cul0udAvwPxx13XHzta1+LQqGQOgUAAAAAAAAAAAAAAAAAAAAAANjJisVi3HjjjdGnT5/o1q1brFy5Mtq0aZM6CwAA+D+aN28e06ZNi6uuuiquvPLKKCsri48//jh1FgAAAAAAADtANnUAAAAAAAAAANQH5eXlsc8++8QZZ5yROgX4P/L5fDzwwAPxzjvvpE4BAAAAAAAAAAAAAAAAAAAAAAB2kg0bNsSoUaPisssuiyuuuCJmzJgRX/rSl1JnAQAAf0c2m40f/ehHcd9998UDDzwQXbp0iZdeeil1FgAAAAAAANtZNnUAAAAAAAAAANR1W7ZsiQkTJsTIkSOjUaNGqXOA/2P48OFRLBZj4sSJqVMAAAAAAAAAAAAAAAAAAAAAAICd4JVXXolu3brF/fffH5MnT45rr702slknvQAAoDYYNGhQrFixIt5///1o165dLF26NHUSAAAAAAAA25GXXAAAAAAAAACwgz300EPx9ttvRy6XS50C/A0tW7aMfv36RaFQSJ0CAAAAAAAAAAAAAAAAAAAAAADsYMuXL4927drFm2++GY899lgMGzYsdRIAAPAZHXvssVFZWRlHHXVU9OzZM+68887USQAAAAAAAGwn2dQBAAAAAAAAAFDXFQqFOPHEE+OYY45JnQL8Hfl8PlavXh2rV69OnQIAAAAAAAAAAAAAAAAAAAAAAOwgd999d5x88snRpk2bqKqqiuOPPz51EgAA8Dntvffe8cgjj8R5550X3/jGN+Kb3/xmbNmyJXUWAAAAAAAAX1A2dQAAAAAAAAAA1GVvvfVWzJ49O/L5fOoU4B/o3bt37LPPPlFeXp46BQAAAAAAAAAAAAAAAAAAAAAA2M62bNkS3/nOd+Kcc86JXC4XCxYsiH322Sd1FgAA8AU1atQobr311rjzzjvjN7/5TZxyyinx9ttvp84CAAAAAADgC8imDgAAAAAAAACAuuyee+6JbDYbZWVlqVOAf6BRo0YxatSouOeee2Lz5s2pcwAAAAAAAAAAAAAAAAAAAAAAgO3k3Xffjd69e8evfvWr+NWvfhW//vWvo3HjxqmzAACA7ejcc8+NhQsXxjPPPBMlJSXxxBNPpE4CAAAAAADgc8qmDgAAAAAAAACAuqpYLEahUIgzzzwzWrRokToH+AS5XC7eeeedmD17duoUAAAAAAAAAAAAAAAAAAAAAABgO3jqqaeipKQknnzyyZg/f35ccMEFqZMAAIAdpEuXLlFVVRUtWrSITp06xX333Zc6CQAAAAAAgM8hmzoAAAAAAAAAAOqq3//+9/HUU09FLpdLnQJ8CkcffXS0a9cuCoVC6hQAAAAAAAAAAAAAAAAAAAAAAOALmj59enTs2DGaN28elZWVcdJJJ6VOAgAAdrADDzwwli1bFv369YshQ4bED3/4w6iurk6dBQAAAAAAwGeQTR0AAAAAAAAAAHVVoVCIVq1axamnnpo6BfiU8vl8PPTQQ/Hmm2+mTgEAAAAAAAAAAAAAAAAAAAAAAD6H6urquOaaa2LgwIFx+umnx/Lly+Oggw5KnQUAAOwku+yyS0yaNCmuu+66+MlPfhIDBw6MdevWpc4CAAAAAADgU8qmDgAAAAAAAACAumjTpk0xceLEGD16dDRs2DB1DvApnX322dGgQYOYMGFC6hQAAAAAAAAAAAAAAAAAAAAAAOAzWr9+fQwdOjSuvvrquOaaa2Lq1Kmx6667ps4CAAB2skwmE1dccUXMmjUrFi5cGB07doz/+I//SJ0FAAAAAADAp5BNHQAAAAAAAAAAddEDDzwQ7733XuRyudQpwGfQokWLGDBgQBQKhSgWi6lzAAAAAAAAAAAAAAAAAAAAAACAT+nFF1+Mzp07x9y5c2PGjBlx1VVXRSaTSZ0FAAAk1Ldv31i1alVs2rQpSkpKYv78+amTAAAAAAAA+ATZ1AEAAAAAAAAAUBcVCoXo0KFDHH744alTgM8on8/H008/Hb/73e9SpwAAAAAAAAAAAAAAAAAAAAAAAJ/CokWLoqSkJNavXx8rVqyIM888M3USAABQQxxxxBFRUVERJSUl0bt377jllluiWCymzgIAAAAAAODvyKYOAAAAAAAAAIC65rXXXouHH3448vl86hTgczjllFOidevWUSgUUqcAAAAAAAAAAAAAAAAAAAAAAAD/QLFYjNtuuy1OOeWUOO6446KioiKOPvro1FkAAEANs+eee8bs2bPj4osvjosvvjjOOeec2LRpU+osAAAAAAAA/oZs6gAAAAAAAAAAqGsmTJgQjRs3jmHDhqVOAT6HBg0axOjRo2PSpEmxcePG1DkAAAAAAAAAAAAAAAAAAAAAAMDfsHnz5vjGN74R3/rWt+Jb3/pWPPzww7HXXnulzgIAAGqohg0bxk033RRjx46NiRMnRvfu3eP1119PnQUAAAAAAMD/kSkWi8XUEQAAAAAAAABQVxSLxTjyyCPjhBNOiHvuuSd1DvA5rVmzJg4//PCYMmVKDB06NHUOAAAAAAAAAAAAAAAAAAAAAADwP7z55psxaNCgqKysjDvuuCPy+XzqJAAAoBapqKiIAQMGRDabjenTp0dJSUnqJAAAAAAAAP5LNnUAAAAAAAAAANQlFRUV8dxzz0Uul0udAnwBhx12WHTs2DEKhULqFAAAAAAAAAAAAAAAAAAAAAAA4H94/PHHo6SkJF544YV49NFHI5/Pp04CAABqmfbt20dVVVXsv//+0bVr15gwYULqJAAAAAAAAP5LNnUAAAAAAAAAANQlhUIhDjjggOjRo0fqFOALyufz8cgjj8Srr76aOgUAAAAAAAAAAAAAAAAAAAAAAIiIyZMnR5cuXWLfffeNqqqq6NixY+okAACglmrdunU8+uijcfbZZ8eoUaPin//5n2Pbtm2pswAAAAAAAOq9bOoAAAAAAAAAAKgrNmzYEJMnT44xY8ZEgwYNUucAX9DQoUOjSZMmMX78+NQpAAAAAAAAAAAAAAAAAAAAAABQr23bti2uuOKKKCsri0GDBsWSJUti//33T50FAADUck2bNo1CoRA333xz/PznP4++ffvG2rVrU2cBAAAAAADUa5lisVhMHQEAAAAAAAAAdcGkSZNi+PDh8fzzz8ehhx6aOgfYDkaOHBmVlZXx3HPPRSaTSZ0DAAAAAAAAAAAAAAAAAAAAAAD1zgcffBAjRoyIOXPmxE9/+tO45JJLbAIBAADb3fz582Po0KHRsmXLmDlzZhx++OGpkwAAAAAAAOqlbOoAAAAAAAAAAKgrCoVCdO3aNQ499NDUKcB2ks/n449//GOsXLkydQoAAAAAAAAAAAAAAAAAAAAAANQ7zz//fHTo0CGWLVsWs2fPjksvvTQymUzqLAAAoA7q1atXVFRURMOGDaO0tDQeeuih1EkAAAAAAAD1UjZ1AAAAAAAAAADUBS+99FLMnz8/crlc6hRgOzr55JPjwAMPjEKhkDoFAAAAAAAAAAAAAAAAAAAAAADqlblz50b79u2jWCxGRUVF9O7dO3USAABQxx166KGxYsWK6N69e/Tt2zd++tOfRrFYTJ0FAAAAAABQr2RTBwAAAAAAAABAXTB+/Pho1qxZDBkyJHUKsB1ls9kYM2ZMTJkyJT7++OPUOQAAAAAAAAAAAAAAAAAAAAAAUOcVi8X42c9+FmeccUZ06tQpVq1aFW3btk2dBQAA1BNf+tKXYvr06XHllVfG97///RgxYoRdUgAAAAAAgJ0omzoAAAAAAAAAAGq7YrEY5eXlMWTIkGjevHnqHGA7GzNmTHz44Ycxffr01CkAAAAAAAAAAAAAAAAAAAAAAFCnbdy4McaMGROXXnppXHbZZTFr1qzYfffdU2cBAAD1TDabjR//+McxderUmDlzZnTt2jVefvnl1FkAAAAAAAD1QqZYLBZTRwAAAAAAAABAbbZs2bLo2rVrLFq0KLp37546B9gBTjrppGjUqFHMnz8/dQoAAAAAAAAAAAAAAAAAAAAAANRJr776apx11lnx1FNPxd133x1lZWWpkwAAAGL16tVx5plnxqZNm2LatGnRuXPn1EkAAAAAAAB1WjZ1AAAAAAAAAADUdoVCIQ4++ODo1q1b6hRgB8nn87Fw4cL4y1/+kjoFAAAAAAAAAAAAAAAAAAAAAADqnJUrV0ZJSUm8/vrrsWzZsigrK0udBAAAEBERxx13XFRVVcVhhx0WJ598ctx1112pkwAAAAAAAOq0bOoAAAAAAAAAAKjNPvroo5g6dWrkcrnIZn2Gh7pq8ODBscsuu8S4ceNSpwAAAAAAAAAAAAAAAAAAAAAAQJ0yduzYOOmkk+KQQw6JqqqqOPHEE1MnAQAA/C8tW7aMefPmxTnnnBPnnntuXHTRRbFly5bUWQAAAAAAAHWSq5AAAAAAAAAA8AVMmzYt1q9fH6NHj06dAuxAu+22WwwZMiTKy8ujWCymzgEAAAAAAAAAAAAAAAAAAAAAgFpv69at8d3vfjdyuVyMHj06FixYEPvuu2/qLAAAgL+pcePGcfvtt8ftt98ed9xxR5x22mnx7rvvps4CAAAAAACoczJF1+IAAAAAAAAA4HM7+eSTI5vNxoIFC1KnADvYkiVL4qSTTorFixdHt27/H3t3/m/3fO/9/7VWIokggpjVWNKYU9mZJyJBIpEgsyRrlRqKC0UdFKVKqXOMpxS19s4oIpEBmQdJZNh710yNVVqNmQiRca/vD9/rOrdzerQ1JHnv4X7/Cx6/f96f56tz6hwAAAAAAAAAAAAAAAAAAAAAAKixPv744xg0aFDMmzcvbr/99vjJT34SmUwmdRYAAMDXsnDhwjjllFNiu+22iylTpsRhhx2WOgkAAAAAAKDWyKYOAAAAAAAAAICa6k9/+lMsWLAgcrlc6hRgC+jUqVPsv//+USgUUqcAAAAAAAAAAAAAAAAAAAAAAECN9eKLL0br1q3jqaeeitmzZ8e5554bmUwmdRYAAMDX1rlz56isrIwmTZpEu3bt4pFHHkmdBAAAAAAAUGtkUwcAAAAAAAAAQE01cuTI2G677eKUU05JnQJsAZlMJnK5XEyYMCE+//zz1DkAAAAAAAAAAAAAAAAAAAAAAFDjTJ06Ndq2bRuNGzeOioqKOProo1MnAQAAfCv77LNPPPnkk9GzZ884+eST49prr42qqqrUWQAAAAAAADVeNnUAAAAAAAAAANREVVVVUVpaGgMHDozGjRunzgG2kBEjRsTq1avj4YcfTp0CAAAAAAAAAAAAAAAAAAAAAAA1RrFYjF/96lfRt2/f6N69eyxZsiT222+/1FkAAADfyTbbbBPjx4+P66+/Pn7xi19E//794/PPP0+dBQAAAAAAUKNlisViMXUEAAAAAAAAANQ08+fPj2OOOSYWL14cHTp0SJ0DbEHHHntsrF+/Pp544onUKQAAAAAAAAAAAAAAAAAAAAAAUO198cUXkc/nY8KECfGLX/wirrrqqshms6mzAAAANqmpU6fG0KFDY7/99ospU6bEfvvtlzoJAAAAAACgRvK6DAAAAAAAAAC+hUKhEAcddFC0b98+dQqwheXz+Vi4cGG88cYbqVMAAAAAAAAAAAAAAAAAAAAAAKBae+utt6Jjx47x+OOPx8SJE+Oaa66JbNbpLAAAoPbp06dPLFu2LFavXh0lJSUxf/781EkAAAAAAAA1khdmAAAAAAAAAPANffbZZ/Hwww9HLpeLTCaTOgfYwvr16xdNmjSJsrKy1CkAAAAAAAAAAAAAAAAAAAAAAFBtLVy4MEpKSmLlypWxdOnSOPnkk1MnAQAAbFaHHHJIlJeXR8uWLaN79+5x1113RbFYTJ0FAAAAAABQo2RTBwAAAAAAAABATTNhwoRYu3ZtDBs2LHUKkEDjxo1j4MCBUVZWFlVVValzAAAAAAAAAAAAAAAAAAAAAACg2rnnnnuiW7duceihh0Z5eXkcdthhqZMAAAC2iB133DGmT58e559/fpx//vlx5plnxrp161JnAQAAAAAA1BjZ1AEAAAAAAAAAUNMUCoXo3r177LXXXqlTgETy+Xy8/fbbMX/+/NQpAAAAAAAAAAAAAAAAAAAAAABQbaxbty7OOeecOOecc+Lss8+OmTNnRrNmzVJnAQAAbFH169ePW2+9NQqFQowcOTKOOeaYeO+991JnAQAAAAAA1AiZYrFYTB0BAAAAAAAAADXFq6++Gs2bN49x48bFoEGDUucAiRSLxWjRokW0atUqRo8enToHAAAAAAAAAAAAAAAAAAAAAACS++CDD+LUU0+NpUuXxm9/+9s444wzUicBAAAkt2zZsujXr1/Ur18/Jk+eHEcddVTqJAAAAAAAgGotmzoAAAAAAAAAAGqSsrKyaNq0afTt2zd1CpBQJpOJXC4XkyZNipUrV6bOAQAAAAAAAAAAAAAAAAAAAACApJ555plo1apVvPzyyzF//vw444wzUicBAABUC23bto3KysrYfffdo2PHjjFu3LjUSQAAAAAAANVaNnUAAAAAAAAAANQUGzdujLKyshg8eHA0atQodQ6Q2LBhw2Lt2rXx0EMPpU4BAAAAAAAAAAAAAAAAAAAAAIBkJkyYEB06dIhmzZpFZWVldOjQIXUSAABAtbLnnnvGwoULo3///jFkyJC4/PLLY+PGjamzAAAAAAAAqqVs6gAAAAAAAAAAqCnmzp0b77zzTuRyudQpQDWw5557Ro8ePaJQKKROAQAAAAAAAAAAAAAAAAAAAACALa6qqiquuuqqGDBgQJx00kmxaNGi+N73vpc6CwAAoFpq1KhRlJWVxS233BI333xznHTSSbFy5crUWQAAAAAAANVOplgsFlNHAAAAAAAAAEBNMHjw4HjuuefihRdeiEwmkzoHqAYeeuihGDhwYLz88svRvHnz1DkAAAAAAAAAAAAAAAAAAAAAALBFfPbZZzFs2LCYNm1a3HjjjfGzn/3MPhcAAMDXNHPmzBg4cGDsvvvuMWXKlDjooINSJwEAAAAAAFQb2dQBAAAAAAAAAFATfPLJJ/HII49EPp83/AL8lz59+kTTpk2jtLQ0dQoAAAAAAAAAAAAAAAAAAAAAAGwRb7zxRrRr1y4WLFgQ06ZNi8suu8w+FwAAwDdw3HHHRXl5eUREtG7dOmbMmJG4CAAAAAAAoPrIpg4AAAAAAAAAgJpg/PjxsWHDhjjttNNSpwDVSKNGjWLIkCExcuTI2LhxY+ocAAAAAAAAAAAAAAAAAAAAAADYrObMmRMlJSWxYcOGWL58efTq1St1EgAAQI100EEHxbJly6Jjx47Rq1evuOWWW6JYLKbOAgAAAAAASC6bOgAAAAAAAAAAaoJCoRAnnHBC7LbbbqlTgGomn8/H3/72t5g9e3bqFAAAAAAAAAAAAAAAAAAAAAAA2CyKxWLcdtttcdxxx0WbNm1i+fLl8YMf/CB1FgAAQI22/fbbx5QpU+Kyyy6LSy+9NIYPHx5ffvll6iwAAAAAAICksqkDAAAAAAAAAKC6e+mll6K8vDxyuVzqFKAaOuqoo+KQQw6JQqGQOgUAAAAAAAAAAAAAAAAAAAAAADa5NWvWxI9+9KO46KKL4uKLL45HH300mjZtmjoLAACgVqhXr17ccMMNMW7cuJg4cWJ06dIl3nnnndRZAAAAAAAAyWRTBwAAAAAAAABAdVdaWho77bRT9O7dO3UKUA1lMpnI5/MxefLk+OSTT1LnAAAAAAAAAAAAAAAAAAAAAADAJrNixYro2rVrjBs3LkaNGhU333xz1KtXL3UWAABArTNo0KBYvHhxrFixIlq1ahVLly5NnQQAAAAAAJBENnUAAAAAAAAAAFRnGzZsiFGjRsXQoUOjQYMGqXOAauq0006LjRs3xrhx41KnAAAAAAAAAAAAAAAAAAAAAADAJlFeXh6tWrWKv/zlL7Fo0aI47bTTUicBAADUaj/84Q+jsrIyDjjggOjatWsUCoXUSQAAAAAAAFtcNnUAAAAAAAAAAFRnM2fOjHfffTdyuVzqFKAa23XXXaNnz55+WAYAAAAAAAAAAAAAAAAAAAAAoFYYNWpUdO7cOfbee++orKyMkpKS1EkAAAB1wq677hrz5s2LESNGxI9+9KO48MILY8OGDamzAAAAAAAAtphs6gAAAAAAAAAAqM4KhUIcccQR0bJly9QpQDWXz+ejsrIyXnjhhdQpAAAAAAAAAAAAAAAAAAAAAADwrWzYsCEuueSSGD58eAwZMiQWLFgQu+++e+osAACAOqVBgwbxu9/9Lu66666466674vjjj4+PPvoodRYAAAAAAMAWkU0dAAAAAAAAAADV1YcffhhTp06NfD6fOgWoAXr16hXNmjWL0tLS1CkAAAAAAAAAAAAAAAAAAAAAAPCNffLJJ9GrV6+47bbb4rbbbovf//730bBhw9RZAAAAdVImk4lzzz035syZE88880y0bt06XnzxxdRZAAAAAAAAm102dQAAAAAAAAAAVFfjxo2LYrEYQ4YMSZ0C1AANGjSIoUOHxujRo2P9+vWpcwAAAAAAAAAAAAAAAAAAAAAA4Gv74x//GG3atImKioqYMWNGXHDBBZHJZFJnAQAA1Hldu3aNioqK2GabbaJt27YxZcqU1EkAAAAAAACbVTZ1AAAAAAAAAABUV4VCIXr37h0777xz6hSghsjn8/Hee+/FjBkzUqcAAAAAAAAAAAAAAAAAAAAAAMDX8uijj0abNm2iQYMGUVFREccee2zqJAAAAP6b/fbbL5YsWRI9evSIvn37xi9/+csoFoupswAAAAAAADaLbOoAAAAAAAAAAKiOnn322Xj66acjl8ulTgFqkCOOOCKOPPLIKBQKqVMAAAAAAAAAAAAAAAAAAAAAAOCfKhaLceONN0afPn3imGOOiaVLl8YBBxyQOgsAAICvsO2228aECRPi2muvjauvvjoGDBgQX3zxReosAAAAAACATS6bOgAAAAAAAAAAqqPS0tLYZZdd4oQTTkidAtQw+Xw+pk2bFh988EHqFAAAAAAAAAAAAAAAAAAAAAAA+EqrV6+OIUOGxBVXXBE///nPY9KkSbHddtulzgIAAOCfyGazcfXVV8ekSZNi+vTp0b59+/jzn/+cOgsAAAAAAGCTyqYOAAAAAAAAAIDqZt26dTF69OgYNmxYbLXVVqlzgBpmyJAhkclkYuzYsalTAAAAAAAAAAAAAAAAAAAAAADgf3n77bejY8eOMXXq1HjooYfiuuuui2zWOSsAAICaol+/frF06dJYtWpVlJSUxBNPPJE6CQAAAAAAYJPxmg0AAAAAAAAA/s7jjz8eH374YeRyudQpQA3UrFmz6N27dxQKhdQpAAAAAAAAAAAAAAAAAAAAAADwPyxevDhKSkri448/jieffDL69++fOgkAAIBv4bDDDouKioo4/PDD49hjj4277747dRIAAAAAAMAmkU0dAAAAAAAAAADVTaFQiFatWsWhhx6aOgWoofL5fDz77LPxzDPPpE4BAAAAAAAAAAAAAAAAAAAAAICIiLjvvvvimGOOiRYtWkRFRUUceeSRqZMAAAD4DnbaaaeYMWNGnHPOOfGTn/wkzj777Fi3bl3qLAAAAAAAgO8kmzoAAAAAAAAAAKqT9957Lx577LHI5XKpU4Aa7Pjjj49dd901CoVC6hQAAAAAAAAAAAAAAAAAAAAAAOq49evXx3nnnRdnnnlmnHHGGTF79uzYeeedU2cBAACwCWy11VZxxx13xP333x8PPPBAHHvssfH++++nzgIAAAAAAPjWsqkDAAAAAAAAAKA6GTNmTNSrVy8GDx6cOgWowerXrx/Dhg2LMWPGxLp161LnAAAAAAAAAAAAAAAAAAAAAABQR3344YfRo0eP+N3vfhf33HNP/Pa3v42tttoqdRYAAACb2Omnnx4LFiyIV199NUpKSuLpp59OnQQAAAAAAPCtZFMHAAAAAAAAAEB1USwWo1AoRN++fWPHHXdMnQPUcLlcLj766KN49NFHU6cAAAAAAAAAAAAAAAAAAAAAAFAHPffcc1FSUhIvvvhizJs3L84666zUSQAAAGxG7du3j8rKyth5552jQ4cOMX78+NRJAAAAAAAA31g2dQAAAAAAAAAAVBdPPfVUvPDCC5HL5VKnALXAIYccEiUlJVEoFFKnAAAAAAAAAAAAAAAAAAAAAABQx0ycODHatWsXO+ywQ1RWVkanTp1SJwEAALAF7LXXXrFo0aLo169fDBo0KK688sqoqqpKnQUAAAAAAPC1ZVMHAAAAAAAAAEB1USgUYo899ogePXqkTgFqiXw+H9OnT4933303dQoAAAAAAAAAAAAAAAAAAAAAAHVAVVVVXHPNNXHqqadG7969Y/HixbH33nunzgIAAGAL2nrrrWP06NFx8803x4033hh9+/aNzz77LHUWAAAAAADA15JNHQAAAAAAAAAA1cGaNWti7NixMXz48KhXr17qHKCWGDRoUNSvXz9Gjx6dOgUAAAAAAAAAAAAAAAAAAAAAgFpu1apVceqpp8Yvf/nLuOGGG2LcuHHRuHHj1FkAAAAkkMlk4tJLL43HHnssFi5cGG3bto3XXnstdRYAAAAAAMC/lE0dAAAAAAAAAADVwbRp0+KTTz6JXC6XOgWoRXbYYYfo27dvlJaWRrFYTJ0DAAAAAAAAAAAAAAAAAAAAAEAt9ac//Snat28fc+bMiSlTpsTll18emUwmdRYAAACJnXDCCbF8+fLYuHFjtG7dOmbNmpU6CQAAAAAA4J/Kpg4AAAAAAAAAgOqgUChEu3btonnz5qlTgFomn8/Hiy++GJWVlalTAAAAAAAAAAAAAAAAAAAAAACohebNmxclJSWxZs2aWLZsWfTu3Tt1EgAAANVI8+bNY/ny5dGuXbs44YQT4tZbb41isZg6CwAAAAAA4CtlUwcAAAAAAAAAQGrvvPNOzJw5M3K5XOoUoBY69thjY88994xCoZA6BQAAAAAAAAAAAAAAAAAAAACAWqRYLMadd94ZPXr0iFatWkV5eXkcfPDBqbMAAACohpo2bRrTpk2LSy65JH76059GPp+PNWvWpM4CAAAAAAD4X7KpAwAAAAAAAAAgtdGjR0fDhg1j4MCBqVOAWqhevXoxfPjwGDdunB+OAQAAAAAAAAAAAAAAAAAAAADYJNauXRs//vGP4//8n/8TF1xwQTz22GOxww47pM4CAACgGqtXr17cdNNNMXr06Bg/fnx07do1/va3v6XOAgAAAAAA+B8yxWKxmDoCAAAAAAAAAFIpFovRokWLaNWqVYwePTp1DlBLvfrqq9G8efN48MEHY+DAgalzAAAAAAAAAAAAAAAAAAAAAACowd5999045ZRT4g9/+EPce++9MXz48NRJAAAA1DCVlZXRt2/fqKqqikceeSTatGmTOgkAAAAAACAiIrKpAwAAAAAAAAAgpeXLl8crr7wSuVwudQpQix100EHRvn37KBQKqVMAAAAAAAAAAAAAAAAAAAAAAKjBKisro6SkJN5888144oknYvjw4amTAAAAqIFatWoVlZWVse+++0aXLl1i5MiRqZMAAAAAAAAiIiKbOgAAAAAAAAAAUioUCrH33nvHMccckzoFqOXy+XzMnj073nnnndQpAAAAAAAAAAAAAAAAAAAAAADUQGPHjo1OnTrFHnvsEZWVldGmTZvUSQAAANRgu+22W8yfPz+GDh0aI0aMiIsvvjg2bNiQOgsAAAAAAKjjsqkDAAAAAAAAACCV1atXx4MPPhgjRoyIbNYndGDzGjBgQDRs2DBGjhyZOgUAAAAAAAAAAAAAAAAAAAAAgBpk48aNcdlll8XQoUNjwIAB8cQTT8Qee+yROgsAAIBaoGHDhnH//ffHHXfcEbfffnv06tUrPvnkk9RZAAAAAABAHZYpFovF1BEAAAAAAAAAkMLYsWNj6NCh8frrr8cBBxyQOgeoA4YNGxbl5eXx8ssvRyaTSZ0DAAAAAAAAAAAAAAAAAAAAAEA19+mnn8aQIUNi5syZccstt8SFF15ovwYAAIDNYu7cuTFgwIDYcccdY+rUqdGiRYvUSQAAAAAAQB2UTR0AAAAAAAAAAKkUCoXo3LlzHHDAAalTgDoin8/Hq6++GkuXLk2dAgAAAAAAAAAAAAAAAAAAAABANffKK69E27ZtY+nSpTF9+vS46KKLIpPJpM4CAACglurWrVtUVFREw4YNo02bNvHoo4+mTgIAAAAAAOqgbOoAAAAAAAAAAEjh7bffjrlz50Yul0udAtQhXbt2jX322ScKhULqFAAAAAAAAAAAAAAAAAAAAAAAqrHp06dHmzZtIpvNRnl5efTo0SN1EgAAAHXA/vvvH0uXLo1u3bpFnz594oYbbohisZg6CwAAAAAAqEOyqQMAAAAAAAAAIIWRI0dG48aNo3///qlTgDokm83GiBEjYvz48bF69erUOQAAAAAAAAAAAAAAAAAAAAAAVDPFYjF+85vfRK9evaJz586xbNmyOPDAA1NnAQAAUIdst912MXHixLjqqqviyiuvjMGDB9tSBQAAAAAAtphs6gAAAAAAAAAA2NKKxWKUlpZG//79Y9ttt02dA9QxI0aMiFWrVsWkSZNSpwAAAAAAAAAAAAAAAAAAAAAAUI18+eWXMWzYsPjZz34Wl19+eUyePDmaNGmSOgsAAIA6KJvNxrXXXhsPP/xwTJs2LTp27Bhvv/126iwAAAAAAKAOyBSLxWLqCAAAAAAAAADYkhYtWhSdO3eOBQsWRJcuXVLnAHVQ165do169ejF37tzUKQAAAAAAAAAAAAAAAAAAAAAAVAN//etfo1+/fvHiiy9GoVCIgQMHpk4CAACAiIh47rnn4qSTToovvvgiJk6cGJ06dUqdBAAAAAAA1GLZ1AEAAAAAAAAAsKUVCoXYf//9o3PnzqlTgDoqn8/HvHnz4q233kqdAgAAAAAAAAAAAAAAAAAAAABAYkuWLIlWrVrFe++9F08++WQMHDgwdRIAAAD8l8MPPzwqKirikEMOiW7dusW9996bOgkAAAAAAKjFsqkDAAAAAAAAAGBL+vzzz+Ohhx6KXC4XmUwmdQ5QR5166qmx7bbbRllZWeoUAAAAAAAAAAAAAAAAAAAAAAASeuCBB+Loo4+OAw88MCorK6Nly5apkwAAAOB/adasWcyaNSvOPPPMOOuss+Lcc8+N9evXp84CAAAAAABqoWzqAAAAAAAAAADYkiZOnBirV6+O4cOHp04B6rBtttkm+vfvH6WlpVFVVZU6BwAAAAAAAAAAAAAAAAAAAACALWzDhg1xwQUXxOmnnx65XC7mzp0bu+yyS+osAAAA+Ie22mqruOuuu+Lee++N++67L7p37x4ffPBB6iwAAAAAAKCWyRSLxWLqCAAAAAAAAADYUrp27Rr169ePOXPmpE4B6rhFixZF586dY8GCBdGlS5fUOQAAAAAAAAAAAAAAAAAAAAAAbCEfffRRDBgwIBYuXBh33HFHnHPOOamTAAAA4BtZvHhxnHzyydG4ceOYMmVKHHHEEamTAAAAAACAWiKbOgAAAAAAAAAAtpQ//elP8cQTT0Qul0udAhAdO3aMAw44IAqFQuoUAAAAAAAAAAAAAAAAAAAAAAC2kBdeeCFat24dzz33XMyZMyfOOeec1EkAAADwjXXs2DEqKytjxx13jPbt28fEiRNTJwEAAAAAALVENnUAAAAAAAAAAGwpZWVl0aRJkzj55JNTpwBEJpOJXC4XDz/8cHz++eepcwAAAAAAAAAAAAAAAAAAAAAA2MwmT54c7dq1i2233TYqKiqiS5cuqZMAAADgW9t7771j8eLF0bt37zj11FPj6quvjqqqqtRZAAAAAABADZdNHQAAAAAAAAAAW0JVVVWUlZXFwIEDo3HjxqlzACIiYvjw4bF69eqYMGFC6hQAAAAAAAAAAAAAAAAAAAAAADaTqqqquO6666Jfv35x/PHHx5IlS2LfffdNnQUAAADfWePGjWPcuHFxww03xPXXXx+nnHJKrFq1KnUWAAAAAABQg2WKxWIxdQQAAAAAAAAAbG7z5s2Lbt26xZNPPhnt27dPnQPwX7p37x5r166NhQsXpk4BAAAAAAAAAAAAAAAAAAAAAGAT+/zzzyOXy8XEiRPjuuuui5///OeRyWRSZwEAAMAm9+ijj8aQIUNi7733jilTpsQBBxyQOgkAAAAAAKiBsqkDAAAAAAAAAGBLKBQK0bx582jXrl3qFID/IZ/Px6JFi+L1119PnQIAAAAAAAAAAAAAAAAAAAAAwCb05ptvRocOHWLmzJkxefLkuOqqqyKTyaTOAgAAgM3ixBNPjOXLl8fatWujdevWMXfu3NRJAAAAAABADZRNHQAAAAAAAAAAm9vKlStj4sSJkcvlDNIA1U6/fv2iSZMmUVZWljoFAAAAAAAAAAAAAAAAAAAAAIBNZP78+VFSUhKff/55LF26NE466aTUSQAAALDZtWjRIsrLy6NVq1Zx3HHHxe233x7FYjF1FgAAAAAAUINkUwcAAAAAAAAAwOY2YcKEWLt2bQwbNix1CsD/svXWW8egQYOirKwsqqqqUucAAAAAAAAAAAAAAAAAAAAAAPAdFIvF+M///M/o3r17HHnkkVFeXh6HHnpo6iwAAADYYnbYYYd47LHH4sILL4wLL7wwTj/99Fi7dm3qLAAAAAAAoIbIFIvFYuoIAAAAAAAAANicOnToEE2aNInp06enTgH4SsuWLYt27drF7Nmz49hjj02dAwAAAAAAAAAAAAAAAAAAAADAt7Bu3bo477zz4r777osLLrggbrnllqhfv37qLAAAAEhm5MiRceaZZ0bLli1j0qRJsfvuu6dOAgAAAAAAqrlMsVgspo4AAAAAAAAAgM3llVdeiR/84Afx4IMPxsCBA1PnAHylYrEYLVq0iKOOOirGjBmTOgcAAAAAAAAAAAAAAAAAAAAAgG/ovffei1NOOSUqKirinnvuiXw+nzoJAAAAqoXy8vLo27dvZLPZeOSRR6KkpCR1EgAAAAAAUI1lUwcAAAAAAAAAwOZUVlYWTZs2jZNOOil1CsA/lMlkIp/Px6RJk2LlypWpcwAAAAAAAAAAAAAAAAAAAAAA+AaeeuqpKCkpiddffz0WLFgQ+Xw+dRIAAABUG61bt47KysrYa6+9olOnTjF69OjUSQAAAAAAQDWWTR0AAAAAAAAAAJvLxo0bY+TIkTFkyJBo1KhR6hyAf2rYsGGxbt26GD9+fOoUAAAAAAAAAAAAAAAAAAAAAAC+pgcffDA6duwYu+66a1RWVka7du1SJwEAAEC1s8cee8SCBQti0KBBMWzYsLj00ktj48aNqbMAAAAAAIBqKJs6AAAAAAAAAAA2lzlz5sQ777wTuVwudQrAv7THHnvEcccdF4VCIXUKAAAAAAAAAAAAAAAAAAAAAAD/wsaNG+Pyyy+PwYMHx8knnxwLFy6MvfbaK3UWAAAAVFuNGjWKQqEQt956a/zHf/xHnHjiifHpp5+mzgIAAAAAAKqZTLFYLKaOAAAAAAAAAIDNYdCgQfHCCy/E888/H5lMJnUOwL80YcKEGDBgQPzxj3+MH/zgB6lzAAAAAAAAAAAAAAAAAAAAAAD4CitXroyhQ4fG9OnT46abboqLL77Y1hUAAAB8A7Nnz46BAwfGzjvvHFOmTLHFCgAAAAAA/Jds6gAAAAAAAAAA2Bw++eSTmDx5cuRyOWM1QI3Ru3fv2GGHHaK0tDR1CgAAAAAAAAAAAAAAAAAAAAAAX+G1116Ltm3bxuLFi+Oxxx6LSy65xNYVAAAAfEPdu3eP8vLyqFevXrRp0yYef/zx1EkAAAAAAEA1kU0dAAAAAAAAAACbw4MPPhgbNmyI0047LXUKwNfWqFGjGDJkSIwaNSo2btyYOgcAAAAAAAAAAAAAAAAAAAAAgP9m5syZ0bp16ygWi7F8+fI4/vjjUycBAABAjfX9738/li1bFl26dIkTTzwxbrrppigWi6mzAAAAAACAxLKpAwAAAAAAAABgcygUCtGzZ8/YbbfdUqcAfCP5fD7+9re/xaxZs1KnAAAAAAAAAAAAAAAAAAAAAAAQEcViMf793/89evbsGe3bt4/ly5dH8+bNU2cBAABAjdekSZOYPHlyXHHFFfFv//ZvMXTo0Fi9enXqLAAAAAAAIKFs6gAAAAAAAAAA2NRefPHFqKioiFwulzoF4Bv74Q9/GIceemgUCoXUKQAAAAAAAAAAAAAAAAAAAAAAdd6aNWtixIgRcckll8Sll14aU6dOje233z51FgAAANQa2Ww2rr/++hg/fnxMnjw5OnXqFH/5y19SZwEAAAAAAIlkUwcAAAAAAAAAwKZWWloazZo1ixNPPDF1CsA3lslkIp/Px5QpU+Ljjz9OnQMAAAAAAAAAAAAAAAAAAAAAUGe988470blz55gwYUKMHTs2fv3rX0e9evVSZwEAAECtNGDAgFiyZEl8+OGHUVJSEk8++WTqJAAAAAAAIIFs6gAAAAAAAAAA2JTWr18fo0aNiqFDh0aDBg1S5wB8K6eddlpUVVXFuHHjUqcAAAAAAAAAAAAAAAAAAAAAANRJy5Yti5KSklixYkUsXrw4Bg8enDoJAAAAar0jjzwyKisro3nz5nH00UfH/fffnzoJAAAAAADYwrKpAwAAAAAAAABgU5o5c2a89957kcvlUqcAfGu77LJL9OzZM0pLS1OnAAAAAAAAAAAAAAAAAAAAAADUOWVlZdGlS5fYf//9o7KyMo466qjUSQAAAFBn7LzzzjF79uw4/fTT48c//nGcf/75sX79+tRZAAAAAADAFpJNHQAAAAAAAAAAm1KhUIgjjzwyjjzyyNQpAN9JPp+PysrKeOGFF1KnAAAAAAAAAAAAAAAAAAAAAADUCRs2bIiLLroocrlcDB8+PObOnRu77rpr6iwAAACocxo0aBB333133H333XHPPffEcccdFx999FHqLAAAAAAAYAvIpg4AAAAAAAAAgE3lww8/jGnTpkUul0udAvCd9ezZM5o1axaFQiF1CgAAAAAAAAAAAAAAAAAAAABArffxxx9Hz549484774y77ror7r333mjYsGHqLAAAAKjTzj777Jg7d248//zzUVJSEs8//3zqJAAAAAAAYDPLpg4AAAAAAAAAgE1l7NixERExdOjQxCUA312DBg3itNNOi9GjR8f69etT5wAAAAAAAAAAAAAAAAAAAAAA1FovvvhitG7dOp566qmYPXt2nHvuuZHJZFJnAQAAABHRuXPnqKysjCZNmkS7du3ikUceSZ0EAAAAAABsRtnUAQAAAAAAAACwqRQKhejdu3c0a9YsdQrAJpHP5+P999+P6dOnp04BAAAAAAAAAAAAAAAAAAAAAKiVpk6dGm3bto3GjRtHRUVFHH300amTAAAAgL+zzz77xJNPPhk9e/aMk08+Oa699tqoqqpKnQUAAAAAAGwG2dQBAAAAAAAAALApPPPMM/HMM89ELpdLnQKwyRx++OHRsmXLKBQKqVMAAAAAAAAAAAAAAAAAAAAAAGqVYrEYv/rVr6Jv377RvXv3WLJkSey3336pswAAAIB/YJtttonx48fH9ddfH7/4xS+if//+8fnnn6fOAgAAAAAANrFs6gAAAAAAAAAA2BRKS0tj1113jRNOOCF1CsAmlc/n49FHH40PPvggdQoAAAAAAAAAAAAAAAAAAAAAQK3wxRdfxMCBA+PnP/95XHPNNfHwww/HtttumzoLAAAA+BcymUxceeWVMWXKlJg1a1a0b98+3nzzzdRZAAAAAADAJpRNHQAAAAAAAAAA39W6detizJgxMWzYsKhfv37qHIBNasiQIZHJZGLMmDGpUwAAAAAAAAAAAAAAAAAAAAAAary33norOnbsGI8//nhMnDgxrrnmmshmnXICAACAmqRPnz6xbNmyWL16dZSUlMT8+fNTJwEAAAAAAJuIF30AAAAAAAAA1HiPPfZYfPjhh5HL5VKnAGxyO+20U/Tp0ydKS0tTpwAAAAAAAAAAAAAAAAAAAAAA1GgLFy6MkpKSWLlyZSxdujROPvnk1EkAAADAt3TIIYdEeXl5tGzZMrp37x533XVXFIvF1FkAAAAAAMB3lE0dAAAAAAAAAADfVaFQiJKSkjjkkENSpwBsFvl8Pp599tl4+umnU6cAAAAAAAAAAAAAAAAAAAAAANRI99xzT3Tr1i0OPfTQKC8vj8MOOyx1EgAAAPAd7bjjjjF9+vQ4//zz4/zzz48zzzwz1q1blzoLAAAAAAD4DrKpAwAAAAAAAADgu3j33Xfj8ccfj1wulzoFYLM57rjjYrfddotCoZA6BQAAAAAAAAAAAAAAAAAAAACgRlm3bl2cc845cc4558TZZ58dM2fOjGbNmqXOAgAAADaR+vXrx6233hqFQiFGjhwZxxxzTLz33nupswAAAAAAgG8pmzoAAAAAAAAAAL6LMWPGRP369WPw4MGpUwA2m/r168ewYcNizJgxsXbt2tQ5AAAAAAAAAAAAAAAAAAAAAAA1wgcffBDdu3eP3//+93HffffFnXfeGVtttVXqLAAAAGAzyOVy8cQTT8Qbb7wRrVq1ij/84Q+pkwAAAAAAgG8hmzoAAAAAAAAAAL6tYrEYhUIh+vbtGzvssEPqHIDNKpfLxccffxyPPvpo6hQAAAAAAAAAAAAAAAAAAAAAgGrvmWeeiVatWsXLL78c8+fPjzPOOCN1EgAAALCZtW3bNiorK2P33XePjh07xrhx41InAQAAAAAA31A2dQAAAAAAAAAAfFuVlZXx4osvRi6XS50CsNkdfPDB0bp16ygUCqlTAAAAAAAAAAAAAAAAAAAAAACqtQkTJkSHDh2iWbNmUVlZGR06dEidBAAAAGwhe+65ZyxcuDD69+8fQ4YMicsvvzw2btyYOgsAAAAAAPiasqkDAAAAAAAAAODbKi0tjT333DO6d++eOgVgi8jn8zFjxoxYsWJF6hQAAAAAAAAAAAAAAAAAAAAAgGqnqqoqrrrqqhgwYECcdNJJsWjRovje976XOgsAAADYwho1ahRlZWVxyy23xM033xwnnXRSrFy5MnUWAAAAAADwNWRTBwAAAAAAAADAt7FmzZoYO3ZsDB8+POrVq5c6B2CLGDRoUNSvXz9Gjx6dOgUAAAAAAAAAAAAAAAAAAAAAoFr57LPPol+/fvGrX/0qfv3rX8eYMWOicePGqbMAAACARDKZTFx88cXx+OOPx+LFi6Nt27bx6quvps4CAAAAAAD+hWzqAAAAAAAAAAD4NqZOnRqffvpp5HK51CkAW0zTpk2jX79+UVpaGsViMXUOAAAAAAAAAAAAAAAAAAAAAEC18MYbb0S7du1iwYIFMW3atLjssssik8mkzgIAAACqgeOOOy7Ky8sjIqJ169YxY8aMxEUAAAAAAMA/k00dAAAAAAAAAADfRqFQiPbt28dBBx2UOgVgi8rn8/HSSy9FRUVF6hQAAAAAAAAAAAAAAAAAAAAAgOTmzJkTJSUlsWHDhli+fHn06tUrdRIAAABQzRx00EGxbNmy6NixY/Tq1StuueWWKBaLqbMAAAAAAICvkE0dAAAAAAAAAADf1DvvvBOzZs2KXC6XOgVgi+vWrVvstddeUSgUUqcAAAAAAAAAAAAAAAAAAAAAACRTLBbjtttui+OOOy7atGkTy5cvjx/84AepswAAAIBqavvtt48pU6bEZZddFpdeemkMHz48vvzyy9RZAAAAAADA38mmDgAAAAAAAACAb2rUqFHRsGHDGDhwYOoUgC2uXr16MXz48Bg3blysWbMmdQ4AAAAAAAAAAAAAAAAAAAAAwBa3du3a+NGPfhQXXXRRXHzxxfHoo49G06ZNU2cBAAAA1Vy9evXihhtuiHHjxsXEiROjS5cu8c4776TOAgAAAAAA/pts6gAAAAAAAAAA+CaKxWIUCoU45ZRTokmTJqlzAJLI5XKxcuXKmDx5cuoUAAAAAAAAAAAAAAAAAAAAAIAtasWKFdG1a9cYN25cjBo1Km6++eaoV69e6iwAAACgBhk0aFAsXrw4VqxYEa1atYply5alTgIAAAAAAP6vbOoAAAAAAAAAAPgmli5dGq+++mrkcrnUKQDJHHjggdGhQ4coFAqpUwAAAAAAAAAAAAAAAAAAAAAAtpiKiopo1apVvP3227Fo0aI47bTTUicBAAAANdQPf/jDqKysjAMOOCC6dOkSpaWlqZMAAAAAAICIyKYOAAAAAAAAAIBvorS0NPbZZ584+uijU6cAJJXP52P27Nnx17/+NXUKAAAAAAAAAAAAAAAAAAAAAMBmN3r06OjUqVPsvffeUVlZGSUlJamTAAAAgBpu1113jXnz5sWIESMin8/HhRdeGBs2bEidBQAAAAAAdVo2dQAAAAAAAAAAfF2rV6+OBx98MEaMGBHZrE/eQN02YMCA2HrrrWPkyJGpUwAAAAAAAAAAAAAAAAAAAAAANpuNGzfGpZdeGsOGDYshQ4bEggULYvfdd0+dBQAAANQSDRo0iN/97ndx1113xV133RXHH398fPTRR6mzAAAAAACgznKpEgAAAAAAAIAa45FHHolVq1bFiBEjUqcAJLfddtvFKaecEqWlpVEsFlPnAAAAAAAAAAAAAAAAAAAAAABscp988kn07Nkzbr311rjtttvi97//fTRs2DB1FgAAAFDLZDKZOPfcc2POnDnxzDPPROvWrePFF19MnQUAAAAAAHVSNnUAAAAAAAAAAHxdhUIhunTpEvvvv3/qFIBqIZ/Px2uvvRZLlixJnQIAAAAAAAAAAAAAAAAAAAAAsEn98Y9/jDZt2kRFRUXMmDEjLrjggshkMqmzAAAAgFqsa9euUVFREdtss020bds2pkyZkjoJAAAAAADqnGzqAAAAAAAAAAD4Ot56662YN29e5HK51CkA1UaXLl1i3333jUKhkDoFAAAAAAAAAAAAAAAAAAAAAGCTefTRR6NNmzbRoEGDqKioiGOPPTZ1EgAAAFBH7LfffrFkyZLo0aNH9O3bN375y19GsVhMnQUAAAAAAHVGNnUAAAAAAAAAAHwdI0eOjMaNG8epp56aOgWg2shmszFixIh46KGH4osvvkidAwAAAAAAAAAAAAAAAAAAAADwnRSLxbjxxhujT58+ccwxx8TSpUvjgAMOSJ0FAAAA1DHbbrttTJgwIa699tq4+uqrY8CAAfZfAQAAAABgC8mmDgAAAAAAAACAf6WqqipKS0tjwIABse2226bOAahWRowYEatWrYpJkyalTgEAAAAAAAAAAAAAAAAAAAAA+NZWr14dQ4YMiSuuuCJ+/vOfx6RJk2K77bZLnQUAAADUUdlsNq6++uqYNGlSTJ8+Pdq3bx9//vOfU2cBAAAAAECtlykWi8XUEQAAAAAAAADwzzzxxBPRtWvXeOKJJ6Jz586pcwCqnaOPPjoymUzMmzcvdQoAAAAAAAAAAAAAAAAAAAAAwDf29ttvR9++feOVV16J0tLS6N+/f+okAAAAgP/y/PPPx0knnRSrVq2Khx9+OLp06ZI6CQAAAAAAaq1s6gAAAAAAAAAA+FdKS0vjgAMOiE6dOqVOAaiW8vl8zJ8/P/785z+nTgEAAAAAAAAAAAAAAAAAAAAA+EYWL14cJSUl8fHHH8eTTz4Z/fv3T50EAAAA8D8cdthhUVFREYcffngce+yxcffdd6dOAgAAAACAWiubOgAAAAAAAAAA/pnPP/88JkyYELlcLjKZTOocgGrplFNOiW233TbKyspSpwAAAAAAAAAAAAAAAAAAAAAAfG333XdfHHPMMdGiRYuoqKiII488MnUSAAAAwFfaaaedYsaMGXHOOefET37ykzj77LNj3bp1qbMAAAAAAKDWyaYOAAAAAAAAAIB/5uGHH47Vq1fH8OHDU6cAVFvbbLNNDBgwIEpLS6Oqqip1DgAAAAAAAAAAAAAAAAAAAADAP7V+/fo477zz4swzz4wzzjgjZs+eHTvvvHPqLAAAAIB/aquttoo77rgj7r///njggQfi2GOPjffffz91FgAAAAAA1CqZYrFYTB0BAAAAAAAAAP9Ily5dokGDBjF79uzUKQDV2uLFi6NTp04xf/786Nq1a+ocAAAAAAAAAAAAAAAAAAAAAICv9OGHH0b//v1j8eLFcdddd8VZZ52VOgkAAADgG1uyZEmcfPLJ0bBhw5g8eXK0bNkydRIAAAAAANQK2dQBAAAAAAAAAPCPvPHGG7Fw4cLI5XKpUwCqvQ4dOsT3v//9KBQKqVMAAAAAAAAAAAAAAAAAAAAAAL7Sc889FyUlJfHiiy/GvHnz4qyzzkqdBAAAAPCttG/fPioqKmLnnXeODh06xPjx41MnAQAAAABArZBNHQAAAAAAAAAA/0hZWVk0adIk+vXrlzoFoNrLZDKRy+Xi4YcfjlWrVqXOAQAAAAAAAAAAAAAAAAAAAAD4HyZOnBjt2rWLpk2bRkVFRXTq1Cl1EgAAAMB38r3vfS8WLVoU/fr1i0GDBsWVV14ZVVVVqbMAAAAAAKBGy6YOAAAAAAAAAICvUlVVFWVlZTFo0KBo3Lhx6hyAGmH48OHx5ZdfxoQJE1KnAAAAAAAAAAAAAAAAAAAAAABExP+/KXXNNdfEqaeeGieeeGIsXrw49tlnn9RZAAAAAJvE1ltvHaNHj46bbropbrzxxujbt2989tlnqbMAAAAAAKDGyhSLxWLqCAAAAAAAAAD4e3PmzInu3bvHkiVLol27dqlzAGqMHj16xJo1a2LhwoWpUwAAAAAAAAAAAAAAAAAAAACAOm7VqlUxYsSImDx5clx//fVx+eWXRyaTSZ0FAAAAsFk8/vjjMXjw4Nhzzz1jypQpceCBB6ZOAgAAAACAGiebOgAAAAAAAAAAvkppaWk0b9482rZtmzoFoEbJ5/OxaNGieP3111OnAAAAAAAAAAAAAAAAAAAAAAB12J/+9Kdo3759zJkzJ6ZMmRJXXHFFZDKZ1FkAAAAAm03Pnj2jvLw8Nm7cGK1bt45Zs2alTgIAAAAAgBonmzoAAAAAAAAAAP7eypUrY+LEiZHP543oAHxDffv2je233z5KS0tTpwAAAAAAAAAAAAAAAAAAAAAAddS8efOipKQk1qxZE8uWLYvevXunTgIAAADYIpo3bx7Lly+Pdu3axQknnBC33nprFIvF1FkAAAAAAFBjZFMHAAAAAAAAAMDfe+ihh2LdunUxbNiw1CkANc7WW28dgwYNirKysti4cWPqHAAAAAAAAAAAAAAAAAAAAACgDikWi3HnnXdGjx49olWrVlFeXh4HH3xw6iwAAACALapp06Yxbdq0uOSSS+KnP/1p5PP5WLNmTeosAAAAAACoETLFYrGYOgIAAAAAAAAA/rv27dtH06ZN4/HHH0+dAlAjLV++PNq2bRuzZs2K7t27p84BAAAAAAAAAAAAAAAAAAAAAOqAtWvXxrnnnhu///3v46c//WncdNNNUb9+/dRZAAAAAEmNGTMmzjjjjDjiiCNi0qRJsccee6ROAgAAAACAai1TLBaLqSMAAAAAAAAA4P95+eWXo0WLFjF+/PgYMGBA6hyAGqlYLMbBBx8cLVu2jLFjx6bOAQAAAAAAAAAAAAAAAAAAAABquXfffTdOOeWU+MMf/hD33ntvDB8+PHUSAAAAQLVRWVkZffv2jaqqqnjkkUeiTZs2qZMAAAAAAKDayqYOAAAAAAAAAID/rqysLHbYYYfo06dP6hSAGiuTyUQ+n49HHnkkPv3009Q5AAAAAAAAAAAAAAAAAAAAAEAtVllZGSUlJfHmm2/GE088EcOHD0+dBAAAAFCttGrVKiorK2PfffeNLl26xMiRI1MnAQAAAABAtZVNHQAAAAAAAAAA/8/GjRtj5MiRMWTIkGjUqFHqHIAabdiwYbFu3boYP3586hQAAAAAAAAAAAAAAAAAAAAAoJYaO3ZsdOrUKfbYY4+orKyMNm3apE4CAAAAqJZ22223mD9/fgwdOjRGjBgRF198cWzYsCF1FgAAAAAAVDvZ1AEAAAAAAAAA8P/MmjUr/va3v0Uul0udAlDj7b777nH88cdHaWlp6hQAAAAAAAAAAAAAAAAAAAAAoJbZuHFjXHbZZTF06NAYMGBAPPHEE7HHHnukzgIAAACo1ho2bBj3339/3HHHHXH77bdHr1694pNPPkmdBQAAAAAA1UqmWCwWU0cAAAAAAAAAQETEwIED46WXXornnnsuMplM6hyAGu/hhx+O/v37x0svvRQtWrRInQMAAAAAAAAAAAAAAAAAAAAA1AKffvppDBkyJGbOnBm33HJLXHjhhXajAAAAAL6huXPnxoABA2LHHXeMqVOn2o8FAAAAAID/K5s6AAAAAAAAAAAiIj7++OOYPHly5PN5AzsAm0jv3r1jxx13jNLS0tQpAAAAAAAAAAAAAAAAAAAAAEAt8Morr0Tbtm1j6dKlMX369LjooovsRgEAAAB8C926dYuKiopo2LBhtGnTJh599NHUSQAAAAAAUC1kUwcAAAAAAAAAQETEgw8+GBs3boyhQ4emTgGoNRo2bBhDhgyJUaNGxYYNG1LnAAAAAAAAAAAAAAAAAAAAAAA12PTp06NNmzaRzWajvLw8evTokToJAAAAoEbbf//9Y+nSpdGtW7fo06dP3HDDDVEsFlNnAQAAAABAUtnUAQAAAAAAAAAQEVEoFKJXr16x6667pk4BqFXy+XysWLEiZs2alToFAAAAAAAAAAAAAAAAAAAAAKiBisVi/OY3v4levXpF586dY9myZXHggQemzgIAAACoFbbbbruYOHFiXHXVVXHllVfG4MGDY/Xq1amzAAAAAAAgmWzqAAAAAAAAAAB44YUXorKyMnK5XOoUgFqnZcuWcdhhh0WhUEidAgAAAAAAAAAAAAAAAAAAAADUMF9++WUMGzYsfvazn8Xll18ekydPjiZNmqTOAgAAAKhVstlsXHvttfHwww/HtGnTomPHjvH222+nzgIAAAAAgCSyqQMAAAAAAAAAoLS0NJo1axa9evVKnQJQ62Qymcjn8zF16tT46KOPUucAAAAAAAAAAAAAAAAAAAAAADXEX//61+jcuXNMmjQpHnzwwfjVr34V2ayTRwAAAACbyymnnBJLly6NTz75JFq1ahWLFi1KnQQAAAAAAFucl4oAAAAAAAAAJLV+/foYNWpUnHbaadGgQYPUOQC10tChQ6OqqirGjRuXOgUAAAAAAAAAAAAAAAAAAAAAqAGWLFkSrVq1ivfeey+efPLJGDhwYOokAAAAgDrh8MMPj4qKijjkkEOiW7duce+996ZOAgAAAACALSqbOgAAAAAAAACAum369Onx/vvvRy6XS50CUGvtsssu0atXrygtLU2dAgAAAAAAAAAAAAAAAAAAAABUcw888EAcffTRceCBB0ZlZWW0bNkydRIAAABAndKsWbOYNWtWnHnmmXHWWWfFueeeG+vXr0+dBQAAAAAAW0Q2dQAAAAAAAAAAdVtpaWm0bNkyjjjiiNQpALVaPp+PP/zhD/H888+nTgEAAAAAAAAAAAAAAAAAAAAAqqENGzbEBRdcEKeffnrkcrmYO3du7LLLLqmzAAAAAOqkrbbaKu666664995747777ovu3bvHBx98kDoLAAAAAAA2u2zqAAAAAAAAAADqrg8++CCmTZsWuVwudQpArdezZ8/Yeeedo1AopE4BAAAAAAAAAAAAAAAAAAAAAKqZjz76KI477rj47W9/G7/97W/jd7/7XTRo0CB1FgAAAECd9+Mf/zjmzZsXL730UpSUlMSzzz6bOgkAAAAAADarbOoAAAAAAAAAAOqusWPHRiaTiSFDhqROAaj1ttpqqzjttNNi9OjRsX79+tQ5AAAAAAAAAAAAAAAAAAAAAEA18cILL0Tr1q3jueeeizlz5sQ555yTOgkAAACA/6Zjx45RWVkZO+64Y7Rv3z4mTpyYOgkAAAAAADabbOoAAAAAAAAAAOquQqEQffr0iWbNmqVOAagTcrlcfPDBB/H444+nTgEAAAAAAAAAAAAAAAAAAAAAqoHJkydHu3btYtttt42Kioro0qVL6iQAAAAAvsLee+8dixcvjt69e8epp54aV199dVRVVaXOAgAAAACATS6bOgAAAAAAAACAuunpp5+OZ599NnK5XOoUgDrj8MMPjx/+8IdRKBRSpwAAAAAAAAAAAAAAAAAAAAAACVVVVcV1110X/fr1i+OPPz6WLFkS++67b+osAAAAAP6Jxo0bx7hx4+KGG26I66+/Pk4++eRYtWpV6iwAAAAAANiksqkDAAAAAAAAAKibSktLY7fddovjjz8+dQpAnZLP5+Oxxx6L999/P3UKAAAAAAAAAAAAAAAAAAAAAJDA559/HgMGDIhrrrkmrrvuunjooYdim222SZ0FAAAAwNeQyWTi8ssvj6lTp8a8efOiXbt28cYbb6TOAgAAAACATSabOgAAAAAAAACAumfdunUxZsyYGDZsWNSvXz91DkCdMnjw4MhmszFmzJjUKQAAAAAAAAAAAAAAAAAAAADAFvbmm29Ghw4dYubMmTF58uS46qqrIpPJpM4CAAAA4Bs68cQTY/ny5bF27dooKSmJOXPmpE4CAAAAAIBNIps6AAAAAAAAAIC6Z9q0afHRRx9FLpdLnQJQ5+y0007Rp0+fKBQKUSwWU+cAAAAAAAAAAAAAAAAAAAAAAFvI/Pnzo6SkJD7//PNYunRpnHTSSamTAAAAAPgOWrRoEeXl5VFSUhLHH3983H777TZnAQAAAACo8bKpAwAAAAAAAACoe0pLS6N169Zx8MEHp04BqJPy+Xw8//zz8fTTT6dOAQAAAAAAAAAAAAAAAAAAAAA2s2KxGP/5n/8Z3bt3jyOPPDLKy8vj0EMPTZ0FAAAAwCawww47xGOPPRYXXnhhXHjhhXH66afH2rVrU2cBAAAAAMC3lk0dAAAAAAAAAEDd8u6778b06dMjl8ulTgGos3r06BG77757FAqF1CkAAAAAAAAAAAAAAAAAAAAAwGa0bt26OOuss+K8886L8847L2bMmBE77bRT6iwAAAAANqH69evHLbfcEmVlZTF27Njo2rVrrFixInUWAAAAAAB8K9nUAQAAAAAAAADULaNHj4769evHoEGDUqcA1Fn169ePYcOGxdixY2Pt2rWpcwAAAAAAAAAAAAAAAAAAAACAzeC9996LY445JsrKyuKBBx6I2267LerXr586CwAAAIDNZPjw4bFw4cJ46623oqSkJCoqKlInAQAAAADAN5ZNHQAAAAAAAABA3VEsFqNQKES/fv1ihx12SJ0DUKflcrn4+OOPY9q0aalTAAAAAAAAAAAAAAAAAAAAAIBN7KmnnoqSkpJ4/fXXY8GCBZHP51MnAQAAALAFtG7dOiorK2OvvfaKTp06xejRo1MnAQAAAADAN5JNHQAAAAAAAABA3VFRUREvvfRS5HK51CkAdV6LFi2iTZs2USgUUqcAAAAAAAAAAAAAAAAAAAAAAJvQgw8+GB07doxdd901Kisro127dqmTAAAAANiC9thjj1iwYEEMGjQohg0bFpdeemls3LgxdRYAAAAAAHwt2dQBAAAAAAAAANQdpaWlsddee8Wxxx6bOgWAiMjn8zFjxoxYsWJF6hQAAAAAAAAAAAAAAAAAAAAA4DvauHFjXH755TF48OA4+eSTY+HChbHXXnulzgIAAAAggUaNGkWhUIhbb701/uM//iNOPPHE+PTTT1NnAQAAAADAv5RNHQAAAAAAAABA3bBmzZoYN25cDB8+POrVq5c6B4CIGDhwYDRo0CBGjRqVOgUAAAAAAAAAAAAAAAAAAAAA+A5WrlwZJ510Utx8883xm9/8JkaNGhVbb7116iwAAAAAEspkMnHhhRfGjBkzYvny5dGmTZt4+eWXU2cBAAAAAMA/lU0dAAAAAAAAAEDdMHny5Pj0009jxIgRqVMA+L+aNm0a/fr1i9LS0igWi6lzAAAAAAAAAAAAAAAAAAAAAIBv4bXXXou2bdvG4sWL47HHHotLLrkkMplM6iwAAAAAqonu3btHeXl51KtXL9q0aROPP/546iQAAAAAAPiHsqkDAAAAAAAAAKgbSktLo0OHDnHQQQelTgHgv8nn8/HHP/4xysvLU6cAAAAAAAAAAAAAAAAAAAAAAN/QzJkzo3Xr1lEsFmP58uVx/PHHp04CAAAAoBr6/ve/H8uWLYsuXbrEiSeeGDfddFMUi8XUWQAAAAAA8L9kUwcAAAAAAAAAUPv99a9/jVmzZkUul0udAsDfOeaYY2KvvfaKQqGQOgUAAAAAAAAAAAAAAAAAAAAA+JqKxWL8+7//e/Ts2TPat28fy5cvj+bNm6fOAgAAAKAaa9KkSUyePDmuuOKK+Ld/+7cYOnRorF69OnUWAAAAAAD8D9nUAQAAAAAAAADUfqNGjYpGjRrFgAEDUqcA8Hfq1asXI0aMiAcffDC+/PLL1DkAAAAAAAAAAAAAAAAAAAAAwL+wZs2aGDFiRFxyySVx6aWXxtSpU2P77bdPnQUAAABADZDNZuP666+P8ePHx+TJk6NTp07xl7/8JXUWAAAAAAD8l2zqAAAAAAAAAABqt2KxGIVCIU499dRo0qRJ6hwAvkIul4uVK1fG5MmTU6cAAAAAAAAAAAAAAAAAAAAAAP/EO++8E507d44JEybEmDFj4te//nXUq1cvdRYAAAAANcyAAQNiyZIl8eGHH0ZJSUk8+eSTqZMAAAAAACAiIrKpAwAAAAAAAACo3ZYsWRKvvfZa5HK51CkA/APf//73o2PHjlEoFFKnAAAAAAAAAAAAAAAAAAAAAAD/wLJly6KkpCRWrFgRixcvjiFDhqROAgAAAKAGO/LII6OioiIOOuigOProo+P+++9PnQQAAAAAAJFNHQAAAAAAAABA7VZaWhr77rtvdO3aNXUKAP9EPp+POXPmxF/+8pfUKQAAAAAAAAAAAAAAAAAAAADA3ykrK4suXbrEfvvtFxUVFXHUUUelTgIAAACgFthll11izpw58aMf/Sh+/OMfx/nnnx/r169PnQUAAAAAQB2WTR0AAAAAAAAAQO31xRdfxPjx42PEiBGRzfpEDVCd9e/fP7beeusYOXJk6hQAAAAAAAAAAAAAAAAAAAAA4P/asGFDXHTRRZHL5WLYsGExb9682G233VJnAQAAAFCLNGjQIO655564++6745577onjjjsuPvroo9RZAAAAAADUUS5fAgAAAAAAALDZTJo0KVatWhUjRoxInQLAv7DddtvFqaeeGqWlpVEsFlPnAAAAAAAAAAAAAAAAAAAAAECd9/HHH0fPnj3jzjvvjDvvvDPuu+++aNiwYeosAAAAAGqps88+O+bOnRvPP/98lJSUxPPPP586CQAA+P/Yu/N/u+e73/+vtTIRIhpTKSpVai6VnZ05kUlIJBGZx7XMWlRrulDUXKqluIrSrr2TiAwig8gkIvOw96ZKc6jxolUzQQgZ9vr+cM7t+p6eq60pyXsP9/tf8Pj98/o83wAAUA9lUwcAAAAAAAAAUHeVlZVFly5domXLlqlTAPgC8vl8vPDCC7F8+fLUKQAAAAAAAAAAAAAAAAAAAABQr61ZsyZat24dTzzxRDzyyCNx9tlnRyaTSZ0FAAAAQB3XqVOnqKqqip122inatm0b06ZNS50EAAAAAEA9k00dAAAAAAAAAEDd9F//9V+xcOHCyOVyqVMA+II6deoU++23XxQKhdQpAAAAAAAAAAAAAAAAAAAAAFBvzZw5M9q0aRNNmzaNysrKOOaYY1InAQAAAFCPfPvb347ly5fH8ccfHwMGDIirrroqqqurU2cBAAAAAFBPZFMHAAAAAAAAAFA3jR07NnbccccYOHBg6hQAvqBsNhu5XC4mT54cH3/8ceocAAAAAAAAAAAAAAAAAAAAAKhXisViXHfdddG/f//o0aNHrFixIlq2bJk6CwAAAIB6aIcddohJkybFtddeGz//+c9j0KBBsW7dutRZAAAAAADUA9nUAQAAAAAAAADUPdXV1VFWVhaDBw+OHXbYIXUOAF/CmDFjYt26dTF16tTUKQAAAAAAAAAAAAAAAAAAAABQb3z88ccxZMiQ+NnPfhZXXnllPPDAA7HjjjumzgIAAACgHstkMnHZZZfFjBkzYv78+dGuXbt4+eWXU2cBAAAAAFDHZYrFYjF1BAAAAAAAAAB1y6JFi+KYY46JJUuWRMeOHVPnAPAlde3aNYrFYjz22GOpUwAAAAAAAAAAAAAAAAAAAACgznvllVeif//+8fzzz8fYsWNjwIABqZMAAAAA4B+sWbMm+vXrF2vXro0pU6bEMccckzoJAAAAAIA6Kps6AAAAAAAAAIC6p6ysLL773e9Ghw4dUqcA8BXk8/lYtGhRvPzyy6lTAAAAAAAAAAAAAAAAAAAAAKBOW7JkSZSUlMQHH3wQK1eujAEDBqROAgAAAID/4dBDD42Kioo46qijokePHnHHHXdEsVhMnQUAAAAAQB2UTR0AAAAAAAAAQN3y0UcfxZQpUyKXy0Umk0mdA8BXMGDAgGjWrFmUl5enTgEAAAAAAAAAAAAAAAAAAACAOuuuu+6Kbt26xWGHHRYVFRVx+OGHp04CAAAAgH+pRYsWMWfOnDjnnHPinHPOidNPPz02bNiQOgsAAAAAgDommzoAAAAAAAAAgLplypQpsX79+hg9enTqFAC+oh122CEGDx4c5eXlUV1dnToHAAAAAAAAAAAAAAAAAAAAAOqUDRs2xFlnnRVnnXVWnHnmmTFv3rzYddddU2cBAAAAwOdq2LBh3HLLLVEoFGLs2LHRtWvXePPNN1NnAQAAAABQh2SKxWIxdQQAAAAAAAAAdUenTp1iu+22i/nz56dOAeBrWL58eXTo0CEWLlwYxxxzTOocAAAAAAAAAAAAAAAAAAAAAKgT3n777Rg4cGCsXLkyfvvb38app56aOgkAAAAAvpJVq1bFiSeeGA0bNozp06fH0UcfnToJAAAAAIA6IJs6AAAAAAAAAIC644UXXoilS5dGLpdLnQLA19SuXbs44IADolAopE4BAAAAAAAAAAAAAAAAAAAAgDrhySefjFatWsWzzz4bjz32WJx66qmpkwAAAADgK2vTpk1UVVXFnnvuGR06dIj7778/dRIAAAAAAHVANnUAAAAAAAAAAHVHeXl5NG/ePE488cTUKQB8TZlMJnK5XDzwwAPx4Ycfps4BAAAAAAAAAAAAAAAAAAAAgFptypQp0b59+9h1112jqqoq2rdvnzoJAAAAAL62b33rW7FkyZIYNGhQDB8+PC655JLYvHlz6iwAAAAAAGqxbOoAAAAAAAAAAOqGzZs3R3l5eQwdOjS233771DkAbAGjR4+OTz/9NKZMmZI6BQAAAAAAAAAAAAAAAAAAAABqperq6rj88stj8ODB0a9fv1i6dGnss88+qbMAAAAAYIvZbrvtory8PG6++ea46aabol+/fvHBBx+kzgIAAAAAoJbKFIvFYuoIAAAAAAAAAGq/Rx55JHr27BkrV66MNm3apM4BYAs59thj4+OPP45ly5alTgEAAAAAAAAAAAAAAAAAAACAWuXDDz+MUaNGxUMPPRQ33HBDXHTRRZHJZFJnAQAAAMBWM2/evBgyZEjsueeeMWPGjDjwwANTJwEAAAAAUMtkUwcAAAAAAAAAUDeUlZXFQQcdFKWlpalTANiC8vl8LF++PJ5//vnUKQAAAAAAAAAAAAAAAAAAAABQa7z44ovRtm3bWLRoUTz00ENx8cUXRyaTSZ0FAAAAAFvVscceGxUVFRER0bp165g7d27iIgAAAAAAapts6gAAAAAAAAAAar+1a9fGgw8+GPl83vAPQB3Tv3//aN68eZSVlaVOAQAAAAAAAAAAAAAAAAAAAIBaYcGCBVFSUhKbNm2K1atXR+/evVMnAQAAAMA2c+CBB8aqVauiQ4cO0bt377j55pujWCymzgIAAAAAoJbIpg4AAAAAAAAAoPabNGlSbNiwIUaOHJk6BYAtbLvttothw4bF2LFjY/PmzalzAAAAAAAAAAAAAAAAAAAAAKDGKhaLceutt8axxx4bpaWlsXr16jjooINSZwEAAADANte8efOYMWNGXHzxxXHhhRfG6NGjY/369amzAAAAAACoBTLFYrGYOgIAAAAAAACA2q1t27bRokWLePjhh1OnALAVVFRURGlpacybNy969uyZOgcAAAAAAAAAAAAAAAAAAAAAapxPP/00zjzzzCgvL48LL7wwbrjhhmjQoEHqLAAAAABIbuLEiXHyySfHoYceGtOnT49vfetbqZMAAAAAAKjBMsVisZg6AgAAAAAAAIDa65lnnolDDjkkJk+eHIMGDUqdA8BWUCwW49BDD43vf//7cf/996fOAQAAAAAAAAAAAAAAAAAAAIAa5fXXX48TTzwxnnzyybj33ntj5MiRqZMAAAAAoEZ54oknol+/frFp06Z48MEHo23btqmTAAAAAACoobKpAwAAAAAAAACo3crLy6NFixbRt2/f1CkAbCWZTCby+XxMmzYt1q5dmzoHAAAAAAAAAAAAAAAAAAAAAGqMioqKaNWqVfz1r3+NpUuXxsiRI1MnAQAAAECN84Mf/CCqqqpi//33jy5dukShUEidBAAAAABADZVNHQAAAAAAAABA7bVp06YYO3ZsDB8+PJo0aZI6B4CtaOTIkbFp06aYOHFi6hQAAAAAAAAAAAAAAAAAAAAAqBHGjRsXnTp1in333TeqqqqipKQkdRIAAAAA1Fh77LFHLFy4MMaMGRMnn3xynHfeebFp06bUWQAAAAAA1DDZ1AEAAAAAAAAA1F7z58+P119/PXK5XOoUALayPffcM3r16hWFQiF1CgAAAAAAAAAAAAAAAAAAAAAktWnTprjgggti9OjRMXz48Fi0aFHsueeeqbMAAAAAoMZr3Lhx3H333XHHHXfEHXfcEb169Yp33303dRYAAAAAADVIplgsFlNHAAAAAAAAAFA7DR48OJ599tn405/+FJlMJnUOAFvZ1KlTY+DAgbFmzZo45JBDUucAAAAAAAAAAAAAAAAAAAAAwDb3/vvvx9ChQ+PRRx+NX/3qV3HuuefaYAIAAACAr2DRokUxcODAaN68ecycOTMOPfTQ1EkAAAAAANQA2dQBAAAAAAAAANRO7733XsyYMSPy+bxRIIB6ok+fPtGiRYsoKytLnQIAAAAAAAAAAAAAAAAAAAAA29wzzzwTpaWlUVlZGXPnzo0f//jHNpgAAAAA4Cvq0qVLVFZWxg477BBt2rSJGTNmpE4CAAAAAKAGyKYOAAAAAAAAAKB2mjBhQlRXV8eIESNSpwCwjTRp0iRGjBgR48aNi02bNqXOAQAAAAAAAAAAAAAAAAAAAIBtZtasWVFaWhqNGzeOysrK6N69e+okAAAAAKj1WrZsGStWrIiePXtG//7945prrolisZg6CwAAAACAhLKpAwAAAAAAAAConcrKyqJ3796x++67p04BYBvK5/PxxhtvxLx581KnAAAAAAAAAAAAAAAAAAAAAMBWVywW44Ybboi+fftG165dY+XKlbH//vunzgIAAACAOmPHHXeMKVOmxFVXXRVXXHFFDB48OD7++OPUWQAAAAAAJJIpFovF1BEAAAAAAAAA1C5PP/10HHHEETFt2rTo379/6hwAtqFisRhHHnlkHHDAAfHAAw+kzgEAAAAAAAAAAAAAAAAAAACAreaTTz6JU045JSZOnBiXX355/PznP49sNps6CwAAAADqrGnTpsWoUaNi//33jxkzZsR+++2XOgkAAAAAgG3MpSYAAAAAAAAAX1pZWVnstttu0bt379QpAGxjmUwm8vl8zJw5M959993UOQAAAAAAAAAAAAAAAAAAAACwVbz66qvRoUOHmDlzZkyePDmuvvrqyGY99wMAAAAAW9OJJ54YK1eujI8++ihKSkpi8eLFqZMAAAAAANjGXGsCAAAAAAAA8KVs3Lgxxo8fHyNHjoxGjRqlzgEggREjRkSxWIwJEyakTgEAAAAAAAAAAAAAAAAAAACALW7ZsmVRUlIS7733XixfvjwGDRqUOgkAAAAA6o3DDz88Kisr44gjjoju3bvHnXfemToJAAAAAIBtKJs6AAAAAAAAAIDaZfbs2fHWW29FLpdLnQJAIrvttlv06dMnCoVC6hQAAAAAAAAAAAAAAAAAAAAA2KLuueee6Nq1axx88MFRWVkZRx55ZOokAAAAAKh3dtlll5g7d26cddZZ8cMf/jDOPPPM2LBhQ+osAAAAAAC2gWzqAAAAAAAAAABql7KysvjBD34QRxxxROoUABLK5/Pxxz/+Mf70pz+lTgEAAAAAAAAAAAAAAAAAAACAr23jxo1x9tlnx+mnnx6nnnpqPPLII7HbbrulzgIAAACAeqtRo0Zx2223xb333ht/+MMfonv37vHWW2+lzgIAAAAAYCvLpg4AAAAAAAAAoPZ46623YtasWZHP51OnAJDYcccdF7vvvnuUlZWlTgEAAAAAAAAAAAAAAAAAAACAr+Wdd96Jnj17xt133x133XVX/Pa3v41GjRqlzgIAAAAAIuKUU06JRYsWxXPPPRclJSXxxz/+MXUSAAAAAABbUTZ1AAAAAAAAAAC1x3333RfZbDaGDRuWOgWAxBo1ahQjR46M8ePHx4YNG1LnAAAAAAAAAAAAAAAAAAAAAMBX8tRTT0VJSUmsWbMmFi5cGGeccUbqJAAAAADg/9GuXbuorKyM3XbbLdq3bx+TJk1KnQQAAAAAwFaSTR0AAAAAAAAAQO1QLBajUChE3759Y5dddkmdA0ANkMvl4p133onZs2enTgEAAAAAAAAAAAAAAAAAAACAL23q1KnRtm3b2HnnnaOysjI6duyYOgkAAAAA+Bf22WefWLp0aZx44okxdOjQuOyyy6K6ujp1FgAAAAAAW1g2dQAAAAAAAAAAtcMf//jHePrppyOXy6VOAaCGOPzww+Poo4+OQqGQOgUAAAAAAAAAAAAAAAAAAAAAvrDq6uq48sorY+DAgdGnT59YtmxZfPvb306dBQAAAAB8ju233z7Gjx8fN954Y9xwww3Rv3//+PDDD1NnAQAAAACwBWVTBwAAAAAAAABQO5SVlcWee+4Zxx57bOoUAGqQfD4fDz/8cLz55pupUwAAAAAAAAAAAAAAAAAAAADgc3300UcxcODAuOaaa+K6666LiRMnxg477JA6CwAAAAD4gjKZTFx00UUxa9asWLx4cbRp0yaef/751FkAAAAAAGwh2dQBAAAAAAAAANR8n332Wdx3330xatSoaNiwYeocAGqQYcOGRYMGDeK+++5LnQIAAAAAAAAAAAAAAAAAAAAA/9ZLL70U7dq1iwULFsSMGTPi0ksvjUwmkzoLAAAAAPgKjj/++Fi9enVs3rw5WrduHfPnz0+dBAAAAADAFpBNHQAAAAAAAABAzffQQw/Fe++9F7lcLnUKADVMixYtol+/flEoFKJYLKbOAQAAAAAAAAAAAAAAAAAAAIB/auHChVFSUhLr16+PVatWxQknnJA6CQAAAAD4mg466KBYvXp1tGnTJo477ri45ZZb7OQCAAAAANRy2dQBAAAAAAAAANR8ZWVlUVpaGgcffHDqFABqoHw+H3/+85/jiSeeSJ0CAAAAAAAAAAAAAAAAAAAAAP+gWCzG7bffHj179oyjjz46Kioq4pBDDkmdBQAAAABsITvvvHPMmjUrzj///PjpT38a+Xw+Pv3009RZAAAAAAB8RdnUAQAAAAAAAADUbK+//nrMmTMn8vl86hQAaqgePXrEnnvuGYVCIXUKAAAAAAAAAAAAAAAAAAAAAPy3zz77LE477bQ499xz48c//nHMnj07WrRokToLAAAAANjCGjRoEDfddFOMHz8+Jk2aFF26dIm///3vqbMAAAAAAPgKsqkDAAAAAAAAAKjZxo0bF40bN44hQ4akTgGghmrYsGGMHj06JkyYEJ999lnqHAAAAAAAAAAAAAAAAAAAAACIN954I7p27Rrjx4+P8vLy+NWvfhUNGzZMnQUAAAAAbEUjRoyIpUuXxt/+9rdo1apVrF69OnUSAAAAAABfUjZ1AAAAAAAAAAA1V7FYjLKysjjxxBNj5513Tp0DQA2Wy+Xi/fffj5kzZ6ZOAQAAAAAAAAAAAAAAAAAAAKCeq6qqipKSknj55Zdj8eLFMXr06NRJAAAAAMA20qpVq6iqqor99tsvOnfuHGPHjk2dBAAAAADAl5BNHQAAAAAAAABAzVVRURHPPPNM5HK51CkA1HAHHXRQtGnTJgqFQuoUAAAAAAAAAAAAAAAAAAAAAOqxCRMmRMeOHWOvvfaKqqqqKC0tTZ0EAAAAAGxj3/zmN+Oxxx6LESNGxJgxY+L888+PTZs2pc4CAAAAAOALyKYOAAAAAAAAAKDmKisri7333ju6deuWOgWAWiCfz8e8efPi73//e+oUAAAAAAAAAAAAAAAAAAAAAOqZzZs3x8UXXxwjRoyIwYMHx+LFi2OvvfZKnQUAAAAAJNKkSZO4995747bbbovf/OY30bt373j//fdTZwEAAAAA8DmyqQMAAAAAAAAAqJnWr18f999/f4wZMyYaNGiQOgeAWmDIkCHRuHHjGDduXOoUAAAAAAAAAAAAAAAAAAAAAOqRtWvXxgknnBA333xz/PrXv46ysrLYbrvtUmcBAAAAAIllMpk455xzYt68eVFVVRWtW7eOZ555JnUWAAAAAAD/RjZ1AAAAAAAAAAA10/Tp0+ODDz6IMWPGpE4BoJZo3rx5DBgwIAqFQhSLxdQ5AAAAAAAAAAAAAAAAAAAAANQDf/nLX6JNmzaxcuXKmDNnTvzkJz+JTCaTOgsAAAAAqEG6desWlZWV0aRJkygtLY1Zs2alTgIAAAAA4F/Ipg4AAAAAAAAAoGYqKyuLDh06xAEHHJA6BYBaJJ/Px1/+8pdYvXp16hQAAAAAAAAAAAAAAAAAAAAA6rg5c+ZEaWlpZLPZqKioiJ49e6ZOAgAAAABqqO985zuxcuXK6NatW/Tt2zeuv/76KBaLqbMAAAAAAPh/ZFMHAAAAAAAAAFDz/PWvf41HHnkk8vl86hQAapljjjkm9tlnnygUCqlTAAAAAAAAAAAAAAAAAAAAAKijisVi/PKXv4zevXtHp06dYtWqVXHAAQekzgIAAAAAarhmzZrF1KlT4/LLL4/LLrsshg0bFp988knqLAAAAAAA/i/Z1AEAAAAAAAAA1Dxjx46N7bffPgYNGpQ6BYBapkGDBjFmzJiYOHFirF+/PnUOAAAAAAAAAAAAAAAAAAAAAHXM+vXrY9SoUXHRRRfFJZdcEtOnT4+ddtopdRYAAAAAUEtks9m46qqr4oEHHoiHHnooOnToEK+++mrqLAAAAAAA/o9s6gAAAAAAAAAAapZisRhlZWUxcODAaNasWeocAGqhXC4XH374YUybNi11CgAAAAAAAAAAAAAAAAAAAAB1yN/+9rfo1KlTPPjggzFx4sS47rrrIpv1BA8AAAAA8OWddNJJsXLlynj//fejVatWsXTp0tRJAAAAAABEhMtQAAAAAAAAAP7B8uXL44UXXohcLpc6BYBaav/994+OHTtGoVBInQIAAAAAAAAAAAAAAAAAAABAHbFixYpo1apVvPnmm7F8+fIYMmRI6iQAAAAAoJY74ogjorKyMg499NDo1q1b/O53v0udBAAAAABQ72VTBwAAAAAAAABQs5SVlcV+++0XnTt3Tp0CQC2Wz+fj0UcfjVdffTV1CgAAAAAAAAAAAAAAAAAAAAC13B/+8Ic45phj4oADDoiqqqo46qijUicBAAAAAHXErrvuGvPnz4/TTz89zjjjjPjRj34UGzduTJ0FAAAAAFBvZVMHAAAAAAAAAFBzfPzxxzFp0qTI5XKRzfqkDMBXN2jQoGjatGmMHTs2dQoAAAAAAAAAAAAAAAAAAAAAtdTGjRvj3HPPjVNOOSVyuVw8+uijsfvuu6fOAgAAAADqmEaNGsUdd9wRv/vd7+Kee+6J7t27x9tvv506CwAAAACgXvKSJgAAAAAAAAD/berUqbFu3boYPXp06hQAarkdd9wxBg4cGGVlZVEsFlPnAAAAAAAAAAAAAAAAAAAAAFDLvPvuu9GrV6+4884747e//W3cfffd0bhx49RZAAAAAEAddtppp8XChQvjmWeeiZKSkvjTn/6UOgkAAAAAoN7Jpg4AAAAAAAAAoOYoKyuLY445Jlq2bJk6BYA6IJ/Px4svvhjLli1LnQIAAAAAAAAAAAAAAAAAAABALfL0009HSUlJPPXUU7FgwYI466yzUicBAAAAAPVEhw4doqqqKlq0aBHt2rWLBx54IHUSAAAAAEC9kk0dAAAAAAAAAEDN8PLLL8djjz0WuVwudQoAdUTHjh2jZcuWUSgUUqcAAAAAAAAAAAAAAAAAAAAAUEtMmzYt2rZtG82aNYvKysro3Llz6iQAAAAAoJ7Zd999Y9myZXHCCSfEoEGD4oorrojq6urUWQAAAAAA9UI2dQAAAAAAAAAANUN5eXk0a9YsTjrppNQpANQR2Ww2crlcTJ48OdatW5c6BwAAAAAAAAAAAAAAAAAAAIAarLq6Oq6++uoYMGBAHHfccbFixYrYb7/9UmcBAAAAAPVU06ZN4/7774/rr78+rr322hgwYEB89NFHqbMAAAAAAOq8bOoAAAAAAAAAANKrrq6O8vLyGDx4cOywww6pcwCoQ8aMGRMff/xxTJ06NXUKAAAAAAAAAAAAAAAAAAAAADXUunXrYvDgwXHllVfG1VdfHZMnT7aHBAAAAAAkl8lk4pJLLomZM2fGwoULo23btvHiiy+mzgIAAAAAqNMyxWKxmDoCAAAAAAAAgLQee+yx6Nq1ayxdujQ6dOiQOgeAOqZbt26xefPmWLRoUeoUAAAAAAAAAAAAAAAAAAAAAGqYl19+Ofr37x8vvfRSjB8/Pvr165c6CQAAAADgf3jmmWeib9++8e6778bkyZOje/fuqZMAAAAAAOqkbOoAAAAAAAAAANIrKyuLAw44INq3b586BYA6KJ/Px+LFi+Oll15KnQIAAAAAAAAAAAAAAAAAAABADfLYY49FSUlJrFu3LlauXBn9+vVLnQQAAAAA8E8dfPDBUVFRESUlJdGrV6/4zW9+E8ViMXUWAAAAAECdk00dAAAAAAAAAEBaH330UTzwwAORy+Uik8mkzgGgDhowYEA0a9YsysvLU6cAAAAAAAAAAAAAAAAAAAAAUAMUi8X4z//8z+jRo0cceeSRUVFREYcddljqLAAAAACAf+sb3/hGPPzww3HeeefFeeedF6ecckp89tlnqbMAAAAAAOqUbOoAAAAAAAAAANKaPHlyrF+/PkaNGpU6BYA6qmnTpjFkyJAoLy+P6urq1DkAAAAAAAAAAAAAAAAAAAAAJLRhw4Y444wz4uyzz46zzz475s6dG7vsskvqLAAAAACAL6Rhw4Zx8803R3l5eUyYMCG6dOkSr7/+euosAAAAAIA6I1MsFoupIwAAAAAAAABIp2PHjtG0adOYN29e6hQA6rAVK1ZE+/bt49FHH42uXbumzgEAAAAAAAAAAAAAAAAAAAAggTfffDNOOumkqKysjLvuuivy+XzqJAAAAACAr6yioiL69+8f2Ww2pk2bFiUlJamTAAAAAABqvWzqAAAAAAAAAADSef7552PZsmWRy+VSpwBQx7Vt2zYOPPDAKBQKqVMAAAAAAAAAAAAAAAAAAAAASOCJJ56IkpKSeOGFF2LRokWRz+dTJwEAAAAAfC2tW7eOqqqq2HvvvaNjx44xfvz41EkAAAAAALVeNnUAAAAAAAAAAOmUlZVF8+bNo3///qlTAKjjMplM5HK5mDp1anz44YepcwAAAAAAAAAAAAAAAAAAAADYhiZOnBgdOnSIPfbYI6qqqqJt27apkwAAAAAAtoi99torFi1aFEOHDo1Ro0bFhRdeGJs3b06dBQAAAABQa2VTBwAAAAAAAACQxubNm2Ps2LExbNiw2H777VPnAFAPjB49Oj777LOYPHly6hQAAAAAAAAAAAAAAAAAAAAAtoHNmzfHJZdcEsOGDYsBAwbEkiVLYu+9906dBQAAAACwRW233XZRKBTilltuiV//+tfRp0+fWLt2beosAAAAAIBaKVMsFoupIwAAAAAAAADY9ubPnx/HHntsrFq1KkpLS1PnAFBP9OrVKz766KNYvnx56hQAAAAAAAAAAAAAAAAAAAAAtqIPPvggRowYEXPmzIkbb7wxzj///MhkMqmzAAAAAAC2qkceeSSGDBkSu+22W8yYMSMOOuig1EkAAAAAALVKNnUAAAAAAAAAAGmUlZXFwQcfHK1bt06dAkA9ks/nY8WKFfHcc8+lTgEAAAAAAAAAAAAAAAAAAABgK3n++eejTZs2sWzZsnj44YfjggsuiEwmkzoLAAAAAGCr69GjR1RUVESDBg2itLQ0Zs+enToJAAAAAKBWyaYOAAAAAAAAAGDbW7t2bUybNi3y+byxIgC2qX79+sXOO+8cZWVlqVMAAAAAAAAAAAAAAAAAAAAA2ArmzZsXrVu3jmKxGKtXr45evXqlTgIAAAAA2Ka++93vxqpVq6Jz587Rp0+fuPHGG6NYLKbOAgAAAACoFbKpAwAAAAAAAADY9iZOnBgbN26MkSNHpk4BoJ7ZbrvtYtiwYTF27NjYvHlz6hwAAAAAAAAAAAAAAAAAAAAAtpBisRi/+tWv4vjjj4927drF6tWr43vf+17qLAAAAACAJHbaaaeYPn16XHrppfEf//EfMWLEiPjkk09SZwEAAAAA1HiZYrFYTB0BAAAAAAAAwLbVpk2b2HXXXWPWrFmpUwCohyorK6N169Yxd+7cOPbYY1PnAAAAAAAAAAAAAAAAAAAAAPA1ffrpp3H66afHuHHj4uKLL47rrrsuGjRokDoLAAAAAKBGmDx5cuRyuTj44INj+vTpsc8++6ROAgAAAACosbKpAwAAAAAAAADYtp555plYvXp15HK51CkA1FOtWrWKQw45JAqFQuoUAAAAAAAAAAAAAAAAAAAAAL6m1157LTp16hRTpkyJ++67L37xi19EgwYNUmcBAAAAANQYgwcPjhUrVsQ777wTJSUlsXz58tRJAAAAAAA1VjZ1AAAAAAAAAADbVqFQiBYtWsQJJ5yQOgWAeiqTyUQ+n4/p06fH+++/nzoHAAAAAAAAAAAAAAAAAAAAgK9o1apVUVJSEq+//nosW7Yshg8fnjoJAAAAAKBGOvLII6OysjIOPPDAOOaYY+Lee+9NnQQAAAAAUCNlUwcAAAAAAAAAsO1s2rQpxo0bFyNGjIgmTZqkzgGgHhs5cmRs2rQpJk6cmDoFAAAAAAAAAAAAAAAAAAAAgK+gvLw8OnfuHC1btozKyso4+uijUycBAAAAANRou+++eyxYsCBOPvnkOO200+Kcc86JjRs3ps4CAAAAAKhRsqkDAAAAAAAAANh25s2bF2+88UbkcrnUKQDUc9/85jfjuOOOi0KhkDoFAAAAAAAAAAAAAAAAAAAAgC9h06ZN8ZOf/CRyuVyMGjUqFi5cGN/85jdTZwEAAAAA1AqNGzeOu+66K+68886466674thjj4133303dRYAAAAAQI2RKRaLxdQRAAAAAAAAAGwbgwYNiueeey6efPLJyGQyqXMAqOcefPDBOOmkk+LPf/5zHHrooalzAAAAAAAAAAAAAAAAAAAAAPgc7733XgwdOjQWLlwYt956a/zoRz+yZwQAAAAA8BUtXrw4Bg4cGM2aNYsZM2bE4YcfnjoJAAAAACC5bOoAAAAAAAAAALaNd999N2bOnBn5fN6QEQA1Qp8+fWKXXXaJsrKy1CkAAAAAAAAAAAAAAAAAAAAAfI41a9ZE69at4/HHH4/58+fH2Wefbc8IAAAAAOBr6Ny5c1RWVsZOO+0Ubdu2jWnTpqVOAgAAAABILps6AAAAAAAAAIBtY8KECVFdXR0jRoxInQIAERHRuHHjGDFiRIwbNy42btyYOgcAAAAAAAAAAAAAAAAAAACAf2HmzJnRpk2b2H777aOysjK6du2aOgkAAAAAoE7Yb7/9Yvny5XH88cfHgAED4qqrrorq6urUWQAAAAAAyWRTBwAAAAAAAACwbZSVlUWfPn1it912S50CAP8tn8/Hm2++GfPmzUudAgAAAAAAAAAAAAAAAAAAAMD/o1gsxnXXXRf9+/ePHj16xMqVK+M73/lO6iwAAAAAgDplhx12iEmTJsW1114bP//5z2PQoEGxbt261FkAAAAAAElkisViMXUEAAAAAAAAAFvXU089Fd///vdj+vTp0a9fv9Q5APAPjjzyyNh///1j6tSpqVMAAAAAAAAAAAAAAAAAAAAA+D8+/vjjyOfzMWXKlPj5z38el19+eWSz2dRZAAAAAAB12syZM2PEiBHRsmXLmDFjRrRs2TJ1EgAAAADANuVaFQAAAAAAAKAeKBQKsfvuu8fxxx+fOgUA/od8Ph8PPfRQvPPOO6lTAAAAAAAAAAAAAAAAAAAAAIiIV155JTp06BCzZ8+OqVOnxpVXXhnZrKduAAAAAAC2tr59+8aqVavik08+iZKSknjsscdSJwEAAAAAbFMuVgEAAAAAAADquA0bNsT48eNj5MiR0ahRo9Q5APA/jBgxIiIiJkyYkLgEAAAAAAAAAAAAAAAAAAAAgCVLlkRJSUl88MEHsXLlyhgwYEDqJAAAAACAeuXQQw+NioqKOOqoo6JHjx5xxx13RLFYTJ0FAAAAALBNZFMHAAAAAAAAALB1zZ49O955553I5XKpUwDgn9p1112jT58+USgUUqcAAAAAAAAAAAAAAAAAAAAA1Gt33XVXdOvWLQ477LCoqKiIww8/PHUSAAAAAEC91KJFi5gzZ06cc845cc4558Tpp58eGzZsSJ0FAAAAALDVZVMHAAAAAAAAALB1lZWVxdFHH23gCIAaLZ/Px5NPPhlPPvlk6hQAAAAAAAAAAAAAAAAAAACAemfDhg1x1llnxVlnnRVnnnlmzJs3L3bdddfUWQAAAAAA9VrDhg3jlltuiUKhEGPHjo2uXbvGm2++mToLAAAAAGCryqYOAAAAAAAAAGDreeutt+Lhhx+OfD6fOgUA/q1evXrF7rvvHmVlZalTAAAAAAAAAAAAAAAAAAAAAOqVt99+O3r06BG///3v45577onbb789GjVqlDoLAAAAAID/I5fLxeLFi+PFF1+MVq1axeOPP546CQAAAABgq8mmDgAAAAAAAABg6xk/fnxks9kYNmxY6hQA+LcaNWoUo0aNivvuuy82bNiQOgcAAAAAAAAAAAAAAAAAAACgXnjyySejVatW8eyzz8Zjjz0Wp556auokAAAAAAD+iTZt2kRVVVXsueee0aFDh7j//vtTJwEAAAAAbBXZ1AEAAAAAAAAAbB3FYjEKhUL069cvWrRokToHAD5XLpeLd955Jx5++OHUKQAAAAAAAAAAAAAAAAAAAAB13pQpU6J9+/ax6667RlVVVbRv3z51EgAAAAAA/8a3vvWtWLJkSQwaNCiGDx8el1xySWzevDl1FgAAAADAFpVNHQAAAAAAAADA1vHEE0/En//858jlcqlTAOALOeyww6JVq1ZRKBRSpwAAAAAAAAAAAAAAAAAAAADUWdXV1fGzn/0sBg8eHP369YulS5fGPvvskzoLAAAAAIAvYLvttovy8vK4+eab46abboq+ffvGBx98kDoLAAAAAGCLyaYOAAAAAAAAAGDrKBQKseeee0bPnj1TpwDAF5bP52P27Nnx5ptvpk4BAAAAAAAAAAAAAAAAAAAAqHM+/PDD6N+/f1x//fXxi1/8Iu67775o2rRp6iwAAAAAAL6ETCYT559/fsyePTuWL18epaWl8dxzz6XOAgAAAADYIrKpAwAAAAAAAADY8j777LOYMGFCjB49Oho2bJg6BwC+sGHDhkWDBg1i/PjxqVMAAAAAAAAAAAAAAAAAAAAA6pQXXngh2rZtG4sXL46HHnooLr744shkMqmzAAAAAAD4io499tioqKiITCYTrVu3jrlz56ZOAgAAAAD42rKpAwAAAAAAAADY8mbOnBnvv/9+5HK51CkA8KV84xvfiP79+0ehUIhisZg6BwAAAAAAAAAAAAAAAAAAAKBOeOSRR6J169axadOmWL16dfTu3Tt1EgAAAAAAW8CBBx4Yq1atig4dOkTv3r3jl7/8pW1fAAAAAKBWy6YOAAAAAAAAAGDLKysrizZt2sRBBx2UOgUAvrR8Ph9r1qyJxx9/PHUKAAAAAAAAAAAAAAAAAAAAQK1WLBbjlltuiV69ekVpaWmsXr3aNhEAAAAAQB3TvHnzmDFjRlx88cVx0UUXxejRo2P9+vWpswAAAAAAvpJs6gAAAAAAAAAAtqy///3vMXfu3Mjn86lTAOAr6dGjR+y1115RKBRSpwAAAAAAAAAAAAAAAAAAAADUWp9++mnk8/n46U9/Gueff37MmjUrdt5559RZAAAAAABsBQ0aNIjrr78+7r///pg6dWp06tQpXnvttdRZAAAAAABfWjZ1AAAAAAAAAABb1rhx46Jx48YxZMiQ1CkA8JU0aNAgRo8eHRMmTIhPP/00dQ4AAAAAAAAAAAAAAAAAAABArfP6669Hly5dYuLEiTFu3Li46aabokGDBqmzAAAAAADYyoYOHRrLli2LN954I1q1ahUrV65MnQQAAAAA8KVkUwcAAAAAAAAAsOUUi8UoKyuLAQMGRPPmzVPnAMBXlsvlYu3atTFz5szUKQAAAAAAAAAAAAAAAAAAAAC1SkVFRbRq1Sr++te/xtKlS2PkyJGpkwAAAAAA2IZ+8IMfRFVVVey///7RpUuXKBQKqZMAAAAAAL6wbOoAAAAAAAAAALac1atXx7PPPhu5XC51CgB8Ld/73veibdu2ftoEAAAAAAAAAAAAAAAAAAAA+BLGjRsXnTp1in333TeqqqqipKQkdRIAAAAAAAnssccesXDhwhgzZkycfPLJcd5558WmTZtSZwEAAAAAfK5s6gAAAAAAAAAAtpxCoRD77LNPdO3aNXUKAHxt+Xw+5s+fH6+99lrqFAAAAAAAAAAAAAAAAAAAAIAabdOmTXHBBRfE6NGjY/jw4bFo0aLYc889U2cBAAAAAJBQ48aN4+6774477rgj7rjjjujVq1e8++67qbMAAAAAAP6tbOoAAAAAAAAAALaM9evXx8SJE2PMmDHRoEGD1DkA8LUNHjw4mjRpEuPGjUudAgAAAAAAAAAAAAAAAAAAAFBjvf/++9G7d++49dZb49Zbb43f//730aRJk9RZAAAAAADUAJlMJn70ox/FggUL4sknn4zWrVvHmjVrUmcBAAAAAPxL2dQBAAAAAAAAAGwZ06ZNiw8//DDGjBmTOgUAtojmzZvHgAEDolAoRLFYTJ0DAAAAAAAAAAAAAAAAAAAAUOM888wzUVpaGpWVlTF37tz48Y9/HJlMJnUWAAAAAAA1TJcuXaKysjJ22GGHaNOmTcyYMSN1EgAAAADAP5VNHQAAAAAAAADAllFWVhYdO3aM7373u6lTAGCLyefz8dxzz8WqVatSpwAAAAAAAAAAAAAAAAAAAADUKLNmzYrS0tJo3LhxVFZWRvfu3VMnAQAAAABQg7Vs2TJWrFgRPXv2jP79+8c111wTxWIxdRYAAAAAwD/Ipg4AAAAAAAAA4Ot79dVXY8GCBZHP51OnAMAWdcwxx8S+++4bhUIhdQoAAAAAAAAAAAAAAAAAAABAjVAsFuOGG26Ivn37RteuXWPlypWx//77p84CAAAAAKAW2HHHHWPKlClx1VVXxRVXXBGDBw+Ojz/+OHUWAAAAAMB/y6YOAAAAAAAAAODrGzt2bGy//fYxcODA1CkAsEVls9kYM2ZMTJw4MT755JPUOQAAAAAAAAAAAAAAAAAAAABJffLJJzF8+PC49NJL42c/+1k8+OCD0axZs9RZAAAAAADUItlsNq644op48MEHY86cOdGuXbv4r//6r9RZAAAAAAAREZFNHQAAAAAAAADA11MsFqOsrCwGDRpkIAmAOmnMmDHx0UcfxbRp01KnAAAAAAAAAAAAAAAAAAAAACTz6quvRocOHWLmzJkxefLkuPrqqyOb9fwMAAAAAABfzYknnhgrV66Mjz76KEpKSmLx4sWpkwAAAAAAwnUsAAAAAAAAQC23bNmyePHFFyOXy6VOAYCtYv/9949OnTpFoVBInQIAAAAAAAAAAAAAAAAAAACQxLJly6KkpCTee++9WL58eQwaNCh1EgAAAAAAdcDhhx8elZWVccQRR0T37t3jzjvvTJ0EAAAAANRz2dQBAAAAAAAAAHw9hUIhWrZsGZ06dUqdAgBbTT6fj4ULF8Yrr7ySOgUAAAAAAAAAAAAAAAAAAABgm7rnnnuia9eucfDBB0dlZWUceeSRqZMAAAAAAKhDdtlll5g7d26cddZZ8cMf/jDOPPPM2LBhQ+osAAAAAKCeyqYOAAAAAAAAAOCrW7duXUyePDlyuVxksz4BA1B3DRw4MJo2bRpjx45NnQIAAAAAAAAAAAAAAAAAAACwTWzcuDHOPvvsOP300+PUU0+NRx55JHbbbbfUWQAAAAAA1EGNGjWK2267Le699974wx/+EN27d4+33nordRYAAAAAUA95mRMAAAAAAACgFps6dWp8/PHHMXr06NQpALBV7bjjjjFo0KAoKyuL6urq1DkAAAAAAAAAAAAAAAAAAAAAW9U777wTPXv2jLvvvjvuuuuu+O1vfxuNGjVKnQUAAAAAQB13yimnxKJFi+K5556LkpKS+OMf/5g6CQAAAACoZ7KpAwAAAAAAAAD46gqFQnTt2jX222+/1CkAsNXl8/l46aWXYtmyZalTAAAAAAAAAAAAAAAAAAAAALaap556KkpKSmLNmjWxcOHCOOOMM1InAQAAAABQj7Rr1y4qKytjt912i/bt28ekSZNSJwEAAAAA9Ug2dQAAAAAAAAAAX81LL70Uixcvjnw+nzoFALaJjh07xne+850oFAqpUwAAAAAAAAAAAAAAAAAAAAC2iqlTp0bbtm1j5513jsrKyujYsWPqJAAAAAAA6qF99tknli5dGieeeGIMHTo0Lrvssqiurk6dBQAAAADUA9nUAQAAAAAAAAB8NeXl5dGsWbMYMGBA6hQA2CYymUzkcrmYMmVKrFu3LnUOAAAAAAAAAAAAAAAAAAAAwBZTXV0dV155ZQwcODD69OkTy5Yti29/+9upswAAAAAAqMe23377GD9+fNx4441xww03RP/+/ePDDz9MnQUAAAAA1HHZ1AEAAAAAAAAAfHnV1dVRXl4eQ4YMiaZNm6bOAYBtZsyYMfHJJ5/EAw88kDoFAAAAAAAAAAAAAAAAAAAAYIv46KOPYuDAgXHNNdfEddddFxMnTowddtghdRYAAAAAAEQmk4mLLrooZs2aFYsXL442bdrE888/nzoLAAAAAKjDMsVisZg6AgAAAAAAAIAvZ+HChdGtW7dYtmxZtG/fPnUOAGxT3bt3j40bN8bixYtTpwAAAAAAAAAAAAAAAAAAAAB8LS+99FL069cvXnnllbjvvvvihBNOSJ0EAAAAAAD/1LPPPhv9+vWLt956KyZNmhQ9e/ZMnQQAAAAA1EHZ1AEAAAAAAAAAfHmFQiEOPPDAaNeuXeoUANjm8vl8LFmyJF588cXUKQAAAAAAAAAAAAAAAAAAAABf2cKFC6OkpCTWr18fq1atihNOOCF1EgAAAAAA/EsHHXRQrF69Otq0aRPHHXdc3HLLLVEsFlNnAQAAAAB1TDZ1AAAAAAAAAABfzocffhhTp06NXC4XmUwmdQ4AbHMnnnhi7LTTTlFeXp46BQAAAAAAAAAAAAAAAAAAAOBLKxaLcfvtt0fPnj3j6KOPjoqKijjkkENSZwEAAAAAwOfaeeedY9asWXH++efHT3/608jn8/Hpp5+mzgIAAAAA6pBs6gAAAAAAAAAAvpzJkyfHZ599FqNGjUqdAgBJNG3aNIYMGRLl5eVRXV2dOgcAAAAAAAAAAAAAAAAAAADgC/vss8/itNNOi3PPPTfOPffcmD17drRo0SJ1FgAAAAAAfGENGjSIm266KcaPHx+TJk2KLl26xN///vfUWQAAAABAHZEpFovF1BEAAAAAAAAAfHHt27ePZs2axdy5c1OnAEAyK1eujHbt2sWCBQuiW7duqXMAAAAAAAAAAAAAAAAAAAAAPtcbb7wRJ510UlRVVcXvfve7GDNmTOokAAAAAAD4WqqqqqJ///5RXV0d06ZNi9LS0tRJAAAAAEAtl00dAAAAAAAAAMAX99xzz8WKFSsin8+nTgGApNq0aRPf+973olAopE4BAAAAAAAAAAAAAAAAAAAA+FxVVVVRUlISL7/8cixZsiTGjBmTOgkAAAAAAL62Vq1aRWVlZey3337RuXPnGDt2bOokAAAAAKCWy6YOAAAAAAAAAOCLKysri5133jn69euXOgUAkspkMpHL5WLq1KnxwQcfpM4BAAAAAAAAAAAAAAAAAAAA+JcmTJgQHTt2jL322iuqqqqitLQ0dRIAAAAAAGwxe+65Zzz22GMxYsSIGDNmTJx//vmxadOm1FkAAAAAQC2VTR0AAAAAAAAAwBezefPmGDt2bAwbNiy222671DkAkNyoUaNiw4YNMXny5NQpAAAAAAAAAAAAAAAAAAAAAP/D5s2b4+KLL44RI0bE4MGDY/HixbHXXnulzgIAAAAAgC2uSZMmce+998Ztt90Wv/nNb6J3797x/vvvp84CAAAAAGqhTLFYLKaOAAAAAAAAAODzzZs3L3r16hWrV6+O1q1bp84BgBrhuOOOiw8++CBWrFiROgUAAAAAAAAAAAAAAAAAAADgv61duzaGDx8e8+bNi5tvvjnOO++8yGQyqbMAAAAAAGCre/TRR2Pw4MHRokWLmDlzZhx88MGpkwAAAACAWiSbOgAAAAAAAACAL6ZQKMQhhxwSJSUlqVMAoMbI5/OxcuXK+Mtf/pI6BQAAAAAAAAAAAAAAAAAAACAiIv7yl79EmzZtYuXKlTFnzpz4yU9+EplMJnUWAAAAAABsE926dYvKyspo0qRJlJaWxqxZs1InAQAAAAC1SDZ1AAAAAAAAAACf7/3334/p06dHPp83sAQA/5e+ffvGzjvvHGVlZalTAAAAAAAAAAAAAAAAAAAAAGLOnDlRWloa2Ww2KioqomfPnqmTAAAAAABgm/vOd74TK1eujG7dukXfvn3j+uuvj2KxmDoLAAAAAKgFsqkDAAAAAAAAAPh8EydOjE2bNsXIkSNTpwBAjbLddtvF8OHDY+zYsbF58+bUOQAAAAAAAAAAAAAAAAAAAEA9VSwW46abborevXtHp06dYtWqVXHAAQekzgIAAAAAgGSaNWsWU6dOjcsvvzwuu+yyGDp0aHz88cepswAAAACAGi5TLBaLqSMAAAAAAAAA+Pdat24de+yxRzz00EOpUwCgxqmqqoqSkpKYM2dO9OrVK3UOAAAAAAAAAAAAAAAAAAAAUM+sX78+Tj311JgwYUJceumlcc0110Q2m02dBQAAAAAANcbUqVNj9OjRceCBB8aMGTNi3333TZ0EAAAAANRQrnABAAAAAAAAarg1a9ZEZWVl5PP51CkAUCMdffTRceihh0ahUEidAgAAAAAAAAAAAAAAAAAAANQzf/vb36Jjx44xbdq0mDhxYlx33XWRzXoSBgAAAAAA/m8nnXRSrFy5MtauXRutWrWKpUuXpk4CAAAAAGool7gAAAAAAAAANVxZWVnssssu0adPn9QpAFAjZTKZyOfzMX369HjvvfdS5wAAAAAAAAAAAAAAAAAAAAD1xIoVK6JVq1bx1ltvxfLly2PIkCGpkwAAAAAAoMY64ogjorKyMg499NDo2rVr3H333amTAAAAAIAaKJs6AAAAAAAAAIB/bdOmTTFu3LgYMWJENG7cOHUOANRYI0eOjM2bN8fEiRNTpwAAAAAAAAAAAAAAAAAAAAD1wO9///vo0qVLHHDAAVFVVRVHHXVU6iQAAAAAAKjxdt1115g/f36cccYZceaZZ8YPf/jD2LhxY+osAAAAAKAGyaYOAAAAAAAAAOBfmzt3brz55puRy+VSpwBAjbbHHnvE8ccfH4VCIXUKAAAAAAAAAAAAAAAAAAAAUIdt3Lgxzj333Dj11FMjn8/Ho48+GrvvvnvqLAAAAAAAqDUaNWoUd9xxR/zud7+Le++9N7p37x5vv/126iwAAAAAoIbIFIvFYuoIAAAAAAAAAP65k046KV588cV48sknU6cAQI03bdq0GDBgQDz99NNx2GGHpc4BAAAAAAAAAAAAAAAAAAAA6ph33303Bg8eHEuWLInbbrstzjrrrNRJAAAAAABQqy1btiwGDBgQTZs2jRkzZsT3v//91EkAAAAAQGLZ1AEAAAAAAAAA/HPvvPNOPPTQQ5HP51OnAECt0Lt379h1112jrKwsdQoAAAAAAAAAAAAAAAAAAABQxzz99NNRUlISTz31VCxYsCDOOuus1EkAAAAAAFDrdejQIaqqqqJFixbRrl27eOCBB1InAQAAAACJZVMHAAAAAAAAAPDPTZgwIYrFYgwfPjx1CgDUCo0bN44RI0bEuHHjYuPGjalzAAAAAAAAAAAAAAAAAAAAgDpi2rRp0bZt22jWrFlUVlZG586dUycBAAAAAECdse+++8ayZcvihBNOiEGDBsUVV1wR1dXVqbMAAAAAgESyqQMAAAAAAAAA+OcKhUKccMIJsdtuu6VOAYBaI5/Px1tvvRVz585NnQIAAAAAAAAAAAAAAAAAAADUctXV1XH11VfHgAED4rjjjosVK1bEfvvtlzoLAAAAAADqnKZNm8b9998f119/fVx77bUxYMCA+Oijj1JnAQAAAAAJZIrFYjF1BAAAAAAAAAD/6Mknn4yjjjoqZsyYEX379k2dAwC1ylFHHRUtW7aMBx98MHUKAAAAAAAAAAAAAAAAAAAAUEutW7cucrlcTJ06Na6++ur42c9+FplMJnUWAAAAAADUebNmzYrhw4fHvvvuGzNmzIj9998/dRIAAAAAsA1lUwcAAAAAAAAA8D+VlZXF7rvvHscdd1zqFACodfL5fDz00EPx9ttvp04BAAAAAAAAAAAAAAAAAAAAaqGXX3452rdvH/PmzYvp06fH5ZdfHplMJnUWAAAAAADUC3369InVq1fHZ599FiUlJbFgwYLUSQAAAADANpRNHQAAAAAAAADAP9qwYUPcd999MWrUqGjUqFHqHACodYYPHx6ZTCYmTJiQOgUAAAAAAAAAAAAAAAAAAACoZR577LEoKSmJdevWxcqVK6Nfv36pkwAAAAAAoN45+OCDo6KiIkpKSqJXr17xm9/8JorFYuosAAAAAGAbyKYOAAAAAAAAAOAfPfzww/HOO+9ELpdLnQIAtdKuu+4aJ5xwQhQKhdQpAAAAAAAAAAAAAAAAAAAAQC1RLBbjP//zP6NHjx5x5JFHRkVFRRx22GGpswAAAAAAoN76xje+EQ8//HCcd955cd5558Upp5wSn332WeosAAAAAGAry6YOAAAAAAAAAOAfFQqFaNWqlVEmAPga8vl8/OlPf4onn3wydQoAAAAAAAAAAAAAAAAAAABQw23YsCHOOOOMOPvss+Pss8+OuXPnxi677JI6CwAAAAAA6r2GDRvGzTffHOXl5TFhwoTo0qVLvP7666mzAAAAAICtKJs6AAAAAAAAAID/35tvvhmzZ8+OfD6fOgUAarVevXrFHnvsEYVCIXUKAAAAAAAAAAAAAAAAAAAAUIO9+eab0bVr1ygvL48//OEPceutt0bDhg1TZwEAAAAAAP+X0aNHx5IlS+KVV16JkpKSqKysTJ0EAAAAAGwl2dQBAAAAAAAAAPz/xo8fHw0aNIihQ4emTgGAWq1hw4YxatSouO+++2LDhg2pcwAAAAAAAAAAAAAAAAAAAIAa6IknnoiSkpJ44YUXYtGiRZHP51MnAQAAAAAA/0Lr1q2jqqoq9t577+jYsWOMHz8+dRIAAAAAsBVkUwcAAAAAAAAA8L8Vi8UoFArRv3//aNGiReocAKj1crlcvPvuuzFr1qzUKQAAAAAAAAAAAAAAAAAAAEANM3HixOjQoUPsscceUVVVFW3btk2dBAAAAAAAfI699torFi1aFEOHDo1Ro0bFhRdeGJs3b06dBQAAAABsQdnUAQAAAAAAAAD8b48//nisWbMmcrlc6hQAqBMOPfTQKCkpiUKhkDoFAAAAAAAAAAAAAAAAAAAAqCE2b94cl1xySQwbNiwGDBgQS5Ysib333jt1FgAAAAAA8AVtt912USgU4pZbbolf//rX0adPn1i7dm3qLAAAAABgC8mmDgAAAAAAAADgfysUCrHXXntFz549U6cAQJ2Rz+djzpw58cYbb6ROAQAAAAAAAAAAAAAAAAAAABL74IMPol+/fnHTTTfFL3/5yxg3blxsv/32qbMAAAAAAIAvKZPJxHnnnRdz586N1atXR2lpaTz77LOpswAAAACALSCbOgAAAAAAAACAiE8//TTuv//+GD16dDRo0CB1DgDUGUOHDo2GDRvG+PHjU6cAAAAAAAAAAAAAAAAAAAAACT3//PPRpk2bWLZsWTz88MNxwQUXRCaTSZ0FAAAAAAB8DT169IiKiopo0KBBlJaWxuzZs1MnAQAAAABfUzZ1AAAAAAAAAAARM2fOjPfffz9yuVzqFACoU77xjW9E//79o1AoRLFYTJ0DAAAAAAAAAAAAAAAAAAAAJDBv3rxo3bp1FIvFWL16dfTq1St1EgAAAAAAsIV897vfjVWrVkXnzp2jT58+ceONN9ojBgAAAIBaLJs6AAAAAAAAAICIQqEQbdu2je9973upUwCgzsnn8/G//tf/iqqqqtQpAAAAAAAAAAAAAAAAAAAAwDZULBbjV7/6VRx//PHRrl27WL16tZ0fAAAAAACog3baaaeYPn16XHrppfEf//EfMWLEiPjkk09SZwEAAAAAX0E2dQAAAAAAAABAfffaa6/F/PnzI5/Pp04BgDqpe/fu8a1vfSsKhULqFAAAAAAAAAAAAAAAAAAAAGAb+fTTT2PMmDFxwQUXxIUXXhgzZ86M5s2bp84CAAAAAAC2kmw2G9dee21MmjQppk+fHh07doy//vWvqbMAAAAAgC8pmzoAAAAAAAAAoL4bN25cNGnSJAYPHpw6BQDqpAYNGsTo0aPj/vvvj08//TR1DgAAAAAAAAAAAAAAAAAAALCVvfbaa9GpU6eYMmVK3HffffGLX/wiGjRokDoLAAAAAADYBgYPHhwrVqyId955J0pKSmL58uWpkwAAAACALyGbOgAAAAAAAACgPisWi1EoFGLAgAHRvHnz1DkAUGflcrlYu3ZtzJgxI3UKAAAAAAAAAAAAAAAAAAAAsBWtWrUqSkpK4vXXX49ly5bF8OHDUycBAAAAAADb2JFHHhmVlZVx4IEHxjHHHBP33ntv6iQAAAAA4AvKpg4AAAAAAAAAqM9WrVoVzz33XORyudQpAFCnHXjggdGuXbsoFAqpUwAAAAAAAAAAAAAAAAAAAICtpLy8PDp37hwtW7aMysrKOProo1MnAQAAAAAAiey+++6xYMGCOPnkk+O0006Lc845JzZu3Jg6CwAAAAD4HNnUAQAAAAAAAAD1WaFQiH333Te6du2aOgUA6rx8Ph+PPPJIvPbaa6lTAAAAAAAAAAAAAAAAAAAAgC1o06ZN8ZOf/CRyuVyMGjUqFi5cGN/85jdTZwEAAAAAAIk1btw47rrrrrjzzjvjrrvuimOPPTbefffd1FkAAAAAwL+RTR0AAAAAAAAAUF998sknMWnSpBgzZkxksz7fAsDWNnjw4GjSpEmMHTs2dQoAAAAAAAAAAAAAAAAAAACwhbz33ntx/PHHx+233x6333573HPPPdGkSZPUWQAAAAAAQA1y5plnxoIFC+Lpp5+OkpKSePrpp1MnAQAAAAD/gtc9AQAAAAAAABKZNm1afPjhhzFmzJjUKQBQL+y0005x0kknRaFQiGKxmDoHAAAAAAAAAAAAAAAAAAAA+JrWrFkTrVu3jscffzzmz58fZ599dmQymdRZAMD/x959/ttBlvn+/66VEHovilRFEEQYhOw0AokhtBBIgZCQupeigIMMPxtWFFQcC2JhFEZ07ZBACC2FNIoBkkDK3iADR1FhREBEgzQBQ0hZvyfndV7nzKhDSXLv8n7/BZ/n93VfFwAAAEA7NGDAgLS2tma77bZL3759M2PGjNJJAAAAAMDfUC0dAAAAAAAAANBV1ev1HH300dlvv/1KpwBAl1Gr1fLII49k6dKlpVMAAAAAAAAAAAAAAAAAAACAt2D27Nnp06dPttxyy7S2tmbQoEGlkwAAAAAAgHZu3333zT333JMhQ4Zk5MiRueiii7J+/frSWQAAAADA/6VaOgAAAAAAAACgK3r88cezcOHC1Gq10ikA0KUMHDgw++yzT+r1eukUAAAAAAAAAAAAAAAAAAAA4E1oNBr52te+luHDh+fYY4/N0qVL8653vat0FgAAAAAA0EFsvfXWmT59er7yla/ky1/+ckaNGpWXX365dBYAAAAA8L9VSwcAAAAAAAAAdEVXX311ttpqq5x22mmlUwCgS6lWq5k0aVKmT5+eV155pXQOAAAAAAAAAAAAAAAAAAAA8Aa88sorGT16dL7whS/kwgsvzI033phtttmmdBYAAAAAANDBVCqVfOELX8jMmTNz2223pV+/fnnsscdKZwEAAAAASaqlAwAAAAAAAAC6mvXr16elpSWjRo2y1AkACpg0aVJeeumlzJgxo3QKAAAAAAAAAAAAAAAAAAAA8Do9/vjj6d+/f+bNm5cbb7wxX/7yl1OtOr0CAAAAAAC8ecOGDcuyZcvy17/+NU1NTbnzzjtLJwEAAABAl2dCGAAAAAAAAGATW7JkSX7729+mubm5dAoAdEnvete7MmDAgNTr9dIpAAAAAAAAAAAAAAAAAAAAwOuwaNGi9OzZMy+88ELuvffenHrqqaWTAAAAAACATuLggw/OihUr8v73vz/HHntsLr/88jQajdJZAAAAANBlVUsHAAAAAAAAAHQ19Xo973rXu3L00UeXTgGALqtWq2XhwoV5/PHHS6cAAAAAAAAAAAAAAAAAAAAA/8AVV1yRY445JoccckhaW1tz6KGHlk4CAAAAAAA6mZ122inz58/Pxz72sXzsYx/Lhz/84axevbp0FgAAAAB0SdXSAQAAAAAAAABdycsvv5wbbrghzc3NqVQqpXMAoMs69dRTs/XWW2fy5MmlUwAAAAAAAAAAAAAAAAAAAIC/4bXXXsvZZ5+dc845J2effXZuvfXW7LLLLqWzAAAAAACATqp79+657LLLUq/XM2XKlAwaNCh/+tOfSmcBAAAAQJdTLR0AAAAAAAAA0JXceOON+etf/5qJEyeWTgGALm2bbbbJ6aefnpaWlqxfv750DgAAAAAAAAAAAAAAAAAAAPB/WblyZQYPHpyf/vSn+fGPf5wf/OAH2WyzzUpnAQAAAAAAXUBzc3Puvvvu/Pa3v03Pnj1z3333lU4CAAAAgC6lWjoAAAAAAAAAoCup1+sZNGhQ9tlnn9IpANDl1Wq1PPbYY1m8eHHpFAAAAAAAAAAAAAAAAAAAAOB/e+CBB9LU1JRf//rXufPOO3PmmWeWTgIAAAAAALqYPn36pK2tLbvvvnv69++fadOmlU4CAAAAgC6jWjoAAAAAAAAAoKv4z//8zyxatCi1Wq10CgCQpH///tlvv/1Sr9dLpwAAAAAAAAAAAAAAAAAAAABJrr/++vTr1y+77LJL2tracuSRR5ZOAgAAAAAAuqg99tgjixYtyqhRozJ27Nh85jOfybp160pnAQAAAECnVy0dAAAAAAAAANBVTJ48Odttt11GjBhROgUASFKpVNLc3JwbbrghL730UukcAAAAAAAAAAAAAAAAAAAA6LLWr1+fL3zhCxk9enSGDx+exYsXZ6+99iqdBQAAAAAAdHFbbLFFJk+enG9/+9v51re+lVNOOSUvvvhi6SwAAAAA6NSqpQMAAAAAAAAAuoL169dn8uTJGT16dLbaaqvSOQDA/zZx4sSsWrUqN954Y+kUAAAAAAAAAAAAAAAAAAAA6JL+8pe/ZPjw4bnkkkvyr//6r7nmmmvs6QEAAAAAANqNSqWST3ziE5k3b17uueee9O7dO7/5zW9KZwEAAABAp1UtHQAAAAAAAADQFdx555154okn0tzcXDoFAPi/7L333jnmmGNSr9dLpwAAAAAAAAAAAAAAAAAAAECX8+ijj6Zv3765++67c8stt+SCCy5IpVIpnQUAAAAAAPDfHH/88VmxYkUqlUp69eqVBQsWlE4CAAAAgE6pWjoAAAAAAAAAoCuo1+t5z3vek759+5ZOAQD+i1qtlsWLF+fRRx8tnQIAAAAAAAAAAAAAAAAAAABdxu23355evXpl7dq1Wb58eU466aTSSQAAAAAAAP/QAQcckGXLlqV///456aST8q1vfSuNRqN0FgAAAAB0KtXSAQAAAAAAAACd3Ysvvpibb745zc3NqVQqpXMAgP9i+PDh2W677TJ58uTSKQAAAAAAAAAAAAAAAAAAANDpNRqNXHbZZTnhhBPSu3fvLF++PAceeGDpLAAAAAAAgNdl++23z6xZs3LBBRfk05/+dCZOnJhVq1aVzgIAAACATqNaOgAAAAAAAACgs7v++uuzevXqTJgwoXQKAPA3bLXVVhkzZkwmT56cdevWlc4BAAAAAAAAAAAAAAAAAACATuvVV19NrVbLxz/+8XziE5/InDlzssMOO5TOAgAAAAAAeEO6deuWSy65JNOmTctNN92Uo48+Ok899VTpLAAAAADoFCqNRqNROgIAAAAAAACgM+vXr1+23377zJ8/v3QKAPB3LFu2LH379s3tt9+ewYMHl84BAAAAAAAAAAAAAAAAAACATufpp5/OiBEj8sADD+Sqq67K+PHjSycBAAAAAAC8Zffff3+GDRuWtWvX5uabb07fvn1LJwEAAABAh1YtHQAAAAAAAADQmf3617/O0qVLU6vVSqcAAP9A79698573vCf1er10CgAAAAAAAAAAAAAAAAAAAHQ6K1asSM+ePfPkk09m8eLFGT9+fOkkAAAAAACADeLwww9PW1tb9ttvvwwcONCeYwAAAAB4i6qlAwAAAAAAAAA6s5aWluywww455ZRTSqcAAP9ApVJJrVbLzTffnBdeeKF0DgAAAAAAAAAAAAAAAAAAAHQaU6ZMydFHH5299947bW1taWpqKp0EAAAAAACwQb3tbdfWEtsAAQAASURBVG/LwoULM2nSpHzwgx/M+eefn7Vr15bOAgAAAIAOqVo6AAAAAAAAAKCzWrduXa6++uqMHTs2W2yxRekcAOB/MGHChLz22mu5/vrrS6cAAAAAAAAAAAAAAAAAAABAh7d27dp88pOfzMSJEzN27Njcdddd2X333UtnAQAAAAAAbBQ9evTIlVdemcsvvzyXX355TjjhhDz77LOlswAAAACgw6k0Go1G6QgAAAAAAACAzmjBggU58cQTs2LFijQ1NZXOAQBehyFDhuT555/P0qVLS6cAAAAAAAAAAAAAAAAAAABAh/X8889nzJgx+dnPfpZLL7005513XiqVSuksAAAAAACATeKuu+7Kaaedlu233z6zZ8/OwQcfXDoJAAAAADqMaukAAAAAAAAAgM6qXq/n4IMPTs+ePUunAACvU61Wy7Jly/KrX/2qdAoAAAAAAAAAAAAAAAAAAAB0SA8//HB69+6d1tbWLFiwIP/yL/+SSqVSOgsAAAAAAGCTGThwYFpbW7P11lunT58+mTVrVukkAAAAAOgwqqUDAAAAAAAAADqj559/PjNnzkytVrMUCgA6kJNPPjk77rhjWlpaSqcAAAAAAAAAAAAAAAAAAABAhzNnzpz07t07PXr0SGtrawYPHlw6CQAAAAAAoIh3vvOduffee3Pcccdl+PDh+cpXvpJGo1E6CwAAAADavWrpAAAAAAAAAIDOaNq0aVm3bl3GjRtXOgUAeAO22GKLjB07NldffXXWrl1bOgcAAAAAAAAAAAAAAAAAAAA6hEajka9//es55ZRTMmjQoCxdujT77bdf6SwAAAAAAICittlmm9xwww256KKLcuGFF+b000/PK6+8UjoLAAAAANq1SqPRaJSOAAAAAAAAAOhsmpqasvvuu2f27NmlUwCAN+i+++5Lz549M2/evJx44omlcwAAAAAAAAAAAAAAAAAAAKBd++tf/5oPfehDue666/LFL34xX/7yl1OtVktnAQAAAAAAtCszZszIhAkTst9++2XWrFnZd999SycBAAAAQLtkEhkAAAAAAABgA/tf/+t/pa2tLbVarXQKAPAmHH744Xnf+96Xer1eOgUAAAAAAAAAAAAAAAAAAADatSeeeCL9+/fP7Nmzc/311+fiiy9OteocCgAAAAAAwH81YsSILF26NC+99FKamppy9913l04CAAAAgHbJNDIAAAAAAADABtbS0pJddtklJ510UukUAOBNqFQqqdVqmTVrVp577rnSOQAAAAAAAAAAAAAAAAAAANAuLVmyJE1NTXnuuedyzz33ZNSoUaWTAAAAAAAA2rVDDjkkra2tOfTQQzN48OD86Ec/Kp0EAAAAAO1OtXQAAAAAAAAAQGeyZs2aTJkyJePGjUuPHj1K5wAAb9L48eOzfv36TJs2rXQKAAAAAAAAAAAAAAAAAAAAtDs//vGPM2jQoBx00EFpbW3NYYcdVjoJAAAAAACgQ9h5552zYMGCnHPOOfnoRz+as88+O6+99lrpLAAAAABoN6qlAwAAAAAAAAA6kwULFmTlypVpbm4unQIAvAW77bZbhgwZknq9XjoFAAAAAAAAAAAAAAAAAAAA2o01a9bk3HPPzUc+8pGceeaZuf3227PrrruWzgIAAAAAAOhQNttss3z/+9/PVVddlZ/+9KcZPHhwVq5cWToLAAAAANqFSqPRaJSOAAAAAAAAAOgsRo4cmcceeyw///nPS6cAAG/RzJkzM2LEiDz44IM55JBDSucAAAAAAAAAAAAAAAAAAABAUX/+858zatSoLFmyJJdffnnOOuus0kkAAAAAAAAd3r333puRI0dm8803z8yZM/P+97+/dBIAAAAAFFUtHQAAAAAAAADQWTzzzDO55ZZbUqvVSqcAABvAkCFDsssuu6SlpaV0CgAAAAAAAAAAAAAAAAAAABT14IMPpqmpKb/4xS+ycOHCnHXWWaWTAAAAAAAAOoV+/fqltbU1u+66a4488shMnz69dBIAAAAAFFUtHQAAAAAAAADQWVx77bWpVCoZO3Zs6RQAYAPo0aNHxo8fn6lTp2bNmjWlcwAAAAAAAAAAAAAAAAAAAKCIm266KX379s0OO+yQ1tbWHHXUUaWTAAAAAAAAOpW99torixcvzogRIzJmzJh8/vOfz/r160tnAQAAAEAR1dIBAAAAAAAAAJ1FvV7PySefnF122aV0CgCwgdRqtaxcuTLz588vnQIAAAAAAAAAAAAAAAAAAACb1Pr16/OlL30pp512WoYOHZolS5Zkn332KZ0FAAAAAADQKW255ZaZOnVqvvGNb+TrX/96hg8fnr/85S+lswAAAABgk6s0Go1G6QgAAAAAAACAju6BBx7I+9///txyyy0ZOnRo6RwAYAM6/PDDs88++2TGjBmlUwAAAAAAAAAAAAAAAAAAAGCTeOmllzJp0qTMnDkzX/3qV/PZz342lUqldBYAAAAAAECXMG/evJxxxhnZY489MmvWrOy///6lkwAAAABgk6mWDgAAAAAAAADoDOr1et72trflhBNOKJ0CAGxgtVotc+bMycqVK0unAAAAAAAAAAAAAAAAAAAAwEb329/+Nv369csdd9yRWbNm5XOf+1wqlUrpLAAAAAAAgC5jyJAhWb58edatW5devXrltttuK50EAAAAAJtMtXQAAAAAAAAAQEf32muv5ZprrsmECRPSvXv30jkAwAZ2xhlnpFKp5Nprry2dAgAAAAAAAAAAAAAAAAAAABvVwoUL09TUlFWrVmXZsmU5+eSTSycBAAAAAAB0SQceeGCWL1+ePn365MQTT8xll12WRqNROgsAAAAANrpq6QAAAAAAAACAjm7OnDl59tln09zcXDoFANgIdtlll5xyyimp1+s+HgIAAAAAAAAAAAAAAAAAANApNRqN/OAHP8hxxx2XI444IitWrMh73/ve0lkAAAAAAABd2g477JA5c+bkE5/4RD7+8Y+nVqvl1VdfLZ0FAAAAABtVtXQAAAAAAAAAQEdXr9fT1NSUgw8+uHQKALCR1Gq1PPjgg3nggQdKpwAAAAAAAAAAAAAAAAAAAMAGtXr16nz4wx/Oeeedl/POOy/z5s3LTjvtVDoLAAAAAACAJN26dcs3v/nNTJ06NdOnT8/AgQPzhz/8oXQWAAAAAGw01dIBAAAAAAAAAB3ZH//4x8yfPz+1Wq10CgCwER1//PF5+9vfnnq9XjoFAAAAAAAAAAAAAAAAAAAANpg//vGPGTRoUKZMmZKWlpZ85zvfSffu3UtnAQAAAAAA8F+MGzcuixcvzu9///v07Nkzy5cvL50EAAAAABtFtXQAAAAAAAAAQEc2derUdO/ePWPGjCmdAgBsRN27d8+ECRNyzTXXZPXq1aVzAAAAAAAAAAAAAAAAAAAA4C1ra2tLU1NTHnvssSxatCiTJk0qnQQAAAAAAMA/0LNnz7S2tmbffffNgAEDcvXVV5dOAgAAAIANrlo6AAAAAAAAAKCjajQaqdfrGT58eHbcccfSOQDARtbc3Jznnnsuc+bMKZ0CAAAAAAAAAAAAAAAAAAAAb8k111yTo446Ku94xzvS1taW3r17l04CAAAAAADgddh9991z5513Zty4cZk0aVI+8YlPZO3ataWzAAAAAGCDqZYOAAAAAAAAAOio2tra8stf/jK1Wq10CgCwCbz3ve9Nr169Uq/XS6cAAAAAAAAAAAAAAAAAAADAm7Ju3bp8+tOfzvjx4zNq1Kjcfffdecc73lE6CwAAAAAAgDdg8803z1VXXZXvfe97+d73vpchQ4bk+eefL50FAAAAABtEtXQAAAAAAAAAQEdVr9ezxx57ZPDgwaVTAIBNpFarZf78+Xn66adLpwAAAAAAAAAAAAAAAAAAAMAb8sILL+Tkk0/OpZdemksvvTSTJ0/OFltsUToLAAAAAACAN6FSqeS8887Lrbfemra2tvTq1Su//OUvS2cBAAAAwFtWLR0AAAAAAAAA0BG9+uqrmTZtWiZOnJhu3bqVzgEANpHRo0dns802y9SpU0unAAAAAAAAAAAAAAAAAAAAwOv261//Or17987SpUszf/78fPzjH0+lUimdBQAAAAAAwFt0zDHHpLW1NZtvvnn69OmTW265pXQSAAAAALwl1dIBAAAAAAAAAB3RrFmz8sILL6S5ubl0CgCwCe24444ZMWJE6vV6Go1G6RwAAAAAAAAAAAAAAAAAAAD4H82bNy+9evVKt27dsmLFihx33HGlkwAAAAAAANiA9ttvvyxdujTHHHNMhg0blksuucQOZQAAAAA6rGrpAAAAAAAAAICOqF6vp1+/fjnggANKpwAAm1itVsvDDz+c1tbW0ikAAAAAAAAAAAAAAAAAAADwdzUajXzzm9/M0KFDM2DAgCxbtiz7779/6SwAAAAAAAA2gm233TY33XRTvvjFL+bzn/98xowZk1deeaV0FgAAAAC8YdXSAQAAAAAAAAAdzVNPPZXbb789tVqtdAoAUMAxxxyTPffcM/V6vXQKAAAAAAAAAAAAAAAAAAAA/E2rVq3K+PHjc8EFF+Szn/1sZs6cme222650FgAAAAAAABtRtVrNRRddlBtvvDFz5sxJ//7988QTT5TOAgAAAIA3pFo6AAAAAAAAAKCjufrqq7P55pvn9NNPL50CABTQrVu3TJw4MdOmTcuqVatK5wAAAAAAAAAAAAAAAAAAAMD/4/e//32OOuqozJgxI9ddd12+9rWvpVp1ogQAAAAAAKCrOPXUU7N06dK88MIL6dmzZxYvXlw6CQAAAABeN5PPAAAAAAAAAG9Ao9FIvV7Pqaeemu222650DgBQSHNzc1588cXMmjWrdAoAAAAAAAAAAAAAAAAAAAD8H/fee2969uyZlStX5p577sno0aNLJwEAAAAAAFDAoYcemtbW1hx88MEZNGhQrrzyytJJAAAAAPC6VEsHAAAAAAAAAHQkS5cuzSOPPJLm5ubSKQBAQfvvv3+OPPLI1Ov10ikAAAAAAAAAAAAAAAAAAACQJPnJT36SgQMHZv/9909bW1ve//73l04CAAAAAACgoF122SW33XZbzjrrrJx99tn56Ec/mjVr1pTOAgAAAIB/qFo6AAAAAAAAAKAjqdfr2WefffKBD3ygdAoAUFitVsvtt9+eJ598snQKAAAAAAAAAAAAAAAAAAAAXdiaNWty3nnn5cwzz0ytVsvPfvaz7LbbbqWzAAAAAAAAaAc222yzXH755fn3f//3XHXVVRk8eHCeeeaZ0lkAAAAA8HdVSwcAAAAAAAAAdBSvvPJKpk+fnkmTJqVa9dwKAF3dqFGjssUWW2TKlCmlUwAAAAAAAAAAAAAAAAAAAOiinn322Zxwwgn50Y9+lB/+8Ie58sor06NHj9JZAAAAAAAAtDMf/vCHs3Dhwjz88MNpamrKf/zHf5ROAgAAAIC/ybVQAAAAAAAAgNdpxowZeemllzJp0qTSKQBAO7DddtvltNNOS71eT6PRKJ0DAAAAAAAAAAAAAAAAAABAF/PQQw+lqakpDz74YO64446cc845pZMAAAAAAABox/r375+2trbstNNO6devX2688cbSSQAAAADw31RLBwAAAAAAAAB0FPV6PQMGDMi73vWu0ikAQDtRq9Xy6KOP5t577y2dAgAAAAAAAAAAAAAAAAAAQBcyY8aM9O3bN9tuu21aW1szYMCA0kkAAAAAAAB0AHvvvXeWLFmSk08+OaNGjcqFF16Y9evXl84CAAAAgP+jWjoAAAAAAAAAoCN4/PHHs3DhwtRqtdIpAEA7MmDAgOy7776p1+ulUwAAAAAAAAAAAAAAAAAAAOgC1q9fn4svvjgjR47MiSeemHvvvTf77rtv6SwAAAAAAAA6kK222irTpk3LJZdckq9+9asZOXJkXnrppdJZAAAAAJAkqZYOAAAAAAAAAOgIJk+enK233jqnnnpq6RQAoB2pVquZNGlSpk+fnldeeaV0DgAAAAAAAAAAAAAAAAAAAJ3Yyy+/nNNPPz1f+tKXcvHFF+f666/P1ltvXToLAAAAAACADqhSqeSzn/1sZs+enYULF6Zv3775z//8z9JZAAAAAJBq6QAAAAAAAACA9m79+vVpaWnJ6aefnm222aZ0DgDQzkyaNCkvv/xybr755tIpAAAAAAAAAAAAAAAAAAAAdFKPPfZYjjzyyNx6662ZOXNmvvjFL6ZSqZTOAgAAAAAAoIMbOnRoli9fntWrV6epqSl33HFH6SQAAAAAurhq6QAAAAAAAACA9m7x4sV57LHH0tzcXDoFAGiH3vnOd2bgwIGp1+ulUwAAAAAAAAAAAAAAAAAAAOiE7rzzzjQ1NeXll1/O0qVLM2zYsNJJAAAAAAAAdCIHHXRQVqxYkaamppxwwgn53ve+l0ajUToLAAAAgC6qWjoAAAAAAAAAoL2r1+vZb7/9ctRRR5VOAQDaqVqtljvvvDOPPfZY6RQAAAAAAAAAAAAAAAAAAAA6iUajkX/7t3/Lsccem8MOOywrVqzI+973vtJZAAAAAAAAdEI77rhj5s6dm/PPPz/nn39+PvShD2X16tWlswAAAADogqqlAwAAAAAAAADas5deeik33HBDmpubU6lUSucAAO3Uqaeemm222SZXX3116RQAAAAAAAAAAAAAAAAAAAA6gddeey1nnXVWzj333Jx77rlZsGBBdt5559JZAAAAAAAAdGLdu3fPt7/97UyePDnXXnttBg4cmKeffrp0FgAAAABdTLV0AAAAAAAAAEB7duONN2bVqlWZOHFi6RQAoB3beuutc/rpp6elpSXr168vnQMAAAAAAAAAAAAAAAAAAEAH9qc//SmDBg3K5MmT89Of/jTf/e53071799JZAAAAAAAAdBETJ07MokWL8vjjj6epqSmtra2lkwAAAADoQqqlAwAAAAAAAADas3q9nmOOOSZ777136RQAoJ2r1Wr53e9+l0WLFpVOAQAAAAAAAAAAAAAAAAAAoIO6//7709TUlEcffTR33XVXarVa6SQAAAAAAAC6oF69eqWtrS177rlnjjrqqEydOrV0EgAAAABdRLV0AAAAAAAAAEB79eijj2bx4sWWUwEAr8uRRx6Zd7/73anX66VTAAAAAAAAAAAAAAAAAAAA6ICuu+669O/fP29729vS1taWvn37lk4CAAAAAACgC3vHO96Ru+66K2PGjMmECRPyqU99KuvWrSudBQAAAEAnVy0dAAAAAAAAANBeTZ48Odttt12GDx9eOgUA6AAqlUqam5tz44035qWXXiqdAwAAAAAAAAAAAAAAAAAAQAexbt26fPazn80ZZ5yRkSNHZtGiRdlzzz1LZwEAAAAAAEC22GKL1Ov1XHbZZfnOd76ToUOH5oUXXiidBQAAAEAnVi0dAAAAAAAAANAerVu3LpMnT86YMWOy1VZblc4BADqIiRMnZtWqVbnhhhtKpwAAAAAAAAAAAAAAAAAAANABvPjiixk2bFi++c1v5lvf+lamTJmSLbfcsnQWAAAAAAAA/B+VSiXnn39+FixYkOXLl6d379751a9+VToLAAAAgE6qWjoAAAAAAAAAoD2688478+STT6a5ubl0CgDQgey1114ZPHhw6vV66RQAAAAAAAAAAAAAAAAAAADauUceeSR9+vTJkiVLMnfu3Hzyk59MpVIpnQUAAAAAAAB/07HHHpsVK1akW7du6d27d+bNm1c6CQAAAIBOqFo6AAAAAAAAAKA9qtfrec973pM+ffqUTgEAOpharZYlS5bkkUceKZ0CAAAAAAAAAAAAAAAAAABAO3XrrbemV69eaTQaWb58eU444YTSSQAAAAAAAPA/eve7351ly5ZlwIABGTp0aL7xjW+k0WiUzgIAAACgE6mWDgAAAAAAAABob1544YXcfPPNqdVqqVQqpXMAgA5m+PDh2X777TN58uTSKQAAAAAAAAAAAAAAAAAAALQzjUYjl156aYYMGZJ+/fpl+fLlec973lM6CwAAAAAAAF637bbbLjNnzsznPve5fOYzn8m4cePy17/+tXQWAAAAAJ1EtXQAAAAAAAAAQHtz/fXX57XXXsuECRNKpwAAHdCWW26ZMWPGZPLkyVm3bl3pHAAAAAAAAAAAAAAAAAAAANqJV199NZMmTconP/nJfOpTn8rs2bOz/fbbl84CAAAAAACAN6xarearX/1qpk+fnpkzZ+aoo47Kk08+WToLAAAAgE6g0mg0GqUjAAAAAAAAANqTvn37Zscdd8y8efNKpwAAHdTy5cvTp0+f3HbbbTn22GNL5wAAAAAAAAAAAAAAAAAAAFDYU089lREjRuShhx7KT37yk4wdO7Z0EgAAAAAAAGwQDzzwQIYNG5bVq1fnpptuypFHHlk6CQAAAIAOrFo6AAAAAAAAAKA9+dWvfpVly5alVquVTgEAOrBevXrlwAMPTL1eL50CAAAAAAAAAAAAAAAAAABAYcuWLUtTU1OefvrpLFmyJGPHji2dBAAAAAAAABvMYYcdltbW1hxwwAH5wAc+kKuuuqp0EgAAAAAdWLV0AAAAAAAAAEB70tLSkh133DEnn3xy6RQAoAOrVCqp1WqZMWNGXnjhhdI5AAAAAAAAAAAAAAAAAAAAFDJ58uQMGDAg73znO9Pa2pojjjiidBIAAAAAAABscLvttlvuuOOOfPCDH8yHP/zhfOxjH8uaNWtKZwEAAADQAVVLBwAAAAAAAAC0F2vXrs3VV1+dsWPHZosttiidAwB0cBMmTMhrr72W6dOnl04BAAAAAAAAAAAAAAAAAABgE1u7dm3+v//v/0tzc3MmTJiQhQsX5u1vf3vpLAAAAAAAANhoevTokSuuuCI/+tGPcsUVV+T444/Ps88+WzoLAAAAgA6m0mg0GqUjAAAAAAAAANqD+fPnZ8iQIWltbU3Pnj1L5wAAncBJJ52UZ599NsuWLSudAgAAAAAAAAAAAAAAAAAAwCby3HPPZcyYMVm4cGG++93v5p//+Z9TqVRKZwEAAAAAAMAmc/fdd+e0007Ltttum1mzZuWQQw4pnQQAAABAB1EtHQAAAAAAAADQXtTr9bzvfe/LEUccUToFAOgkarVali9fnocffrh0CgAAAAAAAAAAAAAAAAAAAJvAL37xi/Tq1Sv33Xdfbrvttpx77rmpVCqlswAAAAAAAGCTGjBgQFpbW7Pddtulb9++mTFjRukkAAAAADqIaukAAAAAAAAAgPbgueeey6xZs1Kr1SyyAgA2mJNPPjk77bRTWlpaSqcAAAAAAAAAAAAAAAAAAACwkc2ePTt9+vTJlltumdbW1gwaNKh0EgAAAAAAABSz77775p577smQIUMycuTIXHTRRVm/fn3pLAAAAADauWrpAAAAAAAAAID2YNq0aVm3bl3GjRtXOgUA6EQ233zzjB07NldffXXWrl1bOgcAAAAAAAAAAAAAAAAAAICNoNFo5Ktf/WqGDRuWY489NkuXLs273vWu0lkAAAAAAABQ3NZbb53p06fnK1/5Sr785S/ntNNOy8svv1w6CwAAAIB2rNJoNBqlIwAAAAAAAABK69mzZ/bYY4/MmjWrdAoA0Mncf//9OeKIIzJ37twMGTKkdA4AAAAAAAAAAAAAAAAAAAAb0CuvvJJarZYbbrghX/rSl3LhhRemWq2WzgIAAAAAAIB2Z9asWRk/fnz23XffzJo1K+9617tKJwEAAADQDpnGBgAAAAAAALq8hx56KPfdd19qtVrpFACgE3r/+9+fQw45JPV6vXQKAAAAAAAAAAAAAAAAAAAAG9Djjz+eI488MvPmzcuNN96YL3/5y6lWnQIBAAAAAACAv2XYsGFZtmxZVq1alaampixcuLB0EgAAAADtkIlsAAAAAAAAoMtraWnJLrvskiFDhpROAQA6oUqlklqtltmzZ+fZZ58tnQMAAAAAAAAAAAAAAAAAAMAGsGjRovTs2TMvvvhi7r333px66qmlkwAAAAAAAKDdO/jgg7NixYocfvjhOe6443L55Zen0WiUzgIAAACgHamWDgAAAAAAAAAoac2aNZk6dWrGjx+fHj16lM4BADqpcePGZf369Zk2bVrpFAAAAAAAAAAAAAAAAAAAAN6iK664Isccc0ze9773pbW1NYceemjpJAAAAAAAAOgwdtppp8yfPz8f+9jH8rGPfSwf/vCHs3r16tJZAAAAALQT1dIBAAAAAAAAACXNnz8/K1euTHNzc+kUAKAT22233XLSSSelXq+XTgEAAAAAAAAAAAAAAAAAAOBNeu2113L22WfnnHPOydlnn53bbrstu+yyS+ksAAAAAAAA6HC6d++eyy67LD/96U8zZcqUDBo0KH/6059KZwEAAADQDlQajUajdAQAAAAAAABAKSNGjMjjjz+e+++/v3QKANDJzZo1K8OHD89//Md/5NBDDy2dAwAAAAAAAAAAAAAAAAAAwBuwcuXKnHbaaVm2bFl++MMf5swzzyydBAAAAAAAAJ3CsmXLMmLEiHTv3j0zZ87MEUccUToJAAAAgIKqpQMAAAAAAAAASlm5cmXmzJmTWq1WOgUA6AKGDBmSXXfdNS0tLaVTAAAAAAAAAAAAAAAAAAAAeAMeeOCBNDU15de//nXuvPPOnHnmmaWTAAAAAAAAoNPo06dP2trasvvuu6d///6ZNm1a6SQAAAAACqqWDgAAAAAAAAAo5dprr02lUskZZ5xROgUA6AI222yzjB8/PlOnTs2aNWtK5wAAAAAAAAAAAAAAAAAAAPA6XH/99enXr1922WWXtLW15cgjjyydBAAAAAAAAJ3OHnvskUWLFmXUqFEZO3ZsPvOZz2TdunWlswAAAAAooFo6AAAAAAAAAKCERqORer2eU045JbvsskvpHACgi2hubs4zzzyTefPmlU4BAAAAAAAAAAAAAAAAAADgH1i/fn2+8IUvZPTo0Rk+fHgWL16cvfbaq3QWAAAAAAAAdFpbbLFFJk+enG9/+9v51re+lVNOOSUvvvhi6SwAAAAANrFKo9FolI4AAAAAAAAA2NR+/vOf5/DDD8+cOXNy0kknlc4BALqQI444InvttVdmzpxZOgUAAAAAAAAAAAAAAAAAAIC/4S9/+UvGjx+fOXPm5Otf/3o+/elPp1KplM4CAAAAAACALuPWW2/N6NGj8/a3vz2zZ8/OAQccUDoJAAAAgE2kWjoAAAAAAAAAoIR6vZ63v/3tOf7440unAABdTK1Wy9y5c7Ny5crSKQAAAAAAAAAAAAAAAAAAAPwXjz76aPr27Zu77747t9xySy644IJUKpXSWQAAAAAAANClHH/88VmxYkUqlUp69eqVBQsWlE4CAAAAYBOplg4AAAAAAAAA2NRWr16da665JhMmTEj37t1L5wAAXcwZZ5yRarWaa665pnQKAAAAAAAAAAAAAAAAAAAA/5fbb789vXr1ytq1a7N8+fKcdNJJpZMAAAAAAACgyzrggAOybNmy9O/fPyeddFK+9a1vpdFolM4CAAAAYCOrlg4AAAAAAAAA2NTmzJmT5557Ls3NzaVTAIAuaOedd84pp5ySer3uEx8AAAAAAAAAAAAAAAAAAEA70Gg0ctlll+WEE05I7969s3z58hx44IGlswAAAAAAAKDL23777TNr1qxccMEF+fSnP52JEydm1apVpbMAAAAA2IgqDde9AAAAAAAAgC5m6NCheeaZZ7J8+fLSKQBAFzVv3rycdNJJaWtryxFHHFE6BwAAAAAAAAAAAAAAAAAAoMt69dVXc/bZZ2fy5Mn51Kc+la9//evp1q1b6SwAAAAAAADgv7juuuvywQ9+MAcffHBmzpyZPfbYo3QSAAAAABtBtXQAAAAAAAAAwKb09NNPZ/78+anVaqVTAIAu7Ljjjsvuu++elpaW0ikAAAAAAAAAAAAAAAAAAABd1tNPP52BAwfmuuuuy5QpU/LNb34z3bp1K50FAAAAAAAA/A1jxozJkiVL8sc//jE9e/bM0qVLSycBAAAAsBFUSwcAAAAAAAAAbEpTp07NZpttltGjR5dOAQC6sO7du2fChAm59tprs3r16tI5AAAAAAAAAAAAAAAAAAAAXc6KFSvSs2fPPPnkk1m8eHHGjx9fOgkAAAAAAAD4Hxx++OFpa2vLfvvtl4EDB6Zer5dOAgAAAGADq5YOAAAAAAAAANhUGo1G6vV6RowYkR133LF0DgDQxTU3N+e5557LLbfcUjoFAAAAAAAAAAAAAAAAAACgS5kyZUqOPvro7L333mlra0tTU1PpJAAAAAAAAOB1etvb3paFCxdm0qRJ+eAHP5jzzz8/a9euLZ0FAAAAwAZSLR0AAAAAAAAAsKm0trbm4YcfTq1WK50CAJCDDjoovXv3Tr1eL50CAAAAAAAAAAAAAAAAAADQJaxduzaf/OQnM3HixIwdOzZ33XVXdt9999JZAAAAAAAAwBvUo0ePXHnllbn88stz+eWX54QTTsizzz5bOgsAAACADaBaOgAAAAAAAABgU6nX69lzzz1zzDHHlE4BAEiS1Gq1LFiwIH/4wx9KpwAAAAAAAAAAAAAAAAAAAHRqzz//fE466aR897vfzXe/+9385Cc/yeabb146CwAAAAAAAHiTKpVK/vmf/zl33HFHHnjggfTq1Su/+MUvSmcBAAAA8BZVSwcAAAAAAAAAbAqrVq3KtGnTMnHixHTr1q10DgBAkmT06NHp0aNHpk6dWjoFAAAAAAAAAAAAAAAAAACg03r44YfTu3fvtLa2ZsGCBfmXf/mXVCqV0lkAAAAAAADABjBw4MC0trZm6623Tp8+fTJr1qzSSQAAAAC8BdXSAQAAAAAAAACbwqxZs/Liiy9m0qRJpVMAAP6PHXbYISNGjEi9Xk+j0SidAwAAAAAAAAAAAAAAAAAA0OnMmTMnvXv3To8ePdLa2prBgweXTgIAAAAAAAA2sHe+85259957c9xxx2X48OH5yle+Yu8zAAAAQAdVLR0AAAAAAAAAsCnU6/UceeSROeCAA0qnAAD8P2q1Wn71q19l+fLlpVMAAAAAAAAAAAAAAAAAAAA6jUajka9//es55ZRTMmjQoCxdujT77bdf6SwAAAAAAABgI9lmm21yww035KKLLsqFF16Y008/Pa+88krpLAAAAADeoGrpAAAAAAAAAICN7cknn8ztt9+eWq1WOgUA4L8ZNGhQ9txzz7S0tJROAQAAAAAAAAAAAAAAAAAA6BT++te/ZuzYsfnc5z6XL3zhC7n55puz7bbbls4CAAAAAAAANrJqtZoLL7wwN998c+bPn59+/frld7/7XeksAAAAAN6AaukAAAAAAAAAgI1typQp2WKLLTJq1KjSKQAA/023bt0yadKkXHfddVm1alXpHAAAAAAAAAAAAAAAAAAAgA7tiSeeSP/+/TN79uxcf/31ufjii1OtOs8BAAAAAAAAXcmIESOydOnSvPTSS2lqasrdd99dOgkAAACA18n0NwAAAAAAANCpNRqN1Ov1nHbaadluu+1K5wAA/E3Nzc158cUXM3PmzNIpAAAAAAAAAAAAAAAAAAAAHdaSJUvS1NSU5557Lvfcc09GjRpVOgkAAAAAAAAo5JBDDklra2sOPfTQDB48OD/60Y9KJwEAAADwOlRLBwAAAAAAAABsTPfee28effTR1Gq10ikAAH/Xu9/97vTv3z/1er10CgAAAAAAAAAAAAAAAAAAQIf04x//OIMGDcpBBx2U1tbWHHbYYaWTAAAAAAAAgMJ23nnnLFiwIOecc04++tGP5uyzz85rr71WOgsAAACAf6BaOgAAAAAAAABgY6rX69l3330zYMCA0ikAAP9QrVbLHXfckSeeeKJ0CgAAAAAAAAAAAAAAAAAAQIexZs2anHvuufnIRz6SM888M7fffnt23XXX0lkAAAAAAABAO7HZZpvl+9//fq666qr89Kc/zeDBg7Ny5crSWQAAAAD8HdXSAQAAAAAAAAAbyyuvvJLp06dn0qRJqVY9jwIA7duoUaOy5ZZbZsqUKaVTAAAAAAAAAAAAAAAAAAAAOoQ///nPOe6443LllVfmiiuuyA9/+MNsttlmpbMAAAAAAACAduhDH/pQ7rrrrvzmN79JU1NTfv7zn5dOAgAAAOBvcH0UAAAAAAAA6LRuvvnmvPzyy5k0aVLpFACA/9G2226b0047LS0tLWk0GqVzAAAAAAAAAAAAAAAAAAAA2rUHH3wwTU1N+cUvfpGFCxfmrLPOKp0EAAAAAAAAtHP9+vVLa2trdt111xx55JGZPn166SQAAAAA/otq6QAAAAAAAACAjaVer2fgwIF55zvfWToFAOB1qdVqefTRR7NkyZLSKQAAAAAAAAAAAAAAAAAAAO3WTTfdlL59+2aHHXZIa2trjjrqqNJJAAAAAAAAQAex1157ZfHixRkxYkTGjBmTz3/+81m/fn3pLAAAAAD+t2rpAAAAAAAAAICN4bHHHsudd96ZWq1WOgUA4HU7+uijs++++6alpaV0CgAAAAAAAAAAAAAAAAAAQLuzfv36fOlLX8ppp52WoUOHZsmSJdlnn31KZwEAAAAAAAAdzJZbbpmpU6fmG9/4Rr7+9a9n+PDh+ctf/lI6CwAAAIAk1dIBAAAAAAAAABvD1VdfnW222Sannnpq6RQAgNetWq2mubk5119/fV555ZXSOQAAAAAAAAAAAAAAAAAAAO3GSy+9lNNOOy1f+cpX8rWvfS3XXXddtt5669JZAAAAAAAAQAdVqVTy6U9/OnPmzMndd9+dPn365JFHHimdBQAAANDlVUsHAAAAAAAAAGxo69evT0tLS04//XTLswCADmfSpEl5+eWXc9NNN5VOAQAAAAAAAAAAAAAAAAAAaBd++9vfpl+/frnjjjsya9asfO5zn0ulUimdBQAAAAAAAHQCQ4YMyfLly7Nu3br06tUrt912W+kkAAAAgC6tWjoAAAAAAAAAYENbtGhRfve736VWq5VOAQB4w/bdd9984AMfSL1eL50CAAAAAAAAAAAAAAAAAABQ3M9+9rM0NTVl1apVWbZsWU4++eTSSQAAAAAAAEAnc+CBB2b58uXp06dPTjzxxFx22WVpNBqlswAAAAC6pGrpAAAAAAAAAIANrV6v593vfneOPPLI0ikAAG9KrVbLXXfdld/+9relUwAAAAAAAAAAAAAAAAAAAIpoNBr5/ve/n+OPPz5HHHFEVqxYkfe+972lswAAAAAAAIBOaocddsicOXPyiU98Ih//+MfT3NycV199tXQWAAAAQJdTLR0AAAAAAAAAsCG99NJLufHGG9Pc3JxKpVI6BwDgTRk5cmS23XbbXH311aVTAAAAAAAAAAAAAAAAAAAANrnVq1fnzDPPzL/8y7/kvPPOy7x587LTTjuVzgIAAAAAAAA6uW7duuWb3/xmpk6dmuuvvz4DBgzIH/7wh9JZAAAAAF1KtXQAAAAAAAAAwIZ0ww03ZNWqVZk4cWLpFACAN23rrbfO6aefnpaWlqxfv750DgAAAAAAAAAAAAAAAAAAwCbzxz/+MR/4wAcyderUtLS05Dvf+U66d+9eOgsAAAAAAADoQsaNG5fFixfnqaeeSs+ePbN8+fLSSQAAAABdRrV0AAAAAAAAAMCGVK/XM3jw4Oy1116lUwAA3pJarZbHH388d911V+kUAAAAAAAAAAAAAAAAAACATaKtrS09e/bM7373uyxatCiTJk0qnQQAAAAAAAB0UT179kxra2v23XffHH300Zk8eXLpJAAAAIAuoVo6AAAAAAAAAGBDeeSRR7JkyZLUarXSKQAAb1m/fv2y//77p6WlpXQKAAAAAAAAAAAAAAAAAADARnfNNdfkqKOOyh577JG2trb07t27dBIAAAAAAADQxe2+++658847M378+DQ3N+fjH/941q5dWzoLAAAAoFOrlg4AAAAAAAAA2FAmT56c7bffPsOHDy+dAgDwllUqlTQ3N+fGG2/MX/7yl9I5AAAAAAAAAAAAAAAAAAAAG8W6devy6U9/OuPHj8+oUaNy99135x3veEfpLAAAAAAAAIAkyeabb56rrroq3/ve9/L9738/Q4YMyfPPP186CwAAAKDTqpYOAAAAAAAAANgQ1q1bl8mTJ2fMmDHZcsstS+cAAGwQEyZMyKuvvpobbrihdAoAAAAAAAAAAAAAAAAAAMAG98ILL+Tkk0/OpZdemksvvTSTJ0/OFltsUToLAAAAAAAA4P9RqVRy3nnn5dZbb01bW1t69eqVX/7yl6WzAAAAADqlaukAAAAAAAAAgA1h4cKF+f3vf59arVY6BQBgg9lrr71y7LHHpl6vl04BAAAAAAAAAAAAAAAAAADYoH7961+nd+/eWbp0aebNm5ePf/zjqVQqpbMAAAAAAAAA/q5jjjkmra2t2XzzzdOnT5/ccsstpZMAAAAAOp1q6QAAAAAAAACADaFer+fAAw9Mr169SqcAAGxQtVot99xzT37zm9+UTgEAAAAAAAAAAAAAAAAAANgg5s2bl169eqVbt25ZsWJFjj/++NJJAAAAAAAAAK/Lfvvtl6VLl2bQoEEZNmxYLrnkkjQajdJZAAAAAJ1GtXQAAAAAAAAAwFv1wgsvZMaMGanVaqlUKqVzAAA2qGHDhmX77bfP5MmTS6cAAAAAAAAAAAAAAAAAAAC8JY1GI9/85jczdOjQHH300Vm2bFn233//0lkAAAAAAAAAb8i2226bm2++OV/84hfz+c9/PmPGjMkrr7xSOgsAAACgU6iWDgAAAAAAAAB4q6ZPn57XXnst48ePL50CALDBbbnlljnjjDMyefLkrFu3rnQOAAAAAAAAAAAAAAAAAADAm7Jq1aqMHz8+F1xwQT772c9m5syZ2W677UpnAQAAAAAAALwp1Wo1F110UW644YbMmTMn/fv3zxNPPFE6CwAAAKDDqzQajUbpCAAAAAAAAIC3ok+fPtl5550zd+7c0ikAABvFihUr0rt37yxYsCDHH3986RwAAAAAAAAAAAAAAAAAAIA35Pe//32GDx+eX/7yl6nX6xk9enTpJAAAAAAAAIAN5sEHH8ywYcPyyiuv5KabbspRRx1VOgkAAACgw6qWDgAAAAAAAAB4Kx5++OEsX748tVqtdAoAwEbT1NSUgw46KC0tLaVTAAAAAAAAAAAAAAAAAAAA3pB77703PXv2zMqVK3PPPfdk9OjRpZMAAAAAAAAANqhDDz00ra2tOfjggzNo0KBceeWVpZMAAAAAOqxq6QAAAAAAAACAt6KlpSU77bRTTj755NIpAAAbTaVSSa1Wy4wZM/L888+XzgEAAAAAAAAAAAAAAAAAAHhdfvKTn2TgwIHZf//909bWlve///2lkwAAAAAAAAA2il122SW33XZbzjrrrJx99tn56Ec/mjVr1pTOAgAAAOhwqqUDAAAAAAAAAN6stWvX5uqrr87YsWOz+eabl84BANioxo8fn7Vr12b69OmlUwAAAAAAAAAAAAAAAAAAAP6hNWvW5LzzzsuZZ56ZWq2Wn/3sZ9ltt91KZwEAAAAAAABsVJtttlkuv/zy/Pu//3uuuuqqDB48OM8880zpLAAAAIAOpdJoNBqlIwAAAAAAAADejLlz52bo0KFpa2vLEUccUToHAGCjGzp0aJ555pksX768dAoAAAAAAAAAAAAAAAAAAMDf9Oyzz+b000/PokWL8v3vfz/nnHNO6SQAAAAAAACATW7JkiUZOXJkttpqq8yaNSv/9E//VDoJAAAAoEOolg4AAAAAAAAAeLNaWlpyyCGH5PDDDy+dAgCwSdRqtaxYsSK//OUvS6cAAAAAAAAAAAAAAAAAAAD8Nw899FCampry4IMP5o477sg555xTOgkAAAAAAACgiP79+6etrS077bRT+vXrlxtvvLF0EgAAAECHUC0dAAAAAAAAAPBmPPvss5k9e3ZqtVoqlUrpHACATWLo0KHZaaed0tLSUjoFAAAAAAAAAAAAAAAAAADg/zFjxoz07ds32267bVpbWzNgwIDSSQAAAAAAAABF7b333lmyZElOPvnkjBo1KhdeeGHWr19fOgsAAACgXauWDgAAAAAAAAB4M6ZNm5b169dn3LhxpVMAADaZzTffPOPGjcuUKVOydu3a0jkAAAAAAAAAAAAAAAAAAABZv359Lr744owcOTInnnhi7r333uy7776lswAAAAAAAADaha222irTpk3LJZdckq9+9asZOXJkXnrppdJZAAAAAO1WpdFoNEpHAAAAAAAAALxRRxxxRPbaa6/MnDmzdAoAwCb185//PIcffnhuueWWDB06tHQOAAAAAAAAAAAAAAAAAADQhb388stpbm7OTTfdlIsvvjhf+MIXUqlUSmcBAAAAAAAAtEtz5szJ2LFjs/fee2fWrFnZb7/9SicBAAAAtDvV0gEAAAAAAAAAb9SDDz6Y+++/P7VarXQKAMAmd9hhh+XQQw9NS0tL6RQAAAAAAAAAAAAAAAAAAKALe+yxx3LkkUfm1ltvzcyZM/PFL34xlUqldBYAAAAAAABAuzV06NAsX748q1evTlNTU+64447SSQAAAADtTrV0AAAAAAAAAMAb1dLSkl133TVDhgwpnQIAsMlVKpXUarXMnj07f/7zn0vnAAAAAAAAAAAAAAAAAAAAXdCdd96ZpqamvPzyy1m6dGmGDRtWOgkAAAAAAACgQzjooIOyYsWKNDU15YQTTsj3vve9NBqN0lkAAAAA7Ua1dAAAAAAAAADAG7FmzZpMnTo148ePz2abbVY6BwCgiHHjxqXRaGTatGmlUwAAAAAAAAAAAAAAAAAAgC6k0Wjk3/7t33LsscfmsMMOy4oVK/K+972vdBYAAAAAAABAh7Ljjjtm7ty5Of/883P++efnQx/6UFavXl06CwAAAKBdqJYOAAAAAAAAAHgj5s6dm2eeeSbNzc2lUwAAitl1110zdOjQ1Ov10ikAAAAAAAAAAAAAAAAAAEAX8dprr+Wss87Kueeem3PPPTcLFizIzjvvXDoLAAAAAAAAoEPq3r17vv3tb2fy5Mm59tprM3DgwDz99NOlswAAAACKqzQajUbpCAAAAAAAAIDXa/jw4XnyySdz3333lU4BAChq9uzZGTZsWB544IH80z/9U+kcAAAAAAAAAAAAAAAAAACgE/vTn/6UU089Na2trbniiitSq9VKJwEAAAAAAAB0GitWrMjw4cNTrVYzY8aMNDU1lU4CAAAAKKZaOgAAAAAAAADg9Vq5cmXmzp1rMRcAQJITTzwxu+22W1paWkqnAAAAAAAAAAAAAAAAAAAAndj999+fpqamPProo7nrrrvsfwEAAAAAAADYwHr16pW2trbsueeeOeqoozJ16tTSSQAAAADFVEsHAAAAAAAAALxe11xzTarVas4444zSKQAAxW222WYZP358pk6dmtdee610DgAAAAAAAAAAAAAAAAAA0Aldd9116d+/f972trelra0tffv2LZ0EAAAAAAAA0Cm94x3vyF133ZUxY8ZkwoQJ+dSnPpV169aVzgIAAADY5KqlAwAAAAAAAABej0ajkXq9nlNOOSU777xz6RwAgHahubk5f/7znzN37tzSKQAAAAAAAAAAAAAAAAAAQCeybt26fPazn80ZZ5yRkSNHZtGiRdlzzz1LZwEAAAAAAAB0altssUXq9Xouu+yyfOc738nQoUPzwgsvlM4CAAAA2KQqjUajUToCAAAAAAAA4H9y3333pWfPnpk7d26GDBlSOgcAoN3o2bNn9thjj8yaNat0CgAAAAAAAAAAAAAAAAAA0Am8+OKLGTduXObPn59vfOMb+cQnPpFKpVI6CwAAAAAAAKBLuf322zN69OjsuuuumTVrVg488MDSSQAAAACbRLV0AAAAAAAAAMDr0dLSkt133z3HHXdc6RQAgHalVqtl7ty5+dOf/lQ6BQAAAAAAAAAAAAAAAAAA6OAeeeSR9OnTJ0uWLMncuXPzyU9+MpVKpXQWAAAAAAAAQJdz7LHHZsWKFenWrVt69+6defPmlU4CAAAA2CSqpQMAAAAAAAAA/ierV6/OtddemwkTJqR79+6lcwAA2pUzzjgj3bp1yzXXXFM6BQAAAAAAAAAAAAAAAAAA6MBuvfXW9OrVK41GI8uXL88JJ5xQOgkAAAAAAACgS3v3u9+dZcuWZcCAARk6dGi+8Y1vpNFolM4CAAAA2KiqpQMAAAAAAAAA/iezZ8/Oc889l+bm5tIpAADtzk477ZRhw4alXq/7EAcAAAAAAAAAAAAAAAAAALxhjUYjl156aYYMGZJ+/fpl+fLlec973lM6CwAAAAAAAIAk2223XWbOnJnPfe5z+cxnPpNx48blr3/9a+ksAAAAgI2m0nCNCwAAAAAAAGjnTjrppDz77LNZtmxZ6RQAgHZp/vz5GTJkSFpbW9OzZ8/SOQAAAAAAAAAAAAAAAAAAQAfx6quv5iMf+UimTJmSCy64IF/72tfSrVu30lkAAAAAAAAA/A3XX399mpubc9BBB2XmzJnZa6+9SicBAAAAbHDV0gEAAAAAAAAA/8gf/vCHLFiwILVarXQKAEC7deyxx2b33XdPS0tL6RQAAAAAAAAAAAAAAAAAAKCDeOqpp3L00UfnhhtuyDXXXJN//dd/Tbdu3UpnAQAAAAAAAPB3nH766bn33nvz5z//OU1NTbnnnntKJwEAAABscNXSAQAAAAAAAAD/yNSpU9OjR4+MHj26dAoAQLvVvXv3TJw4Mddee21effXV0jkAAAAAAAAAAAAAAAAAAEA7t2zZsjQ1NeXpp5/OkiVLMnbs2NJJAAAAAAAAALwOhx12WFpbW3PAAQfkAx/4QK666qrSSQAAAAAbVLV0AAAAAAAAAMDf02g0Uq/XM2LEiOywww6lcwAA2rXm5uY8//zzueWWW0qnAAAAAAAAAAAAAAAAAAAA7VhLS0sGDBiQd77znWltbc0RRxxROgkAAAAAAACAN2C33XbLHXfckQ9+8IP58Ic/nHPPPTdr1qwpnQUAAACwQVRLBwAAAAAAAAD8PcuXL8+vfvWr1Gq10ikAAO3egQcemD59+qRer5dOAQAAAAAAAAAAAAAAAAAA2qG1a9fm/PPPT61Wy4QJE7Jw4cK8/e1vL50FAAAAAAAAwJvQo0ePXHHFFfnRj36UK6+8Mscff3z+/Oc/l84CAAAAeMuqpQMAAAAAAAAA/p6WlpbsueeeGTRoUOkUAIAOoVar5dZbb81TTz1VOgUAAAAAAAAAAAAAAAAAAGhHnnvuuZx44om5/PLL84Mf/CA//vGPs/nmm5fOAgAAAAAAAOAtOvvss3PHHXfkoYceSlNTUx566KHSSQAAAABvSbV0AAAAAAAAAMDfsmrVqlx33XWZNGlSunXrVjoHAKBDGD16dHr06JGpU6eWTgEAAAAAAAAAAAAAAAAAANqJX/ziF+nVq1fuv//+3HbbbTn33HNTqVRKZwEAAAAAAACwgQwYMCCtra3Zfvvt07dv39x8882lkwAAAADetGrpAAAAAAAAAIC/ZcaMGXnxxRczadKk0ikAAB3G9ttvn5EjR6Zer6fRaJTOAQAAAAAAAAAAgP+fvfsM0Kq697/9naGDdBQcUCliwa6ggr33LvZG2okl8URzjKaaaIpRE2N6OTrGhmDvohgbIGBHVEBAUQYE6W0YYO7nRf7H53hkFHBmbsp1vQmZ31prf241BJzN3gAAAAAAFNkDDzyQPffcM82aNcvo0aNz4IEHFjsJAAAAAAAAgDrQtWvXDBs2LEceeWROOumkXHnllamuri52FgAAAMBqKy12AAAAAAAAAMDKlJeXZ++9907Pnj2LnQIAsE4ZMGBAxo0blxdffLHYKQAAAAAAAAAAAAAAAAAAQJEUCoVcffXVOf7443PIIYdkxIgR6d69e7GzAAAAAAAAAKhDLVq0yF133ZWrrroqP/3pT3PyySdn4cKFxc4CAAAAWC2lxQ4AAAAAAAAA+L+mTJmSp556KgMGDCh2CgDAOueAAw7IZpttlvLy8mKnAAAAAAAAAAAAAAAAAAAARbBo0aKceuqp+dGPfpSf/OQnufvuu7PRRhsVOwsAAAAAAACAelBSUpIf/vCHuf/++/Pkk0+mb9++mTRpUrGzAAAAAFZZabEDAAAAAAAAAP6vW2+9Nc2aNUv//v2LnQIAsM5p0KBBzj333AwcODCLFy8udg4AAAAAAAAAAAAAAAAAAFCP3n///ey111559NFHc/fdd+fKK69MaalXUwAAAAAAAABsaI477ri8+OKLWbJkSfr06ZOnn3662EkAAAAAq8Qd8AAAAAAAAMBapVAopLy8PCeffHJatmxZ7BwAgHXSeeedl/nz5+f+++8vdgoAAAAAAAAAAAAAAAAAAFBPnnvuufTu3Tvz5s3L8OHDc9JJJxU7CQAAAAAAAIAi2m677TJq1KjsuuuuOfTQQ/OHP/whhUKh2FkAAAAAn6u02AEAAAAAAAAA/9sLL7yQd999NwMGDCh2CgDAOqtHjx7ZZ599cvPNNxc7BQAAAAAAAAAAAAAAAAAAqAd/+ctfctBBB2X77bfP6NGjs+OOOxY7CQAAAAAAAIC1QLt27fLYY4/lW9/6Vr71rW/l61//epYuXVrsLAAAAIAalRY7AAAAAAAAAOB/Ky8vT9euXbPvvvsWOwUAYJ02YMCADB06NFOmTCl2CgAAAAAAAAAAAAAAAAAAUEeqqqryzW9+M+eff36++c1vZsiQIenQoUOxswAAAAAAAABYizRs2DC//e1vc9NNN+XWW2/NgQcemI8++qjYWQAAAAArVVrsAAAAAAAAAID/sWjRogwaNCjnnXdeSkt9OxMA4Ms4+eST06xZs/zzn/8sdgoAAAAAAAAAAAAAAAAAAFAHZsyYkYMPPjg33XRT/va3v+X3v/99GjVqVOwsAAAAAAAAANZSAwYMyDPPPJNJkyald+/eefnll4udBAAAAPAZ3mYKAAAAAAAArDXuvvvuLFy4MOecc06xUwAA1nktW7ZM//79U15enkKhUOwcAAAAAAAAAAAAAAAAAACgFr322mvp06dPxo0bl6effjpf//rXi50EAAAAAAAAwDqgb9++eemll7Lppptm7733zp133lnsJAAAAIBPKS12AAAAAAAAAMD/KC8vzwEHHJBu3boVOwUAYL0wYMCATJw4Mc8//3yxUwAAAAAAAAAAAAAAAAAAgFoyaNCg9OvXLx06dMjo0aOz9957FzsJAAAAAAAAgHVI586d8+yzz+bkk0/OGWeckcsvvzwrVqwodhYAAABAkqS02AEAAAAAAAAASTJp0qQ888wzGTBgQLFTAADWG/vss0+6deuW8vLyYqcAAAAAAAAAAAAAAAAAAABfUnV1dX74wx/m1FNPzfHHH5/nn38+m2++ebGzAAAAAAAAAFgHNWvWLP/85z9z3XXX5dprr82xxx6befPmFTsLAAAAIKXFDgAAAAAAAABIkn/+859p2bJlTjzxxGKnAACsN0pLS3Peeedl0KBBWbhwYbFzAAAAAAAAAAAAAAAAAACANTR//vwcf/zx+cUvfpFf/epXuf3229O8efNiZwEAAAAAAACwDispKcmll16aRx99NMOGDcsee+yR8ePHFzsLAAAA2MCVFjsAAAAAAAAAWPe9++67GTVq1Brvr66uTnl5eU455ZS0aNGiFssAADjnnHOyaNGi3HPPPcVOAQAAAAAAAAAAAAAAAAAA1sC7776bvn375tlnn81DDz2U733veykpKSl2FgAAAAAAAADricMOOyyjRo1KSUlJdt999zz++OPFTgIAAAA2YKXFDgAAAAAAAADWfX/+85/z9a9/fY33P/PMM3n//fczYMCAWqwCACBJunbtmgMPPDA333xzsVMAAAAAAAAAAAAAAAAAAIDV9OSTT2b33XfP8uXLM3LkyBx11FHFTgIAAAAAAABgPbTVVlvlxRdfzN57752jjjoq1157bQqFQrGzAAAAgA1QabEDAAAAAAAAgHVfhw4dMnXq1DXeX15enp49e6Zfv361WAUAwP8YMGBAnn322UyaNKnYKQAAAAAAAAAAAAAAAAAAwCooFAr57W9/m8MPPzx77LFHRo4cmW222abYWQAAAAAAAACsx1q3bp0HHngg3/ve93LZZZflnHPOyZIlS4qdBQAAAGxgSosdAAAAAAAAAKz7OnfunFmzZqWysnK1986fPz933313zjvvvJSUlNRBHQAAJ554Ylq2bJlbbrml2CkAAAAAAAAAAAAAAAAAAMAXqKyszIABA3LJJZfk0ksvzcMPP5w2bdoUOwsAAAAAAACADUCDBg3yi1/8InfeeWfuueee7Lvvvpk6dWqxswAAAIANSGmxAwAAAAAAAIB1X1lZWZJk2rRpq7130KBBqayszNlnn13bWQAA/D/NmzfPqaeemltuuSXV1dXFzgEAAAAAAAAAAAAAAAAAgHXWxIkTs2zZsjo7f9q0adl///0zcODA3Hrrrfn1r3+dBg0a1Nn1AAAAAAAAAGBlTjvttLzwwguZPn16evfunREjRtTZtQqFQsaNG5dCoVBn1wAAAADWHaXFDgAAAAAAAADWfWVlZUmSioqK1d5bXl6eQw45JJtttlltZwEA8L8MGDAg77//fv71r38VOwUAAAAAAAAAAAAAAAAAANZJkydPzjbbbJOhQ4fWyfmjRo1K796988EHH+T555/PWWedVSfXAQAAAAAAAIBVseuuu+all15Kjx49sv/+++fmm2+uk+tUVlZmm222ye23314n5wMAAADrltJiBwAAAAAAAADrvs6dOydJpk6dulr7xo8fn2HDhmXAgAF1kQUAwP/St2/fbLXVVikvLy92CgAAAAAAAAAAAAAAAAAArJNuuOGGtG7dOvvuu2+tn33rrbdm3333zeabb56XXnopffr0qfVrAAAAAAAAAMDq6tixY55++umce+65+cpXvpL//M//zPLly2v1Gs2aNcsRRxyR6667LoVCoVbPBgAAANY9pcUOAAAAAAAAANZ9rVq1SvPmzVNRUbFa+2655Za0bt06xx13XB2VAQDwP0pKSnLeeeflnnvuybx584qdAwAAAAAAAAAAAAAAAAAA65Q5c+bkv//7v3PBBRekefPmtXbu8uXL893vfjfnnHNOzjjjjDzzzDPZdNNNa+18AAAAAAAAAPiyGjdunL/+9a/5wx/+kD/84Q85/PDDM2vWrFq9xqWXXprXX389Q4cOrdVzAQAAgHVPabEDAAAAAAAAgHVfSUlJysrKMnXq1FXes2LFitxyyy05/fTT06xZszqsAwDgf5x99tlZunRpBg8eXOwUAAAAAAAAAAAAAAAAAABYp/z1r3/N8uXLc+GFF9bamXPmzMlRRx2VG264ITfccEP++7//O02aNKm18wEAAAAAAACgtpSUlOTCCy/MU089lddeey277757xo4dW2vnH3jggdlpp51y/fXX19qZAAAAwLqptNgBAAAAAAAAwPqhc+fOqaioWOX1Tz31VKZOnZoBAwbUYRUAAP9bly5dcsghh+Tmm28udgoAAAAAAAAAAAAAAAAAAKwzqqqqcuONN+bss89Ox44da+XMt99+O3vssUdGjx6dxx9/PBdffHFKSkpq5WwAAAAAAAAAqCv7779/Ro8enRYtWmTPPffMAw88UCvnlpSU5Lvf/W4ef/zxvPnmm7VyJgAAALBuKi12AAAAAAAAALB+KCsrS0VFxSqvLy8vz7bbbps+ffrUYRUAAP/XgAEDMnz48IwbN67YKQAAAAAAAAAAAAAAAAAAsE648847M23atFxyySW1ct7DDz+cPfbYI40bN87o0aNz8MEH18q5AAAAAAAAAFAfunXrluHDh+fQQw/N8ccfn6uuuiqFQuFLn3vqqaemc+fO+c1vflMLlQAAAMC6qrTYAQAAAAAAAMD6oXPnzpk6deoqrZ0zZ07uu+++DBgwICUlJWt0vYcffjjDhg1bo70AABuy4447Lm3atMktt9xS7BQAAAAAAAAAAAAAAAAAAFjrFQqFXH/99TnyyCOz7bbbfumzfvnLX+bYY4/NgQcemBEjRqRHjx61VAoAAAAAAAAA9WejjTbK4MGD89Of/jQ//vGPc8opp2TRokVf6sxGjRrl29/+dm6//fZMnz69lkoBAACAdU1psQMAAAAAAACA9UNZWVkqKipSKBS+cO3AgQOzfPnynHXWWWt0rWuvvTbHHHNMRo4cuUb7AQA2ZE2bNs3pp5+ef/7zn1mxYkWxcwAAAAAAAAAAAAAAAAAAYK321FNPZcyYMfnud7/7pc5ZvHhxzjjjjHz/+9/PD3/4w9x7771p2bJlLVUCAAAAAAAAQP0rLS3Nj3/849x777157LHH0q9fv7z33ntf6sxvfOMbady4cf7whz/UTiQAAACwziktdgAAAAAAAACwfigrK8uiRYsyf/78L1xbXl6eww8/PJtuuulqXaNQKOTyyy/PZZddlh/84Af5zne+s6a5AAAbtAEDBmTq1Kl58skni50CAAAAAAAAAAAAAAAAAABrteuvvz677LJL9t9//zU+Y8qUKdl7773z4IMPZtCgQfnZz36W0lKviwAAAAAAAABg/XDCCSdkxIgRWbBgQfr06ZNnn312jc9q06ZNvva1r+XPf/5zFi1aVIuVAAAAwLrC3fYAAAAAAABArejcuXOSpKKi4nPXvfXWWxk1alQGDBiwWuevWLEi3/jGN3LNNdfkN7/5Ta6++uqUlJSscS8AwIasd+/e6dWrV8rLy4udAgAAAAAAAAAAAAAAAAAAa60xY8bkiSeeyKWXXrrGzzp54YUX0qdPn8yePTvDhg1L//79a7kSAAAAAAAAAIpvhx12yOjRo7Pjjjvm4IMPzp///Oc1Puviiy/O3LlzPUcbAAAANlClxQ4AAAAAAAAA1g9lZWVJkoqKis9dV15ennbt2uXoo49e5bOXLl2aU089NTfffHPKy8vzne9850u1AgBs6EpKSjJgwIDcf//9mTNnTrFzAAAAAAAAAAAAAAAAAABgrfSb3/wmXbp0ySmnnLJG+//+97/nwAMPzLbbbpvRo0dn5513rt1AAAAAAAAAAFiLtG/fPo8//njOP//8XHDBBfnmN7+Zqqqq1T6na9eu6d+/f377299mxYoVdVAKAAAArM1Kix0AAAAAAAAArB/KysqSJFOnTq1xzfLly3PrrbfmzDPPTJMmTVbp3IULF+boo4/Oww8/nHvvvTfnnnturfQCAGzozjrrrCxfvjwDBw4sdgoAAAAAAAAAAAAAAAAAAKx1pk2blttvvz0XX3xxGjVqtFp7ly1blosuuijf+MY38rWvfS1PPvlkNt544zoqBQAAAAAAAIC1R6NGjXLjjTfmH//4R2666aYcfPDBmTFjxmqfc+mll2bixIl58MEH66ASAAAAWJuVFjsAAAAAAAAAWD80bdo07dq1S0VFRY1rHn/88UyfPj0DBgxYpTNnzZqVgw46KCNHjswTTzyRY489trZyAQA2eJ06dcoRRxyRm2++udgpAAAAAAAAAAAAAAAAAACw1vn973+fpk2b5utf//pq7fv4449z6KGH5q9//Wv+8pe/5E9/+lMaNWpUR5UAAAAAAAAAsHb66le/mmeeeSbjx49Pnz598uqrr67W/j59+mSfffbJddddV0eFAAAAwNqqtNgBAAAAAAAAwPqjrKwsU6dOrXFeXl6eHXfcMTvvvPMXnvXhhx9mn332yeTJk/PMM89kv/32q8VSAACSZMCAARk9enTGjh1b7BQAAAAAAAAAAAAAAAAAAFhrLFq0KH/5y1/yta99La1bt17lfa+//nr69OmTsWPH5umnn85//Md/1GElAAAAAAAAAKzd+vXrl9GjR2fjjTfOXnvtlbvuumu19l966aUZPnx4XnzxxToqBAAAANZGpcUOAAAAAAAAANYfnTt3TkVFxUpnH3/8cR588MEMGDAgJSUln3vO+PHjs9dee2XRokV54YUXsuuuu9ZFLgDABu/oo49O+/btU15eXuwUAAAAAAAAAAAAAAAAAABYa9x8882ZP39+Lr744lXec88996Rfv35p06ZNRo8enX322acOCwEAAAAAAABg3bDZZpvl+eefzwknnJDTTjst3//+91NdXb1Ke4855pj07Nkz119/fR1XAgAAAGuT0mIHAAAAAAAAAOuPsrKyTJ06daWzO+64I4VCIWeeeebnnvHKK69k7733TvPmzfPCCy9kq622qotUAACSNG7cOGeeeWZuvfXWLFu2rNg5AAAAAAAAAAAAAAAAAABQdCtWrMhvf/vb9O/fP1tsscUXrq+urs6Pf/zjnHzyyTn66KPzwgsvrNI+AAAAAAAAANhQNGvWLLfddluuueaa/OpXv8pxxx2X+fPnf+G+0tLSXHLJJbn33nszadKkeigFAAAA1galxQ4AAAAAAAAA1h9lZWWpqKhY6ay8vDxHH310Nt544xr3P/vss9l///3TtWvXPP/889lss83qKhUAgP9nwIAB+eijj/L4448XOwUAAAAAAAAAAAAAAAAAAIru/vvvz6RJk3LppZd+4doFCxbkpJNOytVXX52f//znGThwYFq0aFEPlQAAAAAAAACwbikpKclll12Whx9+OM8991z23HPPTJgw4Qv3nXPOOWnbtm1uuOGGuo8EAAAA1gqlxQ4AAAAAAAAA1h+dO3fOtGnTUl1d/amvv/7663n11VczYMCAGvc+9NBDOfzww7P77rtn6NCh6dChQ13nAgCQZOedd85OO+2U8vLyYqcAAAAAAAAAAAAAAAAAAEDRXX/99dlvv/3Su3fvz103ceLE9O3bN0OHDs0DDzyQ73//+ykpKamnSgAAAAAAAABYNx155JEZOXJkVqxYkd133z1Dhgz53PXNmzfPhRdemJtuuimzZ8+up0oAAACgmEqLHQAAAAAAAACsP8rKyrJ8+fLMnDnzU18vLy/PJptskiOOOGKl+/75z3/mhBNOyJFHHplHHnkkLVu2rI9cAAD+nwEDBuShhx7Kxx9/XOwUAAAAAAAAAAAAAAAAAAAomuHDh2fEiBG59NJLP3fd0KFDs/vuu6eysjIvvvhijjnmmHoqBAAAAAAAAIB13zbbbJORI0dmzz33zBFHHJHf/OY3KRQKNa6/8MILs3z58vz1r3+tx0oAAACgWEqLHQAAAAAAAACsPzp37pwkqaio+ORrVVVVue2223LWWWelUaNGn9lzww035Nxzz815552XQYMGpUmTJvXWCwDAv51xxhkpFAq54447ip0CAAAAAAAAAAAAAAAAAABFc/3112frrbfOUUcdtdJ5oVDIjTfemMMOOyy77bZbRo0alV69etVzJQAAAAAAAACs+9q0aZOHH344l156aS699NKcd955qaysXOnaTTbZJGeffXZ+//vfp6qqqp5LAQAAgPpWWuwAAAAAAAAAYP1RVlaWJJk6deonX3vkkUfy8ccf57zzzvvU2kKhkB/96Ef5zne+k8suuyx///vf06BBg/rMBQDg/9l4441zzDHH5Oabby52CgAAAAAAAAAAAAAAAAAAFMXEiRNz33335ZJLLklp6Wdf5bB06dJ87Wtfy8UXX5xvf/vbefTRR9OuXbsilAIAAAAAAADA+qFBgwb59a9/ndtuuy2DBg3Kfvvtl4qKipWuveSSSzJt2rTceeed9VwJAAAA1LfP3tEPAAAAAAAAsIY22WSTlJaWfupG5fLy8uy2227ZYYcdPvnaihUrcuGFF+bqq6/ONddck2uuuSYlJSXFSAYA4P8ZMGBAXnvttbz22mvFTgEAAAAAAAAAAAAAAAAAgHp3ww03pEOHDjn77LM/M5s+fXoOOOCA3HbbbSkvL89vfvObNGzYsAiVAAAAAAAAALD+OfPMM/P8889n6tSp6d27d0aOHPmZNdtuu22OOuqoXH/99SkUCkWoBAAAAOpLabEDAAAAAAAAgPVHw4YN06lTp1RUVCRJPvroozzyyCMZMGDAJ2uqqqpy5pln5q9//Wv+8Y9/5LLLLitWLgAA/8vhhx+eTTbZJOXl5cVOAQAAAAAAAAAAAAAAAACAejV79uzcdNNNueCCC9KsWbNPzV566aX07t077733Xp577rmce+65RaoEAAAAAAAAgPVX7969M3r06HTt2jX77rtvbrnlls+sufTSSzNmzJg8+eSTRSgEAAAA6ktpsQMAAAAAAACA9UtZWVmmTp2aJLntttvSoEGDnH766UmSRYsW5dhjj819992XwYMH56tf/WoxUwEA+F8aNWqUs88+O7fffnuqqqqKnQMAAAAAAAAAAAAAAAAAAPXmL3/5S6qrq3PBBRd86uu333579tlnn3Tu3DkvvfRS9thjj1q7ZmVlZYYNG5bXX3+91s4EAAAAAAAAgPpSUVGRIUOGZM6cObV25qabbpp//etfOeuss3LeeeflkksuyfLlyz+Z77///tl1111z/fXX19o1AQAAgLVPabEDAAAAAAAAgPVL586dU1FRkUKhkPLy8hx33HFp165dZs+enUMOOSTDhg3Lo48+mhNPPLHYqQAA/B/nnXdePv744zz88MPFTgEAAAAAAAAAAAAAAAAAgHqxdOnS/P73v88555yTTTbZJEmyYsWKXHbZZTnrrLPSv3//PPvssykrK/tS1/nwww8zePDgfOc738mee+6ZVq1aZe+9987ll19eGx8DAAAAAAAAAOrVrbfemsMOOyzt2rVLr1698tWvfjX//d//nbfeeivV1dVrfG6TJk3yj3/8I7/73e9y44035sgjj8ycOXOSJCUlJbn00kszZMiQvPHGG7X1UQAAAIC1TEmhUCgUOwIAAAAAAABYf1xwwQUZPnx4/vGPf6RPnz559NFHs9NOO+Wwww7LtGnT8thjj6VPnz7FzgQAoAZ9+vTJpptumgcffLDYKQAAAAAAAAAAAAAAAAAAUOduvvnmfOUrX8nbb7+dbbbZJnPnzs0ZZ5yRJ554Itdee22+853vpKSkZLXOrKqqymuvvZbhw4dnxIgRGT58eD788MMkSdeuXdOvX7/07ds3ffv2zY477phGjRrVxUcDAAAAAAAAgDpTKBQyceLET743PmLEiIwZMybV1dVp06ZN9txzz0++N77HHnukVatWq32NoUOHpn///mnfvn0eeOCB9OrVK8uWLUv37t1z0EEHpby8vPY/GAAAAFB0JYVCoVDsCAAAAAAAAGD9cfXVV+fGG2/MKaecknvvvTf/+te/csQRR6SqqipPPvlktt1222InAgDwOf70pz/l29/+dj788MN06tSp2DkAAAAAAAAAAAAAAAAAAFBnCoVCdtxxx3Tt2jUPPfRQxo0bl2OPPTYzZszIwIEDc9hhh63SOdOnT//kRZPDhw/Pyy+/nMrKyjRp0iS9e/dOv379PnnhpD/DCwAAAAAAAMD6asGCBRk1atQn3z9/8cUXM2fOnJSUlGT77bf/1PfPe/bsmZKSki88c+LEiTnuuOMyZcqU3H777TnmmGNy3XXX5fvf/37ee++9lJWV1cMnAwAAAOpTSaFQKBQ7AgAAAAAAAFh/3HzzzfnKV76SNm3a5IQTTshjjz2WVq1aZciQIdliiy2KnQcAwBeYPXt2Nt100/ziF7/IpZdeWuwcAAAAAAAAAAAAAAAAAACoM0888UQOP/zwPPPMM1m0aFFOP/30dO7cOQ888EB69uy50j3Lly/PG2+8keHDh2fEiBEZMWJEJk+enCTZbLPNPnmJZL9+/bLzzjuncePG9fmRAAAAAAAAAGCtUV1dnfHjx3/qe+xjx45NkrRv3/5T32Pv06dPWrRosdJzFixYkLPPPjsPPvhgrr766lxwwQXZfPPNc9FFF+UXv/hFfX4kAAAAoB6UFAqFQrEjAAAAAAAAgPXH/zxwLElatmyZnj175rHHHssmm2xS5DIAAFbVqaeemrFjx2bMmDEpKSkpdg4AAAAAAAAAAAAAAAAAANSJQw45JHPmzEn//v1zxRVX5Kijjsrtt9+eVq1afbLm448//uQFkcOHD8/o0aOzePHiNGrUKLvuuusnL4ns27dvunTpUsRPAwAAAAAAAABrv7lz52bkyJGffB9+5MiRmT9/fho0aJAdd9zxk+/B9+3bN926dfvkOdnV1dX56U9/mp/97Gc55ZRT0rFjx9x666354IMPstFGGxX5UwEAAAC1qaRQKBSKHQEAAAAAAACsP958883ssMMOSZL99tsvDz744KceNgYAwNrv8ccfzxFHHJFRo0alT58+xc4BAAAAAAAAAAAAAAAAAIBa9/rrr2fnnXdOv379Mnz48FxxxRW58sor884773zyAsgRI0ZkwoQJSZJOnTp96gWQu+22W5o2bVrkTwEAAAAAAAAA67YVK1bk7bff/uT79CNGjMi4ceOSJB07dvzk+/T9+vXLbrvtlkceeSTnnntuunbtmnHjxuW3v/1tvvWtbxX5UwAAAAC1qaRQKBSKHQEAAAAAAACsP+bOnZu2bdtm5513zogRIzxADABgHbRixYpsvvnmOf744/PHP/6x2DkAAAAAAAAAAAAAAAAAAFDr+vfvn/vuuy8NGjTI0Ucfnfnz52fkyJFZsGBBGjRokJ133jn9+vX75CWPW2yxRUpKSoqdDQAAAAAAAADrvVmzZuXFF1/MiBEjMnz48IwaNSqLFi1Ko0aNsvPOO6dnz54ZMmRI5s2bl4033jhTpkxJgwYNip0NAAAA1JKSQqFQKHYEAAAAAAAAsH4ZOXJkdttttzRs2LDYKQAArKErrrgif/nLXzJt2rQ0bdq02DkAAAAAAAAAAAAAAAAAAFBrpk2blrKysk/++8Ybb5y+ffumb9++6devX3r37p3mzZsXsRAAAAAAAAAA+B/Lly/Pm2++meHDh2fEiBEZMWJEJk6c+Mn8hhtuyMUXX1zEQgAAAKA2lRQKhUKxIwAAAAAAAAAAAFi7jBs3Lttss00GDhyYU089tdg5AAAAAAAAAAAAAAAAAABQayorK9O/f/8cdthhOfzww9OjR4+UlJQUOwsAAAAAAAAAWEUzZszI888/n/Ly8lx55ZXZbbfdip0EAAAA1JKSQqFQKHYEAAAAAAAAAAAAa59+/fqldevWeeyxx4qdAgAAAAAAAAAAAAAAAAAAAAAAAAAAAAAAAADAeq5hsQMAAAAAAKgbixYtysSJEzNhwoRMnDgx8+bNS2VlZZYuXZpCoVDsPAAASMOGDdO0adM0bdo0Xbp0yZZbbpmePXumrKwspaWlxc4DIMmAAQPyzW9+M1OnTk3nzp2LnQMAAAAAAAAAAAAAALDBmD9/fiZMmJB33303kyZNyoIFCz55bgQAAFA7GjRo8MmzLzp16pSePXtmyy23zOabb54GDRoUOw8AAAAAAABYD82aNSvvvvtuJkyYkPfeey+LFi1KZWVlqqqqip0GAEAtaNy4cZo2bZoWLVqka9eun9yX1r59+2KnAcA6paTgDdwAAAAAAOuF6dOn59577839992XsW+OScX0jz6ZtWzeNG1bNkvTRg3TuGGDlJaWFLEUAAD+bfmK6lRWLc+SquX5aM78VFf/+xaGZk2bpkf3btnvgAPTv3//7L333h5YB1Ak8+bNy6abbpof//jHufzyy4udAwAAAAAAAAAAAAAAsN567733cvfdd+ehhx7M22+/k5kzZ34ya9umddq0apUmTRqnSZPGKYnnRgAAQG1YvmJFKpcuTWVlZabP+DjLly9P8u+XY3Xv3i177tk3/fv3z8EHH5zGjRsXuRYAAAAAAABYF7311lsZPHhwHnn0sYwfPz7z5s75ZLZR2w5p0myjNGjcNA0aNXJ/IADAOq6QQlYsW5YVVZVZumRhFs75+JNZ6zZts9VWW+WoI49I//7906tXryKWAsDar6RQKBSKHQEAAAAAwJpZuHBhbr311gy6a2Cee/6FlJQk+2y3eXbr3indOrVJj05t071T27Rv2SwlJW6cAwBg7bV02fK8P2NeJn80N5Omz8mEitl58o33U/HxvHTquElOOrl/zj333PTp06fYqQAbnLPOOiujR4/OO++8498vAAAAAAAAAAAAAAAA1KKPP/445eXlGTTorowe/VKaNGmSQ/brl1126JUtu22Rnt22SI+um6dtm9bFTgUAgPXe8uXL8/6HFXl38vuZ+N6UjJ84OU8+NyITJk5OmzZtcvzxx+ess87KQQcdVOxUAAAAAAAAYC03ZcqU3Hzzzblr0OC8/dbYNG3RMt36HJyNu/VK28490rZzt7Qp65YmzVsWOxUAgDq0dPGCzK2YnDlTJ2fO1ImZOfmtTB79VCoXLci2vbbLqaf0z1e+8pVsttlmxU4FgLVOSaFQKBQ7AgAAAACA1VMoFHLPPffkO/95caZNn559t9six+3RM0futmXat2pe7DwAAKgV1dWFvPzutNw/clweHP1uKj6el3PPOSfX/PrX6dixY7HzADYYQ4cOzcEHH5xhw4alX79+xc4BAAAAAAAAAAAAAABY561YsSL/+Mc/csUVV2Tx4sU5/MB9ctLRh+Wog/dPy41aFDsPAAD4fwqFQt54a1zuefiJ3PPIkEyYODlHHXVkfve7G9OjR49i5wEAAAAAAABrmaVLl+a6667L1T//eVLaMD32PCxb73t8uvU+IA0bNy12HgAAa4HlVZWZ/NLTGffcA5n44hNJ9fL86Ic/zKWXXpomTZoUOw8A1holhUKhUOwIAAAAAABW3bhx4/Ktiy7Mk08NzeG7bZlfnL1/ttikTbGzAACgTlVXF3LbM2Ny1aBhWZHSXHX1z3P++eenYcOGxU4DWO9VV1enW7duOeyww/K3v/1tjc5YtmxZfvSjH+UHP/hBWrZsWcuFAAAAAAAAAAAAAAAA645Ro0blggsuyMsvv5xzTz0hP//+JdmkQ/tiZwEAAF+gUCjk/seeyn9deU0++nhWvve97+Xyyy9Ps2bNip0GAAAAAAAArAWeeOKJXHjRt/Lee5Oz2wnfTL+zvpsmzT2PGQCAmi1dvCDDb7suL9/3l3Tt2i1//MPvc9hhhxU7CwDWCiWFQqFQ7AgAAAAAAFbNM888k6OOPDKbtG6WX569Xw7dpUexkwAAoF7NXrAkPx/0Qm55+o0cd+yxuWvQoDRu3LjYWQDrvR//+Me54YYbMn369DRv3ny197/66qvZddddM2rUqPTp06cOCgEAAAAAAAAAAAAAANZ+AwcOzJlnnpkdem2d3//8R9mz987FTgIAAFbTosWL86sb/5bf/rU8u+66S554YkhatWpV7CwAAAAAAACgiK699tpcdtll6brz3jnoomvSYYttip0EAMA65OP338nQP3wv7732Qn7961/nv/7rv4qdBABFV1IoFArFjgAAAAAA4Is988wzOerII7N7z4659TvHpXmTRsVOAgCAohny6sSce8NDOfLIo3LXoEFp3LhxsZMA1msTJ07MlltumVtvvTVnnXXWau9/+OGHc8wxx+TDDz9M586d66AQAAAAAAAAAAAAAABg7TZw4MCceeaZOfOkY/PX636Whg0bFjsJAAD4El56bUyOPOPr2WbbbfPEE0PSqlWrYicBAAAAAAAARXDttdfmsssuS98zL80+516RkpKSYicBALAOKhQKef6WX2bE7dfn17/+df7rv/6r2EkAUFSlxQ4AAAAAAOCLPfPMMznqyCOze8+Oue2S49K8SaNiJwEAQFEdukuP/PM/j82jjz6SU085JVVVVcVOAliv9ejRI/vuu2/Ky8vXaH9FRUVKS0vTsWPH2g0DAAAAAAAAAAAAAABYBwwcODBnnnlmzjzp2Pzt+qvSsGHDYicBAABfUu+dd8hjd/4j77z9dg477NDMnz+/2EkAAAAAAABAPbv22mtz2WWXpd+Z380+516RkpKSYicBALCOKikpyT7nXpF+Z343l112Wa699tpiJwFAUZUWOwAAAAAAgM83c+bMnHjC8emzZcfcdslxada4UbGTAABgrXDILt3zz/88No888nCuvvrqYucArPcGDBiQp59+Ou+///5q762oqEjHjh29OAAAAAAAAAAAAAAAANjgvP322zn77LNzxonH5G/XX5UGDRoUOwkAAKglu+20fR678x95+623ctFFFxU7BwAAAAAAAKhHQ4cOzWWXXZa+Z16avc+9PCUlJcVOAgBgHVdSUpK9z708fc+8NJdddlmGDh1a7CQAKJrSYgcAAAAAAPD5Lr/88lQvr8rfLjwyzRo3KnYOAACsVQ7ZpXu+dXSf/PrX12TixInFzgFYr5188slp3rx5/vnPf6723qlTp6Zz5851UAUAAAAAAAAAAAAAALD2KhQK+da3vpUtupTlT9dcmQYNGhQ7CQAAqGW77bR9rvnRf+XWW2/NCy+8UOwcAAAAAAAAoB5UVVXlggsvyuY79M0+516RkpKSYicBALCeKCkpyT7nXpHNdtgzF170rVRVVRU7CQCKorTYAQAAAAAA1OzFF1/MTTfdlB/23ysdWjUvdg4AAKyVvnPcHtm4VfN8+1vfSqFQKHYOwHpro402Sv/+/VNeXp7q6urV2ltRUZGysrI6KgMAAAAAAAAAAAAAAFg73X333Rk6dGh+e9X307Rpk2LnAAAAdeS8005Mn112zIUXXpDly5cXOwcAAAAAAACoY7/73e/y7rsTctBF16SkpKTYOQAArGdKSkpy8EW/zoQJ43PjjTcWOwcAiqK02AEAAAAAAKxcoVDIRRdekJ26b5pzD9qx2DkAALDWat6kUX5+1n559LHH8vDDDxc7B2C9NmDAgEyaNCnPP//8au2bOnVqysrK6qgKAAAAAAAAAAAAAABg7bN48eJ85zvfyTGHHZTDD9y32DkAAEAdKi0tzY0//2HGjHkzf/7zn4udAwAAAAAAANShioqKXPnTn2aXY7+WTbpvV+wcAADWU5t03y67HPPV/OTKK1NRUVHsHACod6XFDgAAAAAAYOVGjRqVl195NT86da80KPWvcwEA4PMc1XvL9Nmqc/78pz8VOwVgvbbPPvuke/fuKS8vX619FRUV6dy5c91EAQAAAAAAAAAAAAAArIUeeuihTJ06Nb/8waXFTgEAAOrBbjttn1OOOzJ//rNnXwAAAAAAAMD67NZbb83y5dXZ+5zvFTsFAID13N7nXp7ly6tz2223FTsFAOqdt3kDAAAAAKylBg8enI3bbJR9t9u82CkAALDWKykpyUl9t85TQ5/KnDlzip0DsN4qKSnJeeedl8GDB2fhwoWrtKeqqiozZ85MWVlZHdcBAAAAAAAAAAAAAACsPQYPHpzddto+W/XoWuwUAACgnpx2/FF5++13Mnbs2GKnAAAAAAAAAHXkrkGD032PQ9J0o9bFTgEAYD3XdKPW6bb7wblr0OBipwBAvSstdgAAAAAAAJ9VKBQyeNBdObp3jzQo9a9yAQBgVRyz+1ZZvnxFHnjggWKnAKzXzjnnnCxevDiDB6/azdfTpk1LknTu3LkuswAAAAAAAAAAAAAAANYaCxcuzKOPPpqTjj6s2CkAAEA9OnjffmnVsuUq/1lsAAAAAAAAYN0yadKkvPrKy9lq3+OKnQIAwAZi632Pyysvv5TJkycXOwUA6pU3egMAAAAArIVGjRqVKR98mOP33LrYKQAAsM7o1Haj9N1mswy6665ipwCs1QqFQi688MIMGTJkjfZvscUWOfDAA1NeXr5K6ysqKpIkZWVla3Q9AAAAAAAAAAAAAACAdc0jjzySJUuW5KSjDyt2CgAAUI+aNGmcYw87MIMGefYFAAAAAAAArI8GDx6cxk2apcfuhxQ7BQCADUSPPQ5J4ybNMnjw4GKnAEC9Ki12AAAAAAAAn/XEE0+kbcvm6btNl2KnAADAOuWo3j3y1NChWb58ebFTANZaJSUlmTVrVo466qgMHDhwjc4YMGBAnnvuuUycOPEL106dOjVJUlZWtkbXAgAAAAAAAAAAAAAAWNc88cQT2XG7bdJtc8+NAACADc1xRxyUt99+Jx988EGxUwAAAAAAAIBa9vjjT2SL3fZP42Ytip0CAMAGonGzjbLFbvvnscefKHYKANSr0mIHAAAAAADwWePHj8/WndunQal/jQsAAKtjmy4dsmzZsrz//vvFTgFYq9166605/fTTc8YZZ+TPf/7zau8/4YQT0qpVq9xyyy1fuLaioiJNmjRJu3bt1iQVAAAAAAAAAAAAAABgnTN+/Lhsv3XPYmcAAABFsN3/+73A+PHji1wCAAAAAAAA1LZ3xo9Ph269ip0BAMAGpkPXbTPOPWkAbGC81RsAAAAAYC00Yfy4dNukVbEzAABgndO9U5skyYQJE4obArCWa9SoUcrLy3PxxRfnggsuyNVXX51CobDK+5s3b55TTz01t9xyS6qrqz93bUVFRcrKylJSUvJlswEAAAAAAAAAAAAAANYJEya8mx7dNi92BgAAUARbdClLgwYNPPsCAAAAAAAA1jOLFy/O9IqpaVvWrdgpAABsYNqWdcu0qR9m8eLFxU4BgHpTWuwAAAAAAAA+69133033Tm2LnQEAAOuczu1bpnGjhnn33XeLnQKw1istLc1vfvObXHXVVfnRj36USy65JNXV1au8f8CAAZkyZUqefvrpz103derUlJWVfdlcAAAAAAAAAAAAAACAdcL8+fMzY8aMbNlti2KnAAAARdCoUaN027yLZ18AAAAAAADAembixIlJkradexS5BACADc3//Bp00qRJRS4BgPpTWuwAAAAAAAA+bfbs2Zk9Z266d2pT7BQAAFjnNCgtTdeObTNhwoRipwCsE0pKSvLDH/4wf/rTn/K73/0uAwYMyLJly1Zp75577pmtt9465eXln7uuoqIinTt3roVaAAAAAAAAAAAAAACAtd+7776bJNmy6+ZFLgEAAIqlR9fNPPsCAAAAAAAA1jP/8z3AtmXdilwCAMCGpm3nf/8a1H1pAGxISosdAAAAAADAp73//vtJks06tC5yCQAArJs279Ay7733XrEzANYp559/fu64447ccccdOemkk7JkyZIv3FNSUpLzzjsv99xzT+bNm1fjuqlTp6asrKw2cwEAAAAAAAAAAAAAANZa//PciC0261zkEgAAoFi6btYl702eXOwMAAAAAAAAoBa9//77ady0eZq36VDsFAAANjDN22ycRk2aeScTABuU0mIHAAAAAADwaYsXL06SbNSscZFLAABg3dSiScMs+X+/rgZg1Z122ml56KGHMnTo0Bx++OGZN2/eF+45++yzU1VVlbvuuqvGNRUVFenc2csEAAAAAAAAAAAAAACADcP/PDeiZYsWRS4BAACKpUWL5lmyZEmxMwAAAAAAAIBatHjx4jRp1iIlJSXFTgEAYANTUlKSJs1buC8NgA1KabEDAAAAAAD4tMrKyiRJs8YNi1wCAADrpqaNG6ay0o2AAGvi8MMPz5NPPpk33ngjBxxwQGbMmPG56zt37pxDDz005eXlK50vWLAgCxYsSFlZWR3UAgAAAAAAAAAAAAAArH3+57kRTZs2KXIJAABQLM2aNknl0spiZwAAAAAAAAC1qLKyMg2bNC12BgAAG6hGTZp+8mdWAGBDUFrsAAAAAAAAPq2qqipJ0rCBf4ULAABronHDBlnqRkCANdavX788++yzmTZtWvbee++8//77n7t+wIABGTFiRN55553PzCoqKpIkZWVlddIKAAAAAAAAAAAAAACwtqmqqkrDhg1TUlJS7BQAAKBIGjdqlKVLq4qdAQAAAAAAANSiqqqqNGjYqNgZAABsoBo0bJylS5cWOwMA6k3DYgcAAAAAALByHrIHABuOxUuXZeS4qXnz/RmZOH1OPvh4fhYuqcqipcvSoLQkLZo0ToumjVLWrmW22KR1unVsk526dUz3Tm2LnQ5rpZL4tTTAl7Xjjjtm2LBhOeSQQ7LXXntlyJAh6dWr10rXHnvssWnTpk1uueWW/PKXv/zUrKKiIknSuXPnOm8GAAAAAAAAAAAAAABYW3hmBABsWBYvWZJho17JG2+9kwmT3s+UDyuyYOGiLFy8OA1KS7NRixbZqEXzdN60Y7pt3iXdt9g8u+7YK1t226LY6UAd8XsCAAAAAAAAWE/5XiAA65FllYvz4ZsjM2PSm5n94cTM/+iDVC1ZmKoli1Ja2iCNmrVI42Yt0rJDWdpsukXalHVLp547pW3n7vXWWLVkYT5+753MqZicBTOnZsHMiiyYNS1VixZk2dIlWbZ0SZKkSYtWadqidZq0aJmNOmyajj13+ndrWbd6a4U659eiAGxgGhY7AAAAAAAAWDXLlq/IDQ+OTHV1ocY1Ze1b5uwDdqzHKoD6NWv+4rw++aO8OvmjvDZpel6b9FEqZi+ocf1p+26XP37ziHosXHVLqpblwZHjM/C5sXlx3NRULV+x2me026hZevfcNAfs2DWH7Nw93Tq2qf3QOnD+nx7NKxOn1/t1H/3JaWnfqnm9XxcA1lXdu3fPCy+8kMMOOyz77LNPHnvssey+++6fWde0adOcccYZ+ec//5mrr746DRo0+GQ2derUJElZWVm9dQMAAAAAAAAAAAAAAAB1Y9myZbnmD39PdXV1jWu6bNopXznj5HqsAiiOJUsqc88jQ3Lb4PvzwqiXU1W1bLXPaN+2TfbYdaccsv9eOfzAfdOj6+Z1UFr7Bnz78ox+bUy9X/eZ+29Lh3Zt6/26AAAAAAAAAMC6bcXyZXnxzhtSKNR871vLDmXZ6ciz67EKoDiWLV2Scc89mDefHJgP33wxK5ZVrfYZzVq1S9m2vdOt9wHpvvshaVvWrVbaqpYsyrRxr2Tq2JGZNu7VzJz8duZ9NCUp1Pzevi/StGWbbNn3iOx4+JnZbIe+tdJZTA9fc36mjXul3q975m8fTfPW7ev9ugDAhq1hsQMAAAAAAIBV89grE/Oru4d/7pqGDUpz+K49snHrFvVUBVB35i6szGuTP8prk6fntUnT89qkj/LBx/OLnfWlLalalr889kr+8PDozF1U+aXOmr1wSYa8OilDXp2UK255Oif12yZ/u+joWiqtO1Nnzc+702bX+3WXV6/5jZIAsKHadNNN8+yzz+aYY47JgQcemPvvvz8HH3zwZ9YNGDAgf/rTnzJkyJAcccQRn3y9oqIirVu3TosWfp8KAAAAAAAAAAAAAAAA67qHhvwrP7vuD5+7pmHDhjn60AOySQcv3wDWT0uWVObGf/wzv/nLTZkz98s9B2PWnLl5dOizeXTos/nOj36RU48/Krf+8dpaKq07H1RMy/iJk+v9usuXL6/3awIAAAAAAAAA6753RzyWF/75q89dU9qgYbbse3hatN24nqoA6teypUvy0r1/yajBf0jlgrlf6qwl82dn4sghmThySPLHK7LtASfl2O//bY3Pmz9jau776TmZMfHNVK+o3fvEKhfMzZtD7sybQ+5M28490u/MS7L9IafV6jXq0/wZUzP7g3fr/bq1/fcFAGBVNCx2AAAAAAAAsGrueGbMF65ZvqI6dz3/Vi46uk89FAHUrvc+mpuHR0/Ia5Om57XJH2XyR3OLnVTrnnptUv7zH0MybfbCOjl/5rzFdXIuALBha9u2bYYMGZKTTz45Rx11VO64446cdNJJn1qz2267Zbvttkt5eXmOOOKIT75eUVGRsrKy+k4GAAAAAAAAAAAAAAAA6sAtA+/9wjXLly/PbXc/kEu++ZV6KAKoX48//VzO/6+fZOr0j+rk/Jkfz6qTcwEAAAAAAAAANmRvPH7HF66pXrE8bz51V/bof1E9FAHUr4mjnsrjv/3PLPx4Wp2cv3juzC+1f+mi+Zk+/rXaifkcc6ZOzCO/vjBjnrgzh158Xdpv1rPOrwkAwJorLXYAAAAAAADwxabNWZin33hvldbe8eybdRsDUEcef2VifnLHs7nvxXGZ/NHcYufUquUrqvO98qE59df3ZtrshcXOAQBYbc2bN88DDzyQk08+Oaecckr+/ve/f2peUlKSAQMG5P7778/s2bM/+frUqVNTVlZW37kAAAAAAAAAAAAAAABALauYPiNDnh22Smtvueu+Oq4BqF/Lly/Pf/7w6hx79jczdfpHxc4BAAAAAAAAAGAVLfh4Wia/9PQqrR3zxB11XANQv6pXLM+Tf/he7v7BqVn48bRi56w1prz+Qm7+j/3y1r/uLXYKAACfo7TYAQAAAAAAwBcb+NzYrKgurNLacVNnZfSEijouAmBVLaqsyhnX3Zt/DHm12CkAAF9Ko0aNcuutt+b888/PN77xjVxzzTWfmp955plZsWJF7rzzzk++VlFRkc6dO9d3KgAAAAAAAAAAAAAAAFDLbh18f1asWLFKa98ePzEjX369josA6seixYtzwnkX5E83e/keAAAAAAAAAMC65s0nB6ZQvWr3vs16f1ymvjW6josA6kfVkkW5+0dn5JUH/lHslLXSimVL89Avv5HXH7ut2CkAANSgYbEDAAAAAACAL3bns2+u1vo7nnkzfXqW1VENAKtqSdWynPyruzNqfMUXru1Z1i4H79Qtu2/dOVt2apuydi3TvGmjFAqFzF20NPMXL817H83NmPdnZOyUmRn21geZOX9xPXwKAID/X2lpaX7/+9+nffv2ufzyyzNr1qxcc801KSkpSadOnXLkkUemvLw8F154YZJk6tSp2XfffYtcDQAAAAAAAAAAAAAAAHxZt9x132qtL7/r3uyx2051VANQP5YsqcyRp389I1569QvXbr1l9xx+wD7p22eX9OzeNV027ZgWzZulUEjmzJuXefMXZtL7U/L62Hfyxlvj8tyI0Znx8ax6+BQAAAAAAAAAABuuMU/cuZrr70jnXn3qqAagfixbuiSDLj85U98a9YVr223WM913Pzhdtts97bpsmZYdytKoafMUCoVULpybpYvmZ27Fe5kxcUxmTBqbKa8Py+K5M+vhU/xb42Ytsuk2u6XDFtukXZceadulR1pt0iWNm22UJi1apmHjZqlasjBVixdk/syKzJg4JtPeeSUThj+apYvmf/7hhUKeuOGStO64Wbruul/9fCAAAFZZw2IHAAAAAAAAn2/EOx9m4vQ5q7Xnvhffyc/POSDNmzSqoyoAvsiK6up87caHM2p8xeeuO3SX7rnk+D3Tp2dZjWs6tmmYjm1apGdZuxyyS/ckSXV1IS+9W5FHX343g194O9PnLKzV/mJ54IenZO9emxc7AwD4HCUlJfnpT3+a9u3b5+KLL87s2bPzl7/8JQ0bNsyAAQNy4okn5s0338x2222XioqKlJXV/OscAAAAAAAAAAAAAAAAYO33wsiX8u7k91drz+AHH8v1P708zZs1q6MqgLq1YsWKnHH+pRnx0qufu+7Ig/bLFRd/M3vstlONazptsnE6bbJxtt6yW4446N8vcKqurs7Il1/Pg0Oezp33PpSK6TNqtb9Ynhxcnv367V7sDAAAAAAAAACAfDBmROZMnbhae95+5r4cdP7P06hp8zqqAqhb1StW5MGrv5apb4363HU99jg0fc+4JJ179alxzUbtOmajdh3TfrOe6bHHIUmSQnV1pr79Ut4d/mjGDh2chbOm12p/g0ZN0nXX/bLFrvuly3Z7pOOWO6a0QYPP3dN0o9ZpulHrtNqkS7pst3ty7FezvKoybz9zX57776uycPZHNe4tVK/II7++IF+76cU0ad6yVj9LfTv9ugey+U57FzsDAKDWNCx2AAAAAAAA8Pluf2bMau9ZsKQqD44cn9P23a4OigCKp2ObFtm5W8fs1K1jdu7eKTt375TDfnx7Pvh4frHTPuMXg4bl8Vdqvsm6Y5sW+d3XD8shu3Rfo/NLS0uy+1ads/tWnfOD/nvn4dET8tYHH69pLgDAavv2t7+ddu3a5bzzzsucOXNy++2356ijjkqHDh1SXl6eyy+/PMuWLUvnzp2LnQoAAAAAAAAAAAAAAAB8CeUD713tPfMXLMw9Dw/J2f2Pq4MigLr3k1/fmEee/FeN806bdMhfr7sqRxy03xqdX1pamr59dknfPrvkZ5d9O/c9+lTefGf8muYCAAAAAAAAAPB/vPH47au9p2rxgox7/sFsf8hpdVAEUPeeL/9F3n3x8RrnLdp1zBGX/C499jhkjc4vKS1Nl+12T5ftds8+A36Q8S88nJmT31rT3CRJw8ZNst1B/dNzryPTrfeBadxsoy913r/PbJodDj09W+19dB677tsZ9/yDNa5dOGt6Rg76ffY97/tf+roAANSehsUOAAAAAAAAarawsioPjqz5gUnbbb5xxk6ZudLZHc+OyWn7bldXaQB1bpPWzbNTt47ZqVvH7Ny9U3bq1jFl7VoWO2uVPD92Sm58aFSN820365C7LjspndvXzudp1LBBTui7TU7oWyvHAQCssrPOOitt2rRJ//79c9RRR+X+++/PmWeemVtvvTWnnfbvPzhWVlZW5EoAAAAAAAAAAAAAAABgTS1ctCj3PPxEjfMdtt06Y94et9LZLXfdm7P7H1dXaQB15plhI3Pdn/67xvl22/TMQ7f+NV3KOtXK9Ro1apRTjjsipxx3RK2cBwAAAAAAAACwoatasjDjnnuwxvnG3bfLzEljVzp74/E7sv0hp9VVGkCdef+15zNy0I01zjt03Tb9f3FXWm3cuVau16Bho2y7/wnZdv8TvtQ5bTt3z9GX/6VWmv6vJs1b5tgf/CMP/uLrGffcAzWue+3h8vQ749I0bNykTjoAAFh9pcUOAAAAAAAAanb/iHFZtHTZSmcd27TIDV8/tMa9w9/5MJM/mltHZQC1b8tN2+aS4/fMP79zXN74/Tfy9p8vyMDLTsoV/ffOEbttmbJ2LYuduEoqq5bn2397PNWFwkrn3Tq2yf0/OCWd268bnwcA4IscffTReeKJJ/LSSy/lwAMPzPHHH58ZM2bkoYceSpJ07lw7f7gCAAAAAAAAAAAAAAAAqH+DH3w8ixYvWels044b56/X/azGvc+/+FImvjelrtIA6kRl5dJ849Ifprq6eqXzHl03y5BBN6dLWad6LgMAAAAAAAAAYFW9/cz9WVa5aKWzjdp1zBGX3FDj3g/GDM+cisl1VAZQN5ZXVeax67+dQg33vrUp65bTr70/rTbe8N4dUNqgQQ7/zm/Tou0mNa5ZMm9W3n/1uXqsAgDgi5QWOwAAAAAAAKjZ7c+OqXF2yt69smuPTdNrsw4rnRcKyR3PvllXaQC17uCdu+cHp+ydo/r0TOf2rYqds8b+8PDoTJk5f6Wzpo0a5rZLj0+HVs3ruQoAoG7tu+++efbZZzNlypScf/756dWrVx566KEkSadOHi4MAAAAAAAAAAAAAAAA66rygffWODv9xGPSe+cdsv22W610XigUcstd99VVGkCduP7PN+W9D6audNa0aZPcc/Mfs3H7dvVcBQAAAAAAAADA6hjz+O01znodfEo23XrXbNyt18oXFAoZ88QddVQGUDdGDvpD5k2fstJZw8ZNc9LPbkvzNit/392GoOlGrbPHqd/+3DXvv/pcPdUAALAqSosdAAAAAAAArNyEitkZNb6ixvmp+/z75rzT9t2uxjUDnxub6upCrbfBuuTj+YvztydeKXYGG4hZ8xfndw+NrHF+Rf+9sk2XDfcmQwBg/bbzzjvnhRdeyJIlS1JRUZHXXnstHTp0SKNGjYqdBgAAAAAAAAAAAAAAAKyBce9OzoiXXq1xftbJxyVJzv5//7kytw1+INXV1bXeBuuSmbNm54833VbsDFbBx7Pn5No//qPG+ZX/9a302mrLeiwCAAAAAAAAAGB1zfpgQqa+NarG+fYHn/rv/zzktBrXvPnkwBTc+8YGbvHcj/Py/X8rdgarYPG8WRl51+9qnO993hXpsMU29Vi0dtpqr6M+d/7xlHH1VAIAwKooLXYAAAAAAACwcrc/O6bG2U5dO2bbzTZOkpy8V680KC1Z6bqK2QvyrzHv1UUerNWWVC3LvcPfyenX3pvtLvxLrrjl6WInsYH4x5BXs3jp8pXONuvQKt84fNd6LgIAqF89e/bMsGHD0rFjxxQKhTRp0qTYSQAAAAAAAAAAAAAAAMAaKr/r3hpnu+zQK9tv0zNJcvqJR6dBgwYrXffhtOl58tlhddIHa7MlSypz1wOP5vhzzs8Wu+6f7/zoF8VOYhX86ebbs3jJkpXOtuhSlou+clY9FwEAAAAAAAAAsLrGPH57jbOOPXfKxt22TZL0OujklJSu/N63BTMrMvnlf9VJH6zNli1dkrf+dW/u/uHp+eNp2+WpP15R7CRWwSsP/CPLKhevdNaq42bpffw36rlo7dS60+Zp0a5jjfOFs6bXYw0AAF+kYbEDAAAAAACAz1pRXZ1Bz79V4/zUfbf75Mcd27TIgTt2zZOvTV7p2tufGZODdupW642rY96iygx9/b08P3ZK3v7w47w/Y24WLKnKshXV2ahp47Rp0SRbbtouvTbfOAft1DV7bt0lDRuUFrW5JpVVyzNqQkVGjZuaMe/PyJSZ8zJ9zsIsqlyWymXL06RRg7Ro0jhl7VumW8c22a3Hptmr12bZqVvNN9RQO6qrC3nh7Q8y6PmxeWj0hCxcUlXsJDYwS5ctz01PvVbj/Pwje6dxw5XfVA0AsD7p3Llzhg0blu233z7t27cvdg4AAAAAAAAAAAAAAACwBlasWJE77nmwxvnZ/Y/75MedNtk4h+63Vx57+rmVri0feG8OO2CfWm9cHXPnzc8Tz7yQZ4aNzNh3JmTylA8yf8GiLFu+PC03ap62rVtnqx5ds/22W+ew/ffOXrvvmoYN185HeFdWLs2Il17N8NGv5vW33sl7Uz7MtI9mZOGixalcWpUmjRtnoxbN06WsU7pvsVl232XH7Ndv9+yyQ69ip6/3qqur8+zwUbn9ngdz36NPZsHCRcVOYjUsXVqVv94ysMb5xd84N40bN67HIgAAAAAAAAAAVlf1ihUZ+9SgGufbH3LqJz/eqF3HdOt9YCaNenKla994/PZ073NQrTeujsqF8zJp9NBMee35zHzv7cyb9n6WLl6Q6uXL0rj5Rmm6UZu067JlNu7eK937HJQu2++Z0gZr571vy6sqM3XsqHw4dlRmTByTedOnZOGs6alasijLqyrTsHGTNGraIq02Lkubsm7ZdJvdsvlOe6VTz52Knb7eK1RXZ8rrL+TNpwZl/AsPpWrxwmInsRqWVy3Nqw/dVOO8z0nnp0Ej9779jxZtNs6i2R+tdLascnE91wAA8HnWzt/dAgAAAADABu7JVyfno7krf7hWowalObnfNp/62mn7bpcnX5u80vWPvzIxcxYuSduNmtV65xeZOG1OfvPAi7l/xLhULlu+0jVzF1Vm7qLKvDdjXp56fXJufGhUNm7VPF87bJd8/dBd0rpF00+tH/72Bzn5V3ev9KxT9u6VG75+WK1/jiR58Z0Pc/PQ1/P4KxOzcElVjesWL12exUuXZ+b8xXl98ke5/8VxSZJuHdvkjP22z9cO3SWtmjepk8YN1dsfzMxdL7yVu4e9nWmz3ZhH8Qx5dVI+nr9kpbNmjRvmtH08qBIA2HC0b98+FRUVKRQKxU4BAAAAAAAAAAAAAAAA1sBjQ5/LtI9mrnTWqFHDnHbC0Z/62ln9j8tjTz+30vUPP/mvzJ4zN+3atqntzC80YdJ7+dWNf8vghx5LZeXSla6ZM3d+5sydn0nvf5DHn34+1/3xH9mkQ/tcMODMXDDgjLRp3epT659/8aUcecbXVnrWmScdm79c+7Na/xxJMmzUy/nbrXfl4SH/yoKFK38uSZIsXrIki5csyYyPZ+WVN8bm7oceT5L06LpZzj31xJx/3hlp3aplnTRuqN58Z0Juv+fBDLz34UydvvIX9rD2e3Tos5k5a/ZKZ82aNs1ZJx9Xz0UAAAAAAAAAAKyuSaOezMLZK7+Hp7Rho/Q68ORPfW37Q0/LpFFPrnT9uyMez5L5c9KsVdta7/wisz+cmBF3/CbvPHt/lldVrnRN5YK5qVwwN3OnvZdJo5/KyLtuTPM2G2e347+WXY/7eppu1PpT6z94Y3juuvzklZ613cGn5IhLbqjtj5Ek+fDNF/Pqwzfn3RGPp2pxze8WWla5OMsqF2fx3JmZPuH1vPPs/UmSNmXdsuNhZ2TX476WJi1a1bif1Tdz8tsZ+9RdGfv03Vn48bRi57CGJo4cksVzP17prGGTZtn+kNPquWjt1qBx4xpnTZq7vxYAYG3SsNgBAAAAAADAZ932zJgaZwft3C3tWzX/1NeO2G3LtGnRNHMXffZGuKXLVmTQC2/nPw7ftdY7a1K1fEV+OXhY/vzoS1m2onq198+cvzi/HDwsNz35Wq4576Acs/tWn8yqC4UsXbZipfvW5Fpf5OV3p+VHtz2TkeOnfqlzJn80Nz8f9EJ+//DoXNF/r3ztkF1SWlpSS5UbnmlzFuaeYW9n8LC38ub7K3+YI9S3e4e/U+Nsv+23SOsWTeuxBgCg+EpKSlJS4vc9AAAAAAAAAAAAAAAAsC66eeA9Nc4OO2CfdGj36ZdNHXvYQWnbplXmzJ3/mfVLl1bljnsfykVfPbvWO2tSVVWVK6/7Q373t/IsW7Z8tffP+HhWrrz2xvzlljvyu5//KCccecgns+rq6ixdWrXSfWtyrS8y+tU38l8//XWGj37lS50z8b0P8uNrfpfr/3xTrvyvb+X8885IaWlpLVVueCqmz8jA+x/OHfc8lDfeGlfsHGrBXfc/UuPswH36pk1rL3YDAAAAAAAAAFjbvfH4bTXOuvc5KM1bt//U13r2PSJNW7ZJ5YK5n1m/YtnSjB06KL1P+I/azqzRimVVef6WX2b0PX9O9fJlq71/8dyZeb78l3nlwZtyyEXXZOt9jvlkVihUZ8WypSvdtybX+iIV77ycp//yo0wdO/JLnTO3YnKeu/nnGTno99nnvCuy67FfS4l739bYgo+n5a1/3ZO3nhqcGZPeLHYOteDtf91b46zrLvul6Uat67Fm7bdo9owaZ81atavHEgAAvojf+QEAAAAAwFpm5rxFefK1STXOT9tnu898rUmjhjl+z61r3HPns/V3E9NHcxfliCvvyI0PjcqyFdVf+qzzbngwVw18PoVCoZYKV03V8hW5/JahOfwnd2Tk+Km1du78xUtzxS1P59ir78qMeYtq7dwNwcLKqgx8bmxO/MXg7HjRX/OTO57Nm+/PLHYWJEmWLlv+uT93H7pL93qsAQAAAAAAAAAAAAAAAAAAWHMzPp6Vx4Y+V+P87P7Hf+ZrTZo0Tv9jjqhxzy133Vcbaatk+oyZ2e/4s3LdH/+RZcuWf8mzPs6pX784P/zlb+v/2RdVVfnOj36efY49I8NHv1Jr586bvyDf+dEvcvDJ5+ajmR/X2rkbgoWLFuXWwQ/kiNO+mu59DszlV12XN94aV+wsasHSpVWf+/PeUQfvV481AAAAAAAAAACsiUVzZmbiyCdrnG9/yGmf+VrDxk2yzX7H17hnzBN31kbaKlk4+6Pc9p9HZORdN6Z6+bIvddai2R/l/p+dl2f/+6p6v/dtxbKqPPXHy3PbxYdn6tiRtXbu0kXz89Qfr8gd3z02i+bMqLVzNwRVSxbmzScHZuD3Tsyfz9wxz/ztJ5kxqf7eaUbdWV61NBNH1fzzXo89D63HmrVf5cJ5WThreo3zTbbcoR5rAAD4Ig2LHQAAAAAAAHzaXc+/leUrqlc6a7tR0xy2a4+Vzk7bd7uUD319pbMx78/I65M/yk7dOtZa58p8MHNejrt6UN6fOa9Wz73hwZFZtLQqvzr3oFo9tybT5yzM2b+5P69MrPkmmC9rxDsf5qAf3Jb7f3BKemzats6us65bUV2dZ8a8n0HPv5VHX56QxUu/3EMPoa689O60LKmq+Z/PPbbuXI81AOuPQqGQjz76KBMmTMi7776bCRMmZOLEiZk3d24qlyzO0qVLU11Y+a+dAQA2FI0aNkrTZs3StFnzdOnSJVtuuWV69uyZnj17pnv37mnatGmxEwEAAAAAAAAAAAAAWMfcdvcDWb585X9+ul2b1jnq4P1WOju7//H52613rXT2+th38uqYt7LLDr1qrXNl3v9wag7tPyCTp3xYq+f++g9/z6LFi/Pbq35Qq+fWZNpHM3PyVy/K6FfH1Nk1Xhj5cvoecUqeGHRTenbvWmfXWdetWLEiTz03PLff82AefPzpLF6ypNhJ1IGRr7yeJZWVNc779tmlHmsAAAAAAAAAAFgTbz51V6pXrPzet6Yt22bLPQ9b6Wz7Q07Law+Xr3Q2Y+KYTJ/wejr13Km2Mldq3kcf5M7vHpd509+v1XNfHHhDllUuysEX/qpWz63JwlnTc++VZ2faO6/U2TU+HDMit1x4UE779f1p12Xl7/IiqV6xIu+98kzGPjUoE4Y/mmWVi4udRB2oePulLF9a832Nnbfbox5r1n4TX3yixv+fSJLNd+xXjzUAAHyRhsUOAAAAAAAAPu2OZ9+scXZi323SuGGDlc769CxLj03bZuK0OSud3/7MmOzUrWOtNK7MnIVL0v+ae/L+zHmrvKdNi6Zp06JJqguFzF5YmYVLqmpc+/cnXk2PTm2z7WYdaiO3RlNnzc8JPx+cidNX/tdxZUpLStKqeZO0adEkCyurMntBZaoLhS/cVzF7QY69+q48fuXp2Wzj1l8me73z2qTpGTzs7dw7/O3MmLfmN+aVlCT9tumSk/eq24czwgtjp9Q4a9G0UbYqa1+PNQDrtmXLluXpp5/OoEGD8sB992bWnLmfzDq32yhd2zVNm2YN0r5haZo0LE1JSfFaAQDWBiuWFVK5uDpLqlbkhdeH57aZC7No6bIkSUlJSfbo0zv9Tz0tJ598cjbffPMi1wIAAAAAAAAAAAAAsC645a77apydevxRady48Upne+y2U3p275oJk95b6bx84L3ZZYe6+/P/s+fMzdFn/kcmT/lwlfe0bdMqbVu3TnV1dWbNmZsFCxfVuPaPN92ent27Zrute9ZGbo0+mDoth536lbw7edVfslVaWprWrTZK29ats2DhosyaMzfV1dVfuO/DadNzSP/z8uwDt2eLLp2/TPZ655U3xuaOex7KXQ88ko9mzlrjc0pKSrLPnr1z+glH12Idte2Z4SNrnG3Uonm27eklbgAAAAAAAAAAa7sxT9xR46zXASemQaOV3/vWuVeftOvSI7M/nLjycx+/PZ167lQrjSuzZP6cDLqif+ZNX/V7xpq2bJOmG7VJoVCdJfNnp2rxwhrXvnz/39O2c49s3G3b2sit0fwZUzPwshMyZ+rK/zquTElpaZq0aJWmG7VJ1ZKFWTJ/dgqrcO/bgpkVufO7x+as3z2e1h03+zLZ653p41/L2KGD8/a/7s2iOTPW/KCSkmy2Q7/0Oujk2ouj1k15/YUaZ42btUiHzbeqx5q1W/WK5XnxrhtrnG/UrmO67rp//QUBAPCFGhY7AAAAAAAA+P+NnlCRcVNrfhjXaftu97n7T9tnu/x80Mpvdrln+Du56qz906RR3Xx74II/P5YJFbM/d02jBqU5qk/PnNh3m/TdpkvatWz2qfm0OQvzwtgpuXvY2xn6xuQUCp/ef+Udz+Xn5xxQ2+mfmLeoMif+4u5MnD7nc9c1btggR/fpmf223yJ9t+mSbh3bpLS05JN5dXUh4ytmZejrk3PviHfy2qSPajxr+pyFOfs3D+TRK09P8yaNau2zrIs+mDkvg4e9ncHD3sr4qZ//z9IX2X6LjXNyv21zYr9t07l9y1oqhJq9MnF6jbMtO7X71M8R/9vipcvy3JtT8vQbk/PWBx9n0vQ5WbBkaZYuW5FmTRqldfMm2axDq2y5abv07rlp9tt+i2y+ceu6+hhrjXenzc7oCRUZ+/7MvDdjXj6auzBLqpantKQkTRs3TKtmTVLWfqNssUmb7LjFJtmlR6d0aNW82NnAl/TOO+/kuuuuy3333p3Zc+al2yYtc8bOHbLr5t3SrX3zbN6+WZo1alDsTACAtV6hUMiMBVWZPGtx3p2xME+9MyXfv/yyXHrppdlz9z457ytfzVe/+tU0bOg2YgAAAAAAAAAAAAAAPmvky6/n7fE1vxjp7P7Hfe7+s/sflx9f87uVzgbe/3B+/ePL0qTJyl9w9WV95eIrMu7dSZ+7plGjhjnu8INz6vFHZu/de6d9uzafmldMn5Fnho/MwPsezhP/eiGF//Pwi8uvvi7XX3l5bad/Yu68+Tni9K/l3cmf/5Ktxo0b5fgjDslB+/TN3nvslh5dN09paekn8+rq6rzz7qQ88fTzGfTgY3n59TdrPKti+oyc/JVv5dkHbk/zZs1qXLcheP/Dqbnz3odzx70P5Z0Jn//P0hfZsdfWOf3Eo3PqcUelS1mnWiqkrrz02pgaZz27d/3U/77+t8VLluTp51/Mk88Oy5i3x2Xie1Myb/7CLK2qSvNmTdOmVcts3qUsW/Xolj123SkH7tM3XTfrXFcfY60xfuJ7efHl1zLmrXGZNOWDTJ8xM4uXVKa0pDTNmjZJ61Yt03nTjum2eZfsvP226b3zDtm4fbtiZwMAAAAAAAAA67Cpb43OrPfH1Tjf/tDTPnf/9oecludu/vlKZ2/9654c8B9XpWHjJl+qsSaP/PqCzP5gwueuKW3YKFvtdVS2PeDEbLZD3zRr9el7LRZ8PC1TXn8hbw29O5NeGpr/++KnZ/5+ZQ46f+WfrzZULpyXuy4/MXOm1nz/YZI0aNQ4W+11dLbYdb9stkPftC3rlpL/dW9Oobo6sz4Yn0mjhubtZ+7N9PGv1XjWwlnTc+9Pzs5ZNzyaRk037HeWzPvog7w1dHDGDh2cWVPGf6mzNum+fXoddHK2PeDEtNp4/b/XaV037Z1Xapy17bLlp/739b8tq1yc9199LpNfejozJr+VuVMnZeniBVletTSNmjZLkxat07rjZmnXZcuUbds7XXfdL607bV5XH6NevHDLr/Lxe2/XON/thP9Ig0Z1c49zfZr94buZ+tbozJg0NvOmvZeFsz/KssolKSktTcPGTdOkRau03LgsbTptkY5b7phNt94lzdt0KHY2AMBKeasKAAAAAACsRe54puYHmW3VuV127bHp5+4/dZ/t8svBw1L9f25uS5K5iyrzyOh3c2K/bb505/9105OvZcirn/9Asb17bZbffPXQ9Ni0bY1rNm27Ufrv3Sv99+6VVyZOy3/+fUjGTpn5ybxy2fJcNfD5Wuv+3wqFQr72+4fz7rTZNa5p2KA03zx813zzyN7ZtO1GNa4rLS3JNl06ZJsuHXLhUX3y4Kjx+fFtz+SDj+evdP2Y92fk6ruezy/OOfBLf451zfzFS/PAyHEZ9PxbGTHuw/97X+Zq2WLj1jmx3zY5ea9ts00XN+tQv97+8OMaZ906tfnM16bNWZg/Pjw6tz/7ZuYvXrrSfQuXVGXhkqpMnbUgL46bmtue+feD/Hbu3jFfOXjn9N+7Vxo3bFAr/WuTc37zQObV8NekJiUlyU7dOuboPlvljP22T8c2LeqoDqgLixYtytVXX53rr78um2zUJGft0jHH7Ngr223aMiUlJcXOAwBY55SUlKRjqybp2KpJ9uzWNmftsVkWVC7PkLdm5KExU3L++efnT3/4ff70l79mr732KnYuAAAAAAAAAAAAAABrmfK77q1xtk3P7um98w6fu/+sk4/Lldf+PtXV1Z+ZzZk7P/c//lROPe7IL935f/31loF5dOizn7tm/3575I/X/CQ9u3etcU1Zp01yxonH5IwTj8lLr43Jf3z3xxnz9v//wq7KyqX54a9+W1vZn1IoFHLWBd/N+ImTa1zTsGHDfPtrZ+fbXz83ZZ02qXFdaWlpem21ZXpttWW+880BufeRIfnez36d9z+sWOn618e+kx/98oZc/7MrvvTnWNfMm78g9zz8RG6/58G8MPLlFL7Ewy+6bd4lpxx3ZE4/8ej02mrLWqykro19p+aX2/Xo+tkXSlVMn5Hf/uXmlN91b+bNX7DSfQsWLsqChYvyQcX0DBv1Sm6+854kyW47bZ9vnntaTj/h6DRuvO6/yOn/6v+1b2fuvJU/Z6cmJSUl2XXH7XL8EQfn3FNPSKdNNq6jOgAAAAAAAABgfTXmiTtqnLXffKtsuvWun7t/u0NOzfO3/DKFldz7VrlgbsYPeyS9DjjxS3f+X68+dFMmjhzyuWs233nvHHbxb9KuS48a17TssGm2O6h/tjuof6aNeyWP/eY/M3PS2E/my6sq8+xNV9Va9/9WKBTy4M+/ltkfvFvjmtIGDdP7xG+m94nfTMsONb+Dq6S0NB222CYdttgmu/e/MOOefzBP//XHmf/RBytdP2PimDx709U5+IJffOnPsa5Zumh+3nn2gYx9alA+eHNEvsyLn1p32iK9DjgxvQ46OR22qP33m1F3Zr73do2ztmXdPvO1BR9Py6i7/5gxj9+epYtWfp9X1eKFqVq8MAtmTs2Hb76YNx6/LUnSaauds8sxX8l2B/VPg0brzr1vherqPF/+i4y4s+b7fzfpvn36nHR+PVbVjXuvPCdLF85bvU0lJenUc6dstffR2eGwM7JRu451EwcAsAYaFjsAAAAAAAD4t8VLl+W+F9+pcX7qPtt94Rmd27fMPtttnmfffH+l89ufHZMT+9XuzUuzFyzJzwe98LlrvnHYrvn52QektLRklc/dtcemefKqM/ONPzySh0f//w+vmruoco1bP8/fh7yap994r8Z5lw4t8/eLjs7uW3Ve7bOP3X2r9N26c868/v68/O60lV//iVfTf+9e2aV7p9U+f12zbPmKPPna5Ax+4a088erELF22Yo3Pat+yWY7bc+v032vbNfp7szqOvWpghr39YZ1eoy5ddmLffO/kvYqdsV5asKQqU2et/EF5SdKxTYtPflwoFPKnR1/KNfcMz6LKZWt0vdcmfZRv/+2JXHffiFx11gE5uk/PNTpnbTVv8dLV3lMo/Puvy2uTPsqv7h6Wk/faNt87qV8237h1HRQCten+++/Pty+6MDNnzMh/7r9FLti/W5o2alDsLACA9U7Lpg1z0q5lOWnXsrz2wbxc8cC47L333jn33HNy/fW/Sfv27YudCAAAAAAAAAAAAADAWmDxkiUZ/OBjNc7POvm4LzyjS1mnHLDXHhn6/IiVzm8ZeG9OPe7INW5cmVmz5+bHv77hc9dc9NWzct2Vl6e0tHSVz+298w4Z/shdOfui/8r9jz75ydfnzF35y2i+rD/dfHuGPFPzMzw277xpbv3jdenbZ5fVPvvEow7N3nvslhPPuzCjXn1jpWv+ePPtOeOkY7LbTtuv9vnrmmXLluWxp5/LHfc8lEeeeiZLl1at8Vkd2rXNycccntNPOHqN/t6sjoNPPjfPjRhdp9eoSz+85IL8+NKLip3xGQsWLsoHFdNrnG+6ycaf/LhQKOSGv5bnqt/8MQsXLV6j6738+pv5+iU/zM9/++f8+iffy/FHHLxG56yt5s5b/Z8jC4VCXn79zbz8+pv56XV/yOknHJ0fXXphum5Wt8+TAQAAAAAAAADWD8sqF+ftZ+6rcb79Iad+4RmtNu6czXfeJ++/8uxK52Mevz29DjhxjRtXZsn82Xnu5p9/7prdjv9GDjr/5ylZjXvfNt1615zz+yfz0C+/kfEvPPzJ1ysXzF3T1M/1ygN/z+SXnq5x3mqTLjnm+39Pl+12X+2zt97n2HTZvm/u+fGZmfbOyzVef7uD+mfTrev2/q21wYrlyzJp1JMZ+9TgvPviE1mxbPXf8fI/mrVun232PS69Duq/Rn9vVscdlx6bD94YVqfXqEt7nX1Z9j7ne8XO+IylixdkwcypNc5btOv4yY8LhUJG3/2nDLv1mlQtWbRG15s+/rU8dv23M/z263Lgf1yVrfY+eo3OqS+FQiFTXn8h//rbT/LRhNdrXNe0Zdsc8/2/pkGjxvVYVzeWLpy3+psKhUwf/1qmj38tL9zyq/Q68OTsfc730rrT5v8fe/cZHnWZvn38nJlk0js9offee+8ivSOIZcVe1rXXtaxr29V1bbiWFVSQDoIoKCC9dxJ6DQFCKOm9PS/2cf+rzG/IJL+ZCfD9HMe+2Jz3XNc1SZgQvOe+zR8QAADART7eHgAAAAAAAAAAAPzH4i2HlZ7t+KAuq8WisV2blKjOhB5NtSb2lMNsbWy8Ei6mKaZCaKnn/L33v9+qlMwcw3xSr2Z64/Y+part5+ujLx4ZqvFvz9fqfY6fkxnOJWfotVnrDPPqFUK17JWJqhIRXOoeFcOCtOj5cRr08kzFnrpwRV5UXKw35q7XnKfHlLpHebft8FnNXh+n7zYf1uWM7FLXCfLz1aC29TSma2P1blFLPraSb/4E3CHhovNNZVGhgZKk1Mwc3fPhUq3Yc8KUvvEX0nT7P77ThB5N9bc7+ynQz9eUute6gsIizVobp4WbDurJUV30yND2srmwSRyA50ydOlUPPPCA+jeppHmTO6tGZKC3RwIAALghtKoepqUPtNfMbQl6fd5s7di2TatWr1HFihWv/mAAAAAAAAAAAAAAAAAAAAAAwHVt/vc/KS09w2FmtVo1cdTQEtW5dexwrVy3yWG2av1mxZ85qxrR1Uo95+/9feoXSk5JM8zvmDBK7776XKlq+/nZNXPqOxo2+T6tWLuxtCNe1dnEJL3wxj8M85ox1bR28beqWrn0+/8rVYjST3O/VI9hE7V3/6Er8qKiIr38t/e15JtPS92jvNu8fbdmzF+seUuW6VJySqnrBAUGaOjAPrpl5BD179lVPj4c934tO5Vw1mleISpCkpSSmqbbHnpSy1YZn1PjipOnz2jclEc0eewIffDGiwoMCDCl7rWuoKBAX89dpDmLf9ALf3pATzxwl2w2m7fHAgAAAAAAAAAAAAAA5dihdYuVl5XuMLNYrWrSd2yJ6jTvP0Gndq5xmJ3avVZpSQkKrRRT6jl/b8vs95WTnmI8z02T1O/BN0pV28fup+EvfKG5z43XyZ2rSzdgCaRfPKc1X7xmmIdWrq7J/1ym4Kgqpe4RFFFRt/xtkb754yAlHY+9Ii8uKtK66W9o3OtzSt2jvDuzf5viVszWwTXfKTvtcqnr+PoHqX6XQWrSZ4xqt+stq429b9eytPMJTvPAsChJUk5Gqpa8fo+Ob1thSt/UxHgtfOV2Nes/QQMe+Zt8/b1/10h+TpZys9KVlXJRF07sV+KRPTq8/nulnT/t9HEBoZEa/9Z8VajZyEOTlm9FhQWK/XmWDqxeqK6Tn1THcY/Iyv49AADgRfzGAgAAAAAAAABAOTFzzT7DrEezGoqOCilRnSHt6+vJALsysvOuyIqKi/Xt2lg9OapLqef8X2lZuZq2Yo9hXrNimN6+o1+ZevjYrJr6wM3q+Pi/lZaVW6ZaRv6+YJMyc/MdZmGBfprz9GhViQguc59AP1/9+5Fh6vvC10p38PVZueekYk8lqVnNSmXuVV4cT0zW3PX7NXfDAZ04n1LqOj42q3o3r6kxXZtoUNu6CvK3mzckUEaJKZlO85AAu1IzczTy9bnac+K86f1nrY3T0bOXNfup0QoP9je9/rUqN79Qr81ep1/2ntC0R4crMoRDCIHyZOrUqXrggQd0d7eaemVoQ1ksFm+PBAAAcEOxWi26tWN1dawdodGf7lSfXj21avUaVaxY+gsaAAAAAAAAAAAAAAAAAAAAAADXvumzFxhmfbp1Uky1kl2ONPLm/nrkub8oPePK92IXFRXpqzmL9MKfHij1nP8rLT1Dn3092zCvXSNG7//1xTL18PHx0Zfvv6lmPQYrNc3xBV5l9dd/fKzMrGyHWXhYqJbM+FRVK5d9339gQIC+/dc/1PnmcUpLz7giX/7Leu2JO6iWTa+fS2aOnjilmQuW6NsFS3TspPNLdpzx8fFR/x5dNGHUEA0b2EdBgd6/TAjmSEy64DQPDQlWSmqabppwl3bujTO9/9dzF+nwsRNa/PUniggPM73+tSo3N08vvvmefl6zQbM//aeiIsO9PRIAAAAAAAAAAAAAACin9i6baZjVbNVDoRWjS1SnQbchsn/wpPKyrtxbVVxUpH3Lv1XXyU+Wes7/lZuZpl3fTzPMw6rU1ICH3y5TD6vNR0OemarP7uyo3My0MtUysvGbvys/x/G9LX7BYRr3+hwFR5Vs76Ezvv6BGv7ivzX9wb7Ky7pyH9+JbSuVdCxWleo2K3Ov8iL5zHHFrZyruJVzlXL2RKnrWG0+qtW2t5r2HaN6nQfJHhBk4pTwpozLiU5zv6AQ5WSkavZTI5V4xPieudKK/XmWLicc1di/zpZ/SLjp9f/XpfjD+vyuzqbWrNGqmwY/+bFCK5XsZ8SNpDA/V2v//ZpObP9FI1+apoDQSG+PBAAAblBWbw8AAAAAAAAAAACkE+dTtPFggmE+vnvTEtcK9PPVsA4NDPNv18SpuLjYpfmMLN5yWOnZeYb5G7f3kb/dp8x9KoUF6ZkxXctcx5Gk1EzNWL3PMH92bFc1iI4yrV/dqhF6cHA7w/wbJ7NcKy6lZenzn3Zp4J9nqP1jX+jtBZt04nyKy3UsFqljg2i9fWdf7f/oPs16arTGdG2sIH+7+UMDZZCU4niT769sVosmv7tIe06cv2qtIH9f1awYpohgf1ksJZ9h+9FzGvPmPGXl5pf8QTeIDQcSNPDPM3T2snsOOQXgun/961964IEHdHe3mnplaENZXHnBAwAAgKnqVwrW/Hva6HzCSfXp1VOXLl3y9kgAAAAAAAAAAAAAAAAAAAAAAC85djJe6zZvN8wnjRlW4lqBAQEaNXiAYf71nEWmnX0x//vlSku/8iKsX7376nPy9/crc5/KFSvopSceKnMdR85fuKhpsxcY5i8/+bAa1atjWr/6dWrp0XvvMMynzZpvWi9vuXg5WVOnzVT3obeoSbdBeu3dj3Xs5GmX61gsFnVp30bv//VFxe9ao+++/kS3jByioMBAN0wNb0lMuug0t1ltGnPXw9q5N+6qtYKDAlW7Rowiw8Nceh/1lp17NHjSPcrKzi7xY24UazdtU/ehE3Tm3NXP7QAAAAAAAAAAAAAAADee5LMndHrfRsO8Wf/xJa7l6x+oht2N98rt++lb0/a+HVy7WHlZxvdo9HvwDfnY/cvcJyiikrrd/kyZ6ziSmZykvctnGObdb39WUTWM79FyVWRMXXUY86BhvnfZN6b18pas1Eva+d3n+vqRgfr0jvba8PXbSjl7wvVCFouim3ZU/4ff1oOz92vsX2epSZ8xsgcEmT80vCbzcpLT3GK1acFLk5V4ZM9Va9kDghRWpab8QyLkyqVJZw9s15xnxyg/J6vEj/G2CrUaa+izn2rC24sUWina2+OUa6f3btDXDw9U+sWz3h4FAADcoMp+GzIAAAAAAAAAACizmWtiZbRvLjjAriHt67tU75YeTTVzTazD7NSFVK3bf1o9mtZwdcwrLNh00DDr0KCaBrapW+Yev5oyoJU+/H6bzl423hRYGjNWxyq/sMhh1iA6Unf2a2VqP0maMqC1Pvh+mzJz8q/IFm85rDdv72t6T3fLySvQ8p3HNGfDfq3cfcLwc1oSjWKiNLpLY43p2lg1KoaZOCXgHmlZuU7zj5du18mkVIdZSIBd47o10U1t6qpjw2gF+dv/m+UXFCou/oJ+3HFU8zYcMKzxq13HE/Xwv5bpi0eGuv4kyoEgf191bVxdTWtUVOPqFdSgWpQigv0VGuinQD9fpWfn6nJ6ji6lZ2nnsURtOpigDQdOKzkj56q1j59P0Yi/ztGPL92iqFAOuQS86eDBg3r44Yd0R+fqemVoQ5cOFAUAAIB71K8UrPn3tNHwqdv1+OOPadq06d4eCQAAAAAAAAAAAAAAAAAAAADgBdNnLzS8NCokOEgjb+7vUr3bxo3U9NkLHWYn4hO0esMW9e7WyeU5f2/Odz8YZp3btdbg/r3K3ONX998xUe9O/VIJ5xJNqylJ02YtUH5+gcOsUf06umdyyS8HK6kH7piod6f+WxmZV16Gs2DpT/rHX543vae75eTk6vuff9HMBUu0/Jd1hp/TkmjSsJ4mjBisCSOHqFZ1Lt653qWlOz/P5r1Pp+n4qdMOs9CQYE0aPUyD+/dS1w5tFBT4f2ca5Ofna9+Bw1q8fJVmLfzesMavtu/epyl/el4zP3nX9SdRDgQHBapHp/Zq3qShmjaqr0b16igyIkxhISEKCgxQWnqGLiWn6OKlZG3bvU/rt+7Q2o1bdTnF+XkaknT0ZLwGjLtTa76boQqRER54NgAAAAAAAAAAAAAA4Fqxb/lMGV38ZA8MVoNuQ1yq13zALf+p6UBq4inF716nmq17uDzn7x1YvcAwi27SQfU6DSxzj1+1GTZFW+d+qPQLZ02rKUl7l81QUcGV9y9JUlSNBmo99E5T+0lSm+FTtHXuB8rLzrwiO7R2sfo9+KbpPd2tIC9HRzctV9zKOTq+baXh57QkKtRqpCa9R6tJnzEKq1L2+8lQvuVmpjnNt837WCnnTjrM7IEhatZvnOp2ukkxzTrKHhD036ywIF8XjsfpyMYftX/VPMMavzp3aJd++PvDGv7CF64+BY+xBwSp+cCJatBtqKq36HLd3ZViDwhS9RZdValOU1Wo1VhRNRooIDRCfkGh8vUPVG5murLTLisr9ZLOHdqphH2bFL9ng3LSk69aO/nscc16coQmvfejAsOiPPBsAAAA/o+PtwcAAAAAAAAAAOBGV1RUrFlr4wzzYR0aKNDP16WanRvFqGbFMJ264PjgoRmr96lH07JtfsrKzdemgwmG+fjuTctU//dsVqvGdG2s95dsNbXuvA37DbM7+7WSj81qaj9JiggO0IBWdbRw86ErsvMpmYo9laRmNSuZ3tdsxcXF2nDgtOauP6DFWw8rLSu31LWio0I0qnMjjenauNw+9+ioUNWrGuntMUotMiTA2yNct3LzC53mJ5McvxZP6tVML47vrophQQ5zXx+bWtWpolZ1quixEZ009ccdemfhJmXlGh8AuWjzIQ1sU1fjujUp+RPwogqhARrbtYn6t66jzo1iZPexGa6NCA5QRHCA6laNUIcG0bpvUFvl5BXo27WxmvrDDh1LdL5Z79i5ZN370Q+a8/RoWa3X1wZH4FpRXFyshx96UNXC/PXSkIbX3WZjAACAa1n9SsF67qa6enL6V7r77nvUtWtXb48EAAAAAAAAAAAAAAAAAAAAAPCgoqIifTP3O8N81OABCgxw7T3r3Tq2Ve0aMToR7/hsimmzF6h3t04u1fy9rOxsrduy3TC/dcywMtX/PZvNpgmjhujvH31uat1vF35vmN172wT5+Jh/lHhkRLgG9e2puYt/vCI7d/6C9sQdVMumjUzva7bi4mKt3bRNMxcs0YKlPyk1Lb3UtapXq6Kxw2/WLSOHlNvnXr1aVTWoW9vbY5RahcgIb4/gUE6u8zNTjp867fDjd0wYpdee/ZMqVXB82ZCvr6/atGiqNi2a6tlH7tU/P5uu19/7RFnZ2Ya95i1ZpsH9e2nSaHNfv9ylYlSkJo4aqkF9e6hbx7ay2+2GayMjwhUZEa76dWqpc/vWeuTu25STk6uv5izUe59O19ETp5z2OnL8pG5/6Ckt+eZfslrNPxMIAAAAAAAAAAAAAABce4qLihT78yzDvGH3YfL1D3SpZkzzzgqrUlOpiY73MuxdPkM1W/dwqebv5edkKWHfJsO8Wf/xZar/e1abTU36jNGW2e+bWnf/qnmGWeuhd8pqM3/vW0BohOp0HKCDqxdekWVcPq+kY7GqVLeZ6X3NVlxcrNN7NyhuxVwdWrdYuZlppa4VUjFajXuPUtM+Y8rtcw+tFK3I6vW8PUapBYSWzzurCvKd731LOXfS4ceb3zRJPf/wooIiKjrMbT6+qtKglao0aKXOEx/T9gVTtXHGO8rPyTLsdXDNItXrNFBN+40r8fyelJedqSMbf1Rhfr6kYtVo2c3bI5VZYHgFNek7VnU79Ff15p1l8zXevxcQGqGA0AhFxtRVTNMOaj/qPhXk5Wjf8m+1bf5UJZ855rTX5YRjWvLGvRr3+hxZ2L8HAAA8yPzfKgEAAAAAAAAAgEt+2XdSZy8bH+w1oUdTl2taLBaN795Eby9wvIlu6bYjSsvKVWign8u1f7Xl8BnlFRQ6zOw+No3o2LDUtY2M795E7y/Zalq90xdSdTDhksPMarFouBuew6+6NK6uhZsPOcy2Hj6rZjUrua13WR1MuKi56w9o3sb9SrhY+kPpIoL9NaxDA43u2lhdGsXIYrGYOKX5pj5ws7dHQDmVk1/g0nqLRXrz9r6aMqB1iR/j5+ujR4d1VJdGMZrw9gKlZhlvbnxpxmoNbldPQf7GG968rV39arqtT0sN69hAdh9bqev42310Z79Wmty7hV6bs04ffr9NxcXG63/Zd1KfLd+pewe1LXVPAKU3f/58rVi5Sl/f2Ub+vqX/sw8AAAD3mNg+RjO2ndOD99+n7Tt3ueXiBgAAAAAAAAAAAAAAAAAAAABA+fTzmg1KOJdomE8eO8LlmhaLRZPGDNNr737sMF/0wwql/jVdYaEhLtf+1cZtu5SXl+8ws9t9NWboTaWubWTS6KH6+0efm1bvVMIZ7T901GFmtVo1eshA03r9Xo9O7TV38Y8Os83bd6tl00Zu611W+w8f1cz5SzRr4feKP3Ou1HUiw8M0avAATRg5RN07tSv3Z198+f6b3h7hupSTk+fSeovFovdee1733zGxxI/x87PrqYfuVveO7TT89vuVkmp8mdozf/mbRgzqp6BA1y4G9KSObVvqrkljNXrwANntpT/fwt/fT/fcNkF/mDhGL771T7079d8qdnJwxM9rNuijf8/Qw1Mml7onAAAAAAAAAAAAAAC4fpzY8YvSL5w1zJv1n+ByTYvFomb9x2vD1287zA+vX6rczDT5BYW6XPtXCXFbVJjveM+KzdeuRj1HlLq2kab9xmvL7PdNq5d6/rQunjzoMLNYrWrYY7hpvX6vRosuOrh6ocPszP6tqlS3mdt6l9XFUwcVt2Ku9q+ap7SkhFLX8Q+JUMMew9Sk92hVb9Gl3O99G/L0VG+PcF0qzMtx7QEWi/o/+KbaDJ9S4of42P3UacKjimneRfNemKDcjFTDtb98+pLqdx0se0CQa3N5SFpSgnYvnabdS6epSoNW6nrrk6rX2fy9xu4W3aSdWg2+TQ27D5PNt/T793zs/mo99E61vHmy1v77NW2Z+6GcXfx0cscv2rHoM7UbdW+pewIAALjK6u0BAAAAAAAAAAC40c1Yvc8wq1ExVF0axZSq7vjuTWW05yk7r0DzNx4oVd1f7Tlx3jBrVrOiwoP9y1TfkUYxFVQx1LxDo9bGxRtmLWtXVuVw923SaVuvqmEWeyrJbX1LKz07T1N/2K4+z32trk9N03uLtyjhYrrLdQLsPhrRqaG+fmyE9n98v96dMkBdG1cv9xv0AKeM94Q59PptfTRlQOtSterQIFrznxsru4/NcE1SapY+Xb6rVPU95c8TemhM18ZOn4crfGxWvXxLT816cpT8fX2crn1j3gZdSM00pS+AksvPz9ef/viIBjatrH6NK3p7HAAAADhgtVr0xvCG2hsbpy+++MLb4wAAAAAAAAAAAAAAAAAAAAAAPGjarAWGWa3q0ereqV2p6t46ZrjheQLZOTmavWhpqer+aufeOMOsZdNGiggPK1N9R5o2rK9KFaJMq/fL+s2GWZsWTVWlkvvel9mhTQvDbE9c2c4lcYf0jEz989Pp6njTGLXqPUxvf/iZ4s+cc7lOgL+/xgy9SfP+/YHid63Rx2+/oh6d23P2xQ2s2MllQo68++qzuv+OiaXq1bl9a/347eey230N15y/cEkffvFNqep7yl+ffUy3jBwiu730Fzv9Lx8fH73x/OP67qup8vf3c7r2lb9/oKSLl0zpCwAAAAAAAAAAAAAArm17l80wzMKq1FD1Fl1KVbdZ//EyuvipIDdb+1fNL1XdX50/sscwq1S3mfxDwstU35GKtRopMNy8/Windq01zKrUb6ngyMqm9fq9qo3aGmbnj8W6rW9p5Wala9v8qZr2QB99MaWrNs96T2lJCS7X8fELUKOeIzTqla/10Oz9uunRd1WjZVf2vt3AXNz6pn4PvK42w6eUqldM0w4a/+Z82XyN94xlJidpx6JPS1X/amy+foqsXs/h/yKq1VFAWJSsPsb78n4v8fBuzf/zJH3/5n3KzUxzy8zu0vOuP6tJnzFOvxausNp81OvulzXmtVnysTu/d3Dd9DeUmXzBlL4AAAAlYfX2AAAAAAAAAAAA3Mgup2frxx3HDPNx3ZqUevNSrcrh6tQwxjCfsbpsG8EOJhgfUNSilvs2tzWtad4mvV3HEw2zRjHmHYTnSIXQQMPsWGKyW3uXxp4TiXrhm9Xac/K8y4+1WS3q3byWPrzvJh2Y+oC+eGSobm5XT3YfmxsmBTzPx6fk/9m1b8taumdgmzL1a12nip4a7XwD95crdquwqKhMfa5F/VrV0dQHBhntUZckpWfn6dPluzw3FABJ0sqVK5Vw9pwe71fH26MAAADAiVbVw9S/cUVN+/cX3h4FAAAAAAAAAAAAAAAAAAAAAOAhly6naMlPqwzziaOHlfrsizo1q6trB+P3V0+bvbBUdX+1/9BRw6xV08Zlqu1MiyYNTau1Y0+cYdakQV3T+jhSMSrSMDt6It6tvUtj5944PfnKW9q1b7/Lj7XZbOrfs6s+/8frStizTjM/eVfDBvaV3W7OxTS4tvn6+pR47cDe3fTgH24tU7+2LZvpxccedLrm069mqbCwsEx9rkU39emhL//5ptOfO2npGfrwi288OBUAAAAAAAAAAAAAACiPstMu6+imHw3zpn3HlXrvW3jVWopp1skw37d8Rqnq/uriyYOGWeW6LcpU25lKdZqaVivxsPG9H1E1G5nWx5HA8AqGWfIZ47vAvOX8kT1a9ckLOn9kj8uPtVhtqtW2t25+8kM9NOeAhr/whep3uVk2X/a+QbL5lHzvW+32fdV2xD1l6le1YWt1nfyU0zW7lnypIjfsfQuvWlN3/3uLw//dM32bHpl3WE/+mKhH5h/R2Nfnqtvtz6piCV7z4lbO1dd/vEmZyRdMn/laU7dDPw1+eqqcXfyUl5WuHYs+9eBUAADgRlfyW0IBAAAAAAAAAIDp5q7fr7wC440g47uXbUPaBCeP33U8UQcTLpa69qmkFMOsWc2Kpa57Nc1rVTKt1v544+ffMDrKtD6ORIb4G2bnLme4tbentKlbRa/f1kexH92nec+O0S09mikkgI15uP7YbbYSrbNZLXrnD/1N6fnI0PaqV9X4oMszl9K1fv9pU3pda4Z1bKjHRxhvUpekL1fsVr6Tn78AzDd37lzVqRSiZtVCvD0KAAAArmJYi8ravHWb4uPL3yUKAAAAAAAAAAAAAAAAAAAAAADzzVywRHl5+Yb5rWOGlan+5LEjDLPtu/cp7tCRUtc+EZ9gmLVs6r7LnVo2a2xarX0HDhtmjRvUNa2PI1ER4YZZwrlEt/b2lPatm+vdV5/VyR2/aOnMz3TbuBEKCQ7y9lgoZ+y+viVaZ7PZ9OGbL5nS84kH7lKDurUN89NnE7Vm41ZTel1rRg8ZqGf/eJ/TNZ9+NUv5+cY/uwAAAAAAAAAAAAAAwPUvbsVcFebnGebN+o8vU/1m/ScYZucO7dKFkwdLXTvl3CnDrFLdZqWuezWV6zU3rVbS8f2GWYWaDU3r40hAqPF9LekXzrm1t6dUbdRGfR94XQ/OitX4N+ep+YBb5BfIXQ/4LatPye4Cs1htGvjHd0zp2XHcI4qsXs8wT79wRvF71pvSqzQCQiNVp30fdb31Cf3hX2t16z+XqXa7Pk4fc+nUIX375HBlpyV7aMryq1GPYeoy8XGna3Yt+VKFBezfAwAAnuHj7QEAAAAAAAAAALiRzVwba5h1bBCtOlUiylR/eKeGevarlcrKLXCYf/PLPr02uXepap9PzjTMqlcILVXNkoiJMq92/MVUw+zlb9fq5W/XmtbLFZfSs73S1wx1q0ZobNfGGt2lcZm/f4FrhZ/dVqJ1g9rWU/WKYab0tFmt+kP/Vnruq1WGa37adVw9m9U0pd+15o/DOurrX/bpfIrjn1XJGTlave+U+reu4+HJgBtTfn6+Fi6Yr8ltKspisXh7HAAAAFzFgCaV5Odr07x58/TYY495exwAAAAAAAAAAAAAAAAAAAAAgJtNn73AMOvSvo3q1S7be5bHDL1Jf3rxdWVlOz5LYdq3C/S3l58uVe3EpAuGWY2YaqWqWRI1oquaVuvU6TOG2bOvvaNnXzPnMhxXXUq+di+YqV+nlm4ZNUQTRgwu8/cvbgz+fn4lWjd0YB/VjIk2pafNZtN9t0/QY39+w3DNDyvWqE/3zqb0u9Y89dAU/XvmXCUmXXSYX05J1Yq1GzWob08PTwYAAAAAAAAAAAAAAMqLfctnGmbRTTsqIrps91E06jlcKz9+Vvk5WQ7zvcu+Ud/7XitV7YzL5w2z0MrVS1WzJEIrxZhWK/V8vGG2+rOXtfqzl03r5YrstEte6WuGyJi6atJnrJr0GV3m71/cGHzsJdv7Vr/LIIWZ9NpitdnUeugftPLj5wzXHNvyk2q1KR97u6KbtNe4N+Zq77IZWvHRM4av6ZdOHdJPHzyp4c9/7uEJy59OE/6oPT9+rUyDn1U56ck6uWO16nbs7+HJAADAjcjq7QEAAAAAAAAAALhR7T6eqNhTxoe8je/epMw9QgLsurldfcN87ob9yi8oLFXt5MwcJ31LtummNEIC7KbUKSwqUlJKpim1zJaTV+DtEUotMydfqZm5Ss3K9fYogMeEB/mXaN1tfVqY2veWHk1l97EZ5psOJJja71oS6OerR4d3dLpmxZ4THpoGwMqVK5WckqphLSp7exQAAACUQIi/j3o1qKC5s2d5exQAAAAAAAAAAAAAAAAAAAAAgJvt3BunvfsPGea3jhlW5h4hwUEaPqivYT5zwRLl5+eXqvbllFTDLDQkuFQ1SyIk2JzahYWFSrxw0ZRaZsvOuXbPjcjMylJqarpS09K9PQquEeHhoSVad9fEMab2nTx2hOx2X8N83Zbtpva7lgQGBOjph+9xumb5L+s8NA0AAAAAAAAAAAAAAChvEg/vVtLxWMO8Wf/xZe7hFxii+l1vNsz3r5yrwoLS7X3LSU922tdd7CbVLiosVOblJFNqma0g1/hOrfIuLztTOZmpyskw3hsJ/C//4PASrWt5822m9m0+4BbZfI3vkTu9b5Op/czQ4qZJGvnyV7L5Gt+td3D1Qh1at8SDU5VPvv6B6nzLo07XHN+2wjPDAACAG57V2wMAAAAAAAAAAHCjmrHGeIOev6+PRnRqaEqfCT2aGmYX07K1bOexUtXNySswzEICjDe+lFVIgPHmFFdkZOepsKjYlFpmy8k3/tyWd4nJGZr64w71e+EbdXj8C709f6OOnTPe0AlcDyKDA666xma1qGPDaFP7hgb6qWmNiob5gYSLyisoNLXntWRYhwZO862Hz3hoEgBr1qxR1YggNanqvjdyAAAAwFz9GkVpy7btysm5dt9MCgAAAAAAAAAAAAAAAAAAAAC4ummzFhhm/v5+GjP0JlP6TB47wjC7cOmyvv95danqZjvZ9x4SHFyqmiURGhJkSp30jEwVFpbP94Tn5OR6e4RSO5uYpH9+Nl2dbx6npt1v1l/e/UhHjp/09lgox6Iiwq+6xmazqWuHNqb2DQsNUYsmjQzzuENHlJeXZ2rPa8mowQOd5hu37fLQJAAAAAAAAAAAAAAAoLzZu2yGYeZj91ejniNM6dOs/wTDLCvloo5uWlaqugV5xnvf/ILcd6a/WbXzsjNUXFQ+9745+9yWdxmXErV9/lR99VA/fXZnB63/+m1dTijd3WK4MQSERl51jcVqU0yzjqb29QsKVaU6Tu7FO3lAhfnlb+9b7ba9ddOf3nW6ZuOMdzw0TfnWsPswp/mZuK0emgQAANzorN4eAAAAAAAAAACAG1FOXoEWbDxomA9qW1dhQf6m9OrZtKaqRhofGDdzTWyp6uY7OdwtwM+3VDVLItCk2jn55XOD3vXk2LlkvTV/ozo8/oX6vvC1pv6wXYnJGd4eCzBdVGjAVdc0iqmgYH+76b3b1a9qmOUVFCrhYprpPa8VVSKC1axmRcP88JnLKi4u9uBEwI3r6NGjqlchQBaLxdujAAAAoITqVQpWcXGxjh8/7u1RAAAAAAAAAAAAAAAAAAAAAABukpOTq9nfLTXMhw7oo/CwUFN69enWSdFVKhvm02ctKFXd/PwCwywwwJxzOxwJCrj6e8xLIic315Q6MHbk+En95Z2P1LT7zep88zj989PpOnf+grfHQjlTISriqmuaNKin4KAg03t3bNPCMMvLy1f8mXOm97xWVK1cUS2aNDTMDx49zrkRAAAAAAAAAAAAAADcgArycnRgtfGes3pdBsk/OMyUXrVa91RwBeN7QfYtn1mquoUF+YaZj585+9Mc8fUPNKVOQV6OKXVg7HLCMW346i19dmcHTX+wr7bNn6qMS4neHgvlTGB41FXXVKjVSPYA4/vrSqta43aGWWF+ntKSEkzvaYZm/Scoplknwzzp2D7F79ngwYnKp+CoKqpUp5lhfin+MPv3AACAR1i9PQAAAAAAAAAAADeipduPKCXTeJPYhB5NTetltVo0rlsTw3zlnhNKTM5wua6vzWaYZecab+ArqyyTahcUFppS50bRoUG0pj06TIPb15fdx/hrb2T38fN64ZvVav7QvzTyr3M0Y/U+pWVxSCCuD9GRIVddU79apFt6X63umUvpbul7rWhXr5phlpNfoMSUTA9OA9y4jhw6oFqR7jvAGAAAAOarHfWfN8oeOXLEy5MAAAAAAAAAAAAAAAAAAAAAANxl0bIVSk5JM8wnjx1uWi+r1aqJY4Ya5stXr9e58xdcruvr62OYZWW77/KnzOxsU+rk5xeYUudG0bldK83+7J8aPqif7HZflx+/Y0+snnzlLdVu11s3jf+Dps2ar9S0G/s9+fiP6tWML9D7VcN6td3Su2HdOk7zhLM39oVqHdu0NMxycnJL9bMDAAAAAAAAAAAAAABc2w6vX6qc9BTDvFn/Cab1slitatZvnGF+fNtKZVxyfX+Hzcd4/1NBrjn70xzJz8kypU5RAXvfXBHdpING/HmaGnQdLJuv3eXHJx7erVWfvKCPJzbXrKdGau+yGcrNNN7/iRtHSMXoq66Jql7fLb0jr1I37cIZt/Q1Q+eJjzvNj235yUOTlG/VGrczzAryckr18w8AAMBVxu8cAwAAAAAAAAAAbjNjdazT/LmvftHzX682rV9mbp5hVlhUrFnr4vTosI4u1fS3+yivoNBhlp5t3K+s0rNzTalj97E5zSuHBykkwM+UXtcDu49NQzs00NAODZSSkaNFWw5pzrr92nrkjIqLS16nqLhYa+PitTYuXk9+uUL9WtXRmC6NNKB1Xfnb+U9XuDZFhQYqJMDu9LUvPMjfLb2vVjc1y5zXzGtVhdAAp/mltCxVjQj20DTAjam4uFhHjx3XiN41vD0KAAAAXFApxK4gP18dPXrU26MAAAAAAAAAAAAAAAAAAAAAANxk+qwFTvPH/vyGnnj5LdP6ZWYaX+pUWFior+cu0lMP3e1SzQB/f+Xl5TvM0jMyXKrlirT0TFPq+Pk5v2SpSqUKCg0JMaXX9cBut2vkzf018ub+Sk5J1bwlyzRj/hJt2r5LxS4cflFUVKRV6zdr1frNevi5v+imPj00YcRgDe7XS/7+nDVyI6oQGaHQkGClpRu/bkSEhbqld3i487opaelu6XutqFghyml+4dJlVatSyUPTAAAAAAAAAAAAAACA8mDv8hlO85UfP6dVnzxvWr+8bOP9YsVFhYr9eZY6TXjUpZo+dn8V5ju+4yQ30337RcyqbfN1vvctKLKy/ILY+/Yrm69dDbsPVcPuQ5WTnqKDaxYpdsUcndm/Va5c/FRcVKRTu9bq1K61+un9J1W3Qz817jNG9ToNkI/dPffioHwLDIuSPTBEeVnGf7b9g8Pd0vtqdXMzUt3S1ww1W3WTPTBYeVmO9wye3rfJwxOVT4HhFZzm2amXFFKhqoemAQAANypuuAUAAAAAAAAAwMMSLqZpXVy80zXHEpM9NM1/zFwTq0eHdXTpMeFBfkrLynWYpWc7/rgZ0rMdbwx0VaCfr9P8sRGdNGVAa1N6XW/Cg/11R9+WuqNvS8VfSNWc9fs1d/0BHT132aU6ufmFWrrtiJZuO6KQALuGtK+v0V0bq0fTGrJZrW6avvTu//gH7TyW6O0xSm3KgFa6e2Abb49x3apdOVx7TyYZ5qGB7jmAMTzI+ebW7FzHB4neKCqEBjrNs3MLPDQJcONKTExUZla2alVw/ucRAAAA5YvFYlGtisE6cuSIt0cBAAAAAAAAAAAAAAAAAAAAALhB/Jmz+mXDFqdrjp445aFp/mP67IV66qG7XXpMRFioUtMcXyiTlu74whQzpGeYUzsoMMBp/uwf79P9d0w0pdf1JiI8THdPHq+7J4/XydNnNHP+Es1csESHj51wqU5ubp6++3GFvvtxhUJDgjViUD9NGDlEvbt2lM1mc9P0pXfnI89o2+593h6j1B64c6IeuHOSt8dwqE7N6tode8AwDwsLdUvfiKvUzcrOdkvfa0WlCpFO8+zsHA9NAgAAAAAAAAAAAAAAyoO0pATF717ndE3ymWMemuY/9i2fqU4THnXpMf4h4crNTHOY5WY53hNnhjyTavv6O797oMvEx9Rm+BRTel1v/EPC1WrIHWo15A6lJsYrbuUcxa2cq8unj7pUpzA/V4c3LNXhDUtlDwxRg25D1KTPaNVs1UPWcrj37fu37te5Qzu9PUaptRk2RW1HuLbH1VMiqtXW+aN7DXO/YPfsffMPCXea5+eW371vNl+7opt21IltKx3mF08a7yW8kQSGV3Cal+evMQAAuH74eHsAAAAAAAAAAABuNDPXxKqouNjbY/zGsXPJ2nwwQZ0axZT4MVUighV/wfEmvdMXHX/cDAmXzKkd5G9XkL+vMnPyHebJGWzcKIkaFcP0xMjOemJkZ+08dk5z1u/Xok2HdCEty6U66dl5+nZtnL5dG6fK4UEa3rGhxnRtrLb1qrppcteduZSmo+cue3uMUruczve0OzWtUVF7TyZ5ewz8js1qdZqXt5/HwPUoISFBkhQd7u/lSQAAAOCq6BAfJSSc9vYYAAAAAAAAAAAAAAAAAAAAAAA3mD57oYqKirw9xm8cOX5SG7buUNcObUv8mKqVK+nk6TMOs/iEs2aNdmXtM+dMqRMUGKjgoEBlZDo+o+FScoopfa53tapH67lH79Nzj96n7bv3acb8xZq7eJmSLl5yqU5aeoa+mrNIX81ZpCqVKmjM0Jt0y8ghat+6hZsmd93ps+d0+NgJb49RahcvJ3t7BEMtmjTU7lguVCpvbFbnF8UVFZevn2UAAAAAAAAAAAAAAMC99i6fqeJytvftcsIxJcRuVkyzTiV+THBkFaUmxjvM0s677zzYtKQEU+rYA4JkDwhSXnamwzw7rfzuEypPwqrUUJdJT6jLpCd07tBOxa2YowOrFykr5YJLdfKy0hX707eK/elbBUVWVqMew9Wk7xhVa1Ty/ZjulpZ0RpdPH/X2GKWWnVZ+76yqWKepzh/d6+0xrjnBUVUMs/ycLBXk5cjHfmPfs2K1Od+/V95+HgMAgOuT85soAQAAAAAAAACAqYqLi/Xt2lhvj+HQjDWuzVWjYphhFnvKtQ1arth3Msm0WjFRoYbZ5fQc0/rcKNrUrao3b++r2I/u07dPjtSozo0UYPdxuc75lEx9unynBvx5htr/6XO9MXe9Dp9x7cA7wNNa1THeMCdJaVm5bumbkun8tSrAz9ctfa8Vl9IdH0L6q8Ab/PMDeEJOzn9epwJ8nW+aBQAAQPkTYLcpJyvb22MAAAAAAAAAAAAAAAAAAAAAAExWXFysr+cs8vYYDk2btcCl9bVqRBtme+IOlnUc49qxB0yrVT26qmF2OTnFtD43inatmusff3leJ3f8okXTp2rc8JsV4O/65TiJSRf14RffqOuQCWrS9Sa9/LcPdPDocTdMjPKibctmTvPU1DS39E2+St3AgAC39L1WXLjs/FKzG/3zAwAAAAAAAAAAAADAjaS4uFixP33r7TEc2rtshkvrw6rWMMySjrnvbqvzR/eZViukUoxhlp3mfM8HrlS1YRv1e/BNPTgrVmNe+1aNe42Sj5/re2MyL5/XjkWf6uuHB+jT29tr3bQ3dCn+sBsmRnlRtUErp3luhnv2vuWkpzjNfUvx/etJQeEVnObZackemqT8ykpxfmecr3+ghyYBAAA3Mqu3BwAAAAAAAAAA4EayNi5e8Rfcs9mkrL7bckgZOXklXt8oxnhzyN6T580YyaG4UxdMq9UgOtIwO3GezS2l5WOzakDruvrs4SE6MPUBfXDvTerRtIasFovLtY6fT9HfF25W5ye/VJ/nvtZHS7fp7OV0N0wNlE3besYHXkpSSmaOW/perW5ksOuHRF5PLqZlO83Dgvw8NAlw48rJ+c/rlJ8vW1QAAACuNX4+VuXkOP+9CgAAAAAAAAAAAAAAAAAAAABw7fll/WadPH3G22M4NP/75crIzCzx+iYN6hlmu+MOmDGSQ3v3HzKtVqN6dQ2zYyfiTetzo/Hx8dHN/Xrqm4//roQ96/T5u39Vn26dZLW6/p7Xoyfj9fp7U9Wi5xB1vGmM/vHJlzpzzn1nq8A7OrRu4TRPTnXPmUEpKc7rRkWEu6XvteLiJecX9YWHhXpoEgAAAAAAAAAAAAAA4G2ndq1VamL53FN1aO13ysvOKPH6CjUbGWbnj+01YySHko7HmVYrqkYDwyz57AnT+txorDYf1e04QMOe/0wPzTmgm5/4QDVb95ClFHvfks8e18YZf9fnd3XWtAf6aOvcj5R+8awbpoY3VW3U1mmek5Hilr5XqxsQanw3XHmQf5Wzt602Hw9NUn5lpV50mvsHh3loEgAAcCPjb2UAAAAAAAAAAHjQzNWx3h7BUGZOvr7bfEiTejUv0fpWtSsbZrGnLiglI0fhwf5mjSdJOnD6gi6kZZlWr3WdKlqy9YjDbNOhMyooLJKPzfWNZfg/IQF2TezZTBN7NtPZy+mav+GA5qzfr/2nnW+ccWTPyfPac/K8Xp65Vl0ax2h0l8Ya1qGB6d9nQGm0rFVZEcH+Ss7IcZgfPnPJLX0Pn3F+iFz1Cjf2IXJ7TxofaOljsyo6KsSD0wA3poKCAkmSr9Xi5UlQXrR/Y40Skh3/vDz39kAPT1N+jPpkqzYdT3aYbX2mh6pHBnh4IgAAJB+bRXn5ed4eAwAAAAAAAAAAAAAAAAAAAABgsmmzF3h7BEMZmVmat2SZ7pgwukTr27RoapjtiTuo5JRURYSbe/FH7MEjSrpo3vvH27VqpoU//OQwW791hwoKCuTjw1HiZRESHKTbxo/UbeNH6sy585q16HvNmL9EsQcOu1xr17792rVvv5796zvq3rGdJowcrFGDB5j+fQbPa928iSLDw3Q5JdVhfvDocbf0PXj0mNO8RkxVt/S9Vuzad8Aw8/HxUfVqVTw4DQAAAAAAAAAAAAAA8KZ9y2d6ewRDedmZOrjmO7W4aVKJ1lep38owSzoWq5z0FPmHhJsz3P934cQBZaVcMK1e1QatdXjdEodZQuwmFRUWyGpj71tZ+AWGqPnAiWo+cKLSL57V/lXzFbdiji6c2O9yrfNH9uj8kT1a/fnLqt68ixr3Ga1G3YeZ/n0Gz6tSv6X8QyKUk+74roNL8a7vlSyJq9UNrVzdLX3NknmV10N7QJCHJim/zh/Za5hZbT4KqRjtwWkAAMCNit8qAQAAAAAAAADwkNTMHH2/7YhhfvfA1nrz9r5un2PU63O1JvaUw2zG6lhN6tW8RHU6NoyWr82q/MKiK7K8gkIt2nJId/RtWaZZf2/2etc3djnTpZHxBpyM7DztPnFe7erd2AdUmalaZIgeHtpBDw/toLj4C5qzLk7zNx3UucsZLtUpKi7W+v2ntX7/aT09baX6tqytMV0baWCbugqw+7ppesA5q9WiXs1qauHmQw7zgwmXlJGTp2B/u6l9tx89a5gF+fmqWlSIqf2uJamZOdpx9JxhXqtSuGxWqwcnAgAAcK9zqTladfCidsSn6PD5DCUk5ygjt0A5BUUKtNsU4uejGpEBql8pSB1rR6h3wwqKDDL376dwj6y8Qh1JytCh8xn//dqmZucrPadAGbmF8rVZFOBrU1SwXdXC/NWgcpCaVgtVy5hQ+dr4Oy9KzyKLt0cAAAAAAAAAAAAAAAAAAAAAAJgsJTVNi35cYZg/+IdJ+sdfnnf7HIMm3KWV6zY5zKbNWqg7JowuUZ2uHdrI19dH+fkFV2R5efmat2SZ7p48vkyz/t6M+YtNrde9YzvDLD0jUzv3xqlDG3PP77iRRVetrMfvv0uP33+X9u4/pJnzF2v2oh90JvG8S3WKioq0ZtNWrdm0VX984TUN7N1dE0YM1pD+vRUQ4O+m6eFOVqtVfXt00dzFPzrM9x86qozMTAUHmXvh0padxpcXBQUGKKZqFVP7XUtSUtO0dZfx56dOzeqy2WwenAgAAAAAAAAAAAAAAHhLTkaqDq//3jBvO+Ju9XvwTbfPMevpUTq1c43DbO+yGWpx06QS1Ylp1lFWH18VFeRfkRXm5+ngmkVqNeSOsox6hbgVs02tV71FF8MsLytDiYd3q1pj4/1xcE1IhWrqOO5hdRz3sJKOxyluxRzt/2W+Mi4a38viSHFRkeL3rFf8nvVa8eHTqtO+rxr3GaN6nQbK1y/ATdPDnSxWq2q17aWDqxc6zC+eOqi87AzZA4JN7Xv2wHbDzNc/SCEVqpnaz2ypiY7v8JOkgLAo+foHenCa8icnI1VnD+4wzMOr1ZKV/XsAAMADfLw9AAAAAAAAAAAAN4p5Gw8ox8Fhbr8a3aWxR+YY3aWR1sQ63tix5fAZHT13WfWqRl61TqCfrzo3itHauHiH+ex1cbqjr3mHuxUWFWn+hoOm1ZOktvWqqnJ4kM6nZDrMv10Tq3b1qpraE//RtEZFvTKpl166pafW7Y/XnPX79f22I8rIznOpTl5BoX7ccVQ/7jiq4AC7bm5bT2O7NlbP5jVls1pNnXnxixNMrYfrz5AO9bVw8yGHWVFxsTYdSFD/1nVM65eamaO4UxcM81Z1Kpv+5+BasmznMRUWFRvm7evz+g4AAK59xcXFWhaXpM/Xn9LG48mG69JzCpSeU6CzqTnafCJZX29JkNUi9W9SSfd0q6kuda/+7wDXusKiYh0+n6E9CWnak5CqPQlp2n8uXbkFRYaP2fpMD1WP9PybwTJzC7T5RLI2HL2s9ccuK+5smpz81dZQkN2mHg2iNKZNNfVvXFG+Nu//flBcXKxjF7L++zXYk5Cq2LPpysorNHzM/Hvb3xDfowAAAAAAAAAAAAAAAAAAAAAAeMKshUuVk5NrmE8YMcQjc0wYOVgr121ymG3ctlOHj51Ug7q1rlonMCBA3Tu206r1mx3m38xbrLsnjy/LqL9RWFio2QuXmlZPkjq0aaEqlSooMemiw/yrOYvUoY1553fg/7Ro0lAtmjyp159/XKs3bNGM+Uu06MeflZ7h+BwSI3l5+VqyfJWWLF+lkOAgDRvYV7eMGqK+3TvLZvLFMyvmTTe1Hn5rxKB+mrv4R4dZUVGR1m3erkF9e5rWLyU1TXv3G5+n07ZlM9O/h64l3/+8WoWFxu8969SW10YAAAAAAAAAAAAAAG4U+1fNU0FejmHeuPdoj8zRpPdondq5xmF2Jm6LLiccVWRMvavW8fUPVPXmnXVq11qHeezPs9VqyB1lGfU3igoLtf+X+abVk6RqjdoqKLKyMi+fd5jv++lbVWvcztSe+I9KdZqq0j2vqNeUl3Rq9zrFrZijwxu+V15Whkt1CvPzdGTjjzqy8UfZA4NVv8vNatJnrGq16SmryfuWJr6z2NR6+K0G3Ybo4OqFDrPioiKd3rtJdTv2N61fTkaqko7HGeZVGrQy/XvITJnJF5R4eLdhXpLX8evd0U3LVFxkvH+vWuP2HpwGAADcyLx/0w4AAAAAAAAAADeIGatjDbPalcPVvn41j8wxtEMD+fv6GObO5vy9UV0aGWZbD5/Vsh3HXJrNmc9/2q2zl9NNqydJVqtFIzsbP4eZa2J15pK5PfFbVqtFPZvV1Ef3DdLBqffr04cGq3+r2vKxuf6fsTKy8zRn/X6NfWu+mj7wiZ6etlLbDp91w9SAY4Pa1lNYoJ9hPn3VXlP7zVwTq/zCIsO8R7Oapva7lhQUFumdRY4PUP3Vjfz5AQAA14fYs2ka9vFW/eGr3dp4PNnlxxcVS8vjkjT6X9t025c7FX85yw1TekdRUbEOnc/QnB1n9MJ3BzT0oy2q9+IK9fnHRv1pbqymbTqtXadTlVtg/PdpT7ucmadvtpzW+M+2q9FLq3Trv3dq6tqT2ncmTUXFpauZmVeoH2OTdNdXu9X5rXWavilehaUtVkonL2Xpu93n9Or3hzT6k61q+NIqdf/7ej00a58+W39KW0+mKCvP+M01AAAAAAAAAAAAAAAAAAAAAADAXNNmLzDM6taqro5tW3pkjpE3D5C/v/F7s53N+Xvjht9smG3avkvf//SLS7M5M3XaTCWcSzStniRZrVaNG2b8HKbNXqCEs+b2xG9ZrVb16d5ZX7z3uhJ2r9NXH/1Ng/r0kI+P8fksRtIzMjVj/mINmXSParbppUdfeE2bt+82f2i4xbCBfRUeFmqYfz5jrqn9ps9eqPz8AsO8T7fOpva7lhQUFOiNf37idE3vbp08NA0AAAAAAAAAAAAAAPC2fctmGGbh1Worukl7j8zRsPtQ+dj9DfO9Tub8vca9RhlmZ/Zv1dFNy1yazZmdiz9X+gVz7/CxWK1q3GukYb5v+UylXThjak/8lsVqVa02PTX4qY/00JyDGvrsp6rTob+sNtf3vuVlZShuxRzNfW6sPprQVD9/+LTO7N/mhqnhDvU7D5JfcJhhvueH6ab227d8pooK8g3zWm16mNrPbEc2/qDiIuMz6mOadvDgNOVPUWGBNs18x+maWq3L99cYAABcP1y/1RYAAAAAAAAAALgsLv6C9pw4b5iP6tzIY7OEBvqpf+vahvnsdXEqdLLx438N79hQwQF2w/y5r1YpJ8/4AKiSSkrN1JvzNpS5jiN39W8li8VxlldQqNfnrndLX1wpwO6r0V0aa9ZToxX74b16/bY+al2nSqlqXUjL0uc/7dJNL89Umz9+ptdmrzN5WuBKfr4+GtutiWH+065jOpWUYkqvgsIifblij9M1Q9rXN6XXteirVXt17FyyYe7v66NBbet5cCIAAABzTd90Wjd/sFnbT6WYUu/nAxfU771N+ml/kin1vGHxnkS9tOSgRkzdqgZ/Xqle72zQH2fH6osN8dp+KkU5+SX7tw5Piz2bpvGfbVfLv6zWk/P3a+2RSyooKja9z5mUHD2z8IBuen+T4s6mmV7/V6sOXdBffziscZ9uU6OXVqrzW+t038y9mrr2pDYeT1Z6Ttn/nQgAAAAAAAAAAAAAAAAAAAAAAJTO3v2HtHNvnGE+bvhgj80SGhKsQX16GuYz5n2nwsLCEtUaPWSgQoKDDPPHX3pDOTm5Ls/4e+cvXNQrf/+wzHUcue+OW2QxOPwiLy9fL739vlv64koBAf6aMGKwvvv6E53c8YveffVZtWvVvFS1ki5e0sdfzlSP4RPVsPMAvfjme+YOC9P5+dk1cdQQw/yHFWt0Ij7BlF4FBQX611eznK4ZPqivKb2uRV/MmKcjx08a5v7+fho28Mb9/AAAAAAAAAAAAAAAcCNJOh6nxCPG93M07j3KY7P4BYWqTsf+hnncz7NVVMK9b416Dpc9MNgwX/HxcyrIy3F5xt/LTE7S+ulvlrmOI22G3SWji58K8/O07svX3dIXV/L1C1CTPqM19q+z9MC3ser7wOuq2rB1qWplpVzQzu8+1zd/vEmfTG6jtf9+zeRpYTYfu5+a9h1rmB/d/JNSzp0ypVdRYYF2LfnS6Zr6XY334XlbXnamNs54x+ma2u36eGia8mnPD1/pcsIxw9zH7q96XQZ5cCIAAHAjs3p7AAAAAAAAAAAAbgQzVu9zmo/p2thDk/zar4lhdj4lUyt2nyhRndBAP93Rp4VhfupCqp6atsLl+f5XQWGR7v/4B6Vllf2gO0fqVInQ8I4NDfNZa+P06fKdbukNYxXDgnTvTW204rVbtfnvf9DjIzqpZsWwUtU6dSFV//hui8kTAo49NLidfGyO/zNsYVGxHvviZxUXF5e5z3vfbdGxxGTDvEODamoUU6FUtd+at0FRE/9u+L+35m0o7dgese3wWb34zWqna0Z2bqiQALtnBgIAADDZaz8c0jML9yu/sOx/r/xf6TkFumP6Ln21+bSpdT3lyflx+nTdKW05kazMvJK9+bA8iDubrrVHLqmgyNyvp5HYs+ka8uEWzd1x1i31X//hiD5cfULrjl5WanaBW3oAAAAAAAAAAAAAAAAAAAAAAIDSmT5rgdP8llGevQjFWb9z5y9o2ap1JaoTFhqiu28dZ5ifiE/QI8//xeX5/ldBQYHufOQZpaall6mOkXq1a2r0kIGG+ddzF+mjf3/jlt4wVqlClB66a7I2Lp2tfWuW6tk/3qfaNWJKVetEfILe+uBTkyeEO/zpvjvl4+PjMCssLNSDT79syrkRb33wmY6eML7sqnO71mrasH6par/6zoeyRzcx/N+r73xY2rE9YvP23Xry1becrhk3bJBCgoM8NBEAAAAAAAAAAAAAAPCmvctmOM2b9hnjoUmu3i/j8nkd31ayu5r8gkLVavAdhnlq4in99MFTro73G0WFBfr+zfuVm5lWpjpGIqLrqFGP4YZ57M+ztGMR+6Y8LSiiotqNvFe3fbhCU/69WZ0nPa6wKjVLVSs18ZQ2ffsPkyeEO3QY+5CsNsd734qLCrX8vcdM2fu26dv3lHzmmGEe3aSDKtZqVOY+7rJu+htKv3DGMA+pGK0aLbuVuv76r97SW/2jDP+3/ivne+O87cz+bVr1yYtO1zTqNVJ+gSEemggAANzoHN8KCgAAAAAAAAAATJNXUKh5Gw4Y5i1qVVKD6CgPTiT1b1VbYYF+hvmMNbElrvXI0A7Oa62O1XNfrVJRkesba3LzCzTlgyVavc/4ICkzvHRLD/n52gzzF77+RQs3HXTrDJL0y96T2nbkrNv7XGvqV4vUc+O6acd7U7T0zxN0e58WCg/y9/ZYgEPVK4ZpQvemhvnqfaf0r2U7y9Rjx9Fz+vvCTU7XPDi4fZl6uENyRrZ+3nXcrT0OJlzUre8uVE5+geEam9WiR4Z2cOscAAAA7vL3n47qo9UnS7TWapEqBttVKypAUUH2Ej2muFh6ZuF+zdvJ76bXs5yCIv1xzj59scG9/94CAAAAAAAAAAAAAAAAAAAAAADKj7y8PH278HvDvFWzxmpUr44HJ5IG9emh8LBQw3za7AUlrvXEg1Oc15q1QI//+Q0VFRW5NKMk5ebmadL9T2jF2o0uP9YVrz//uPz8jN8H9MTLb2nOdz+6dQZJ+nnNBm3Zscftfa41DevV1itPPaKDG5frl4Vfa8qksYoIN/6ew7WrZky0Jo81vjBuxdqN+uDzr8vUY9uuvXr9n1OdrvnTfXeWqYc7XE5O0Y8r17i1x/7DRzX6Dw8pJyfXcI3NZtMTD05x6xwAAAAAAAAAAAAAAKB8KMzP0/5V8wzzyvVaKKpGAw9OJNXp0F9+wWGG+b5lM0pcq+P4R65aa8XHz6m4FHvfCvJy9d1fp+jkztUuP9YVvaa8JJuv8d1VK6e+oAOrF7p1Bkk6sf0Xndm/ze19rjVR1eurxx3P6d6vdmjSP5aq5eDb5R8S7u2x4AZhlaurWf8JhvnJnau1feG/ytTj7MEd2jjj707XdBj7oMt1dy35UrmZaaUdq8Q2znhH2+c737vXfvT9slitbp/FVdlpyTq25We39rh46qAWvHSrCvJyDNdYrDZ1Gv+IW+cAAAD4X+Xvb2YAAAAAAAAAAFxnlu04qkvp2Yb5mK6NPTjNf/j5+mhoB+ONgT/tPKaLaVklqhUVGqhnx3Z1uuZfy3Zq9BtzdTwxucQz7j6eqIF/nqklW4/85uPhQf4lrlFSNSqG6flx3QzzwqJiTfngez0zfaXyCgpN7Z1XUKiZa2LV7elpGvPmPB05e9nU+tcTi8WiTo1i9O6UATow9X5Ne3SYBrevLz9fm7dHA37jhfHdFBZovPH3hW9+0afLd5aq9pZDZzTmzXnKLzTe+NyhQTUNaV+/VPXdKT07TxP+tkC9n/tKi7ceVnFxsan1v10bqwEvztDFNOOfuZJ098A2ahAdZWpvAAAAT1gWl6R3VhxzusZqkUa2qqKZd7XV4Vf7au+fe2vT0z0U+1Jv7X+5tz6b3FK9G1ZwWqO4WHpiXpz2nXH/m1BQcjER/hrXtppeH9FY8+5pp63P9NDhV/sq4c0BOvhKH216uru++UMbPdirlupVCrpqveJi6cXFB7V4T6IHpgcAAAAAAAAAAAAAAAAAAAAAAN625KdfdPGy8ZkPt4wc4sFp/sPPz66RN/c3zH9YsVoXLpXsDIYKkRF6+cmHna754IuvdfMtU3T0xKkSz7hzb5y6DZ2ghT/89JuPR4SHlrhGSdWqHq1Xn/qjYV5YWKhbH3hcf3rxr8rLyzO1d15enr6avVCt+w7X4Il369DR46bWv55YLBZ17dBWH7/9ik7vWqvZn/1Twwf1k5+f3dujwUR/eeZRhYcZ/zl/8pW39NG/vylV7Y3bdurmiXcrP7/AcE3ndq01YlC/UtV3p7SMTA2/7X51GDhaC5b+ZPq5EV/NWaSug8df9bX/wTsnqVG9Oqb2BgAAAAAAAAAAAAAA5dORTcuUnXrJMG/SZ4wHp/kPH7ufGnYbapgf3fKTslIulqhWYFiUut/+rNM1Oxb+S7OfGa3kMyXf15V4eLe+fmSgDq9b8puP+4eEl7hGSYVVqaEedz5vmBcXFWrxX6doxUfPqDDf3L1vhfl52rd8pr64u5vmPDtGl08fufqDblAWi0UxzTrppkff1UOzD2jEn6epQdfBsvka36+Da0+PP7wgv+Aww3zVJy9ox6JPS1U7IXaL5jwzRkUF+YZropt0UINuru9J3jz7n/pkcmttnPGOcrPSSzWfMzkZqVr23mNaN+11p+vCqtRQ66F/ML2/GfKy0jXvhQmadn9vHVq32PT9e/t++lZfPTTgqj+/2o64W1E1jO8+BAAAMJvV2wMAAAAAAAAAAHC9m7E61jCzWiwa2bmRB6f5P6O7NjbM8guLNGfd/hLXmjKgtfq2rOV0zdq4eHV58kvd8+H3+nHHUaVk5Fyx5nxKpuZvPKAJb89Xvxe/0b5TSb/J/X199ML4biWeyxUP3NxO/VvVdrrms+W71O3paZq+co9y8owPuLqa7Lx8/bD9qB785Ec1eWCqHv7XMh04XbJNkfgPu49NQzs00Fd/Gq79H92vd+7qr04No2WxeHsyQKoYFqRXJ/UyzIuLpWenr9LD/1qmpNTMEtXMzS/Qe4u3aMybc5WWlWu4zt/XR/+YMsDVkT1q78kk3fneYrV59DO9NGO1th89V6YNexsOnNaEt+froU+WKTPXeAOmJNWrGqlnx3YtdS8AAABvSUzN0aNz9jldU79SkH76Y2d9PLGlejesoCA/n9/kEYF2DWleRTPvaqs5d7dTpRDjw75zC4p07zd7lJ1faMr8KJ0GlYP09MB6WvtEV217tqf+Ob657uxSQ13rRal6ZIBC/H1ks1oUFuCrWlGB6tuool64uaHWPt5V025vrYaVg53WLy6WHpsbq/jLWR56RgAAAAAAAAAAAAAAAAAAAAAAwFumz15gmFmtVo0bfrMHp/k/E0YMNszy8ws0Y97iEte6/46JGtjb+ZkUq9ZvVsveQzX5wSe15KdVSk5JvWJNYtIFzVq0VMMn36fON4/TnriDv8n9/f30l6cfLfFcrnj03js0qE8Pp2s++vcMte47Qp9/M0c5OcbvPb+a7OwcLV6+Unc9+pxqtO6pKY89r7iDXEzlCrvdrpE399fcz99X/M41+ujNl9S1QxtZOPzimlepQpTeevFJw7y4uFh/evF13f3Y8zp/oWRnxuTm5untDz/TzbfcrdQ048uj/P399PHbL7s6skftjj2gCfc8qoadB+iZv/xNW3fuKdO5EWs3bdPwyfdpyp+eU2ZWttO1DerW1stPPVzqXgAAAAAAAAAAAAAA4Nqyb9kMw8xitapx75EenOb/NOkz2jArKshX7Io5Ja7VZvgU1W7f1+maU7vW6vMpXbT49Xt0ZOOPyklPuWJNxuXz2r9qvuY+P0HTH+qnpGO/PdPax+6vHne+UOK5XNF+zAOq06G/0zU7Fn2mf9/TTbuXTldB3pX3VpVUfm62jmz8QUvfflAfjm+iH/7+sC6ePFDqejcim69dDbsP1ciXv9JDs/dr4B/fUUyzTuLip2tfUERF9b7nVeMFxcVa8dGz+uHvDyszOcl43f8oyMvV5lnvac6zY5SbmWa4zsfur4F/+oerI/9XTnqK1k17XR9PaKrFf71bh9YtUX6u8/1kV5Odlqyd332uz+7sqD1LpztfbLHo5ic+kI/dr0w93e380b1a9Oqd+tdtbfTLpy/p7IHtZdq/F79ng+Y+P0E//O0h5ec4v0crsno9db/j2VL3AgAAKA2fqy8BAAAAAAAAAACldfZyun7Zd9Iw79I4RtUiQzw30P/o1ri6qkQEKzE5w2E+c22sHhjcrkS1LBaLpt5/swa9/K2OJSYbrssvLNL8jQc1f+N/Dp6LDA5QWJCfioqKdTkjW+nZeU77vDyxh+pXizSeo0TTGjzWYtHnjwzV8Ndma/fx84brjp1L1mNf/KzX567XgNZ11alhtDo1jFGNiqHy9bFdsT4jJ08JF9MUe+qCYk8lad+pJG09fEZZuQVlmBb/KzzYX3f0bak7+rZU/IVUzVm/X3PXH9DRc5e9PRpK4fttR/SXWetcesw5g9cxSVq67Yi2HznnUr0t7/zBpfWO3Nq7uTYcOK056/cbrpm5JlZLth7WuG5NNKhtPXVsGK1AP9//5gWFRYqLv6AfdxzVnHX7derClQd7/t4bt/dRo5gKZZ7fE+IvpOnDpdv14dLtio4KUaeG0WpWs5Ka16ykxtUrKCokwOHrakpGjnYdT9TGgwlaufuE9pw0fs3+X2GBfvr6seEK9reb/VQAAC7Y9mxPb49QLi24r4O3R0A59+rSQ0rNNv49sm2NMM2a0k7B/iXbEti9fpR+fLizRn2yVacuO35jyYlLWfrwlxN6ckC9Us1c3thtFjWsEqKWMaFqER2qljFh2nsmVU/ON/47uzf42iwa2qKK7uxSQ+1qhpeqhsVi0cCmldSjQZReWHRAM7edMVybmVeoZxYe0My72pZyYtfYrBbVqxikljGh//laxIQpNTtft/57p0f6AwAAAAAAAAAAAAAAAAAAAABwIzpz7rx+XrPRMO/Rqb2iq1b24ET/p2eXDqpWpZLOJjq+4GX6nIV69N47SlTLYrHoy/ffUo9hE3X0xCnDdfn5BZq9aKlmL1oqSYqKCFd4WIiKiop1KTlFaenG71+XpDdfeEIN69VxMkeJxjV4rEUzPnlH/cfeqR17Yg3XHTl+Ug88/bJeevt93dyvp7p1bKsu7duoVvVo+fr6XrE+IzNT8WfOaU/cQe2JO6i9cQe1cdsuZWWX7dIa/J+I8DDdPXm87p48XidPn9HM+Us0c8ESHT52wtujoZTuvGW01m7aphnzFxuumT57oRb+8LMmjR6mIQN6q2uHNgoMCPhvXlBQoH0HDmvx8pWaOX+JTsQnXLXvP159Tk0b1jflObjbydNn9O4nX+rdT75U9WpV1KVDW7Vs2kgtmzZSs0YNVCEy3OFrUnJKqrbvidW6zdu1/Jd12rWvZO/zCw8L1bx/f6DgoCCznwoAAAAAAAAAAAAAACiH0i+e1Ykdvxjm1Vt0UUiFah6c6P/UaNlNwVFVlHEp0WG+b/lMdRjzQIlqWSwWDXl6qr754yAlnzlmuK6oIF8HfpmvA7/MlyQFhEbKLzhMxUVFyk67rLysdKd9et39sqJqONmXUobNbxaLRcNf+FzfPjFciYd3G667nHBMy997TOumva66HQcoplknxTTrpLAqNWTzuXKfSV52htKSEpR0LFbnj8Uq6eg+ndm/Vfk5WaWeFb/lHxKuVkPuUKshdyg1MV5xK+cobuVcXT591NujoZRaDrpVp/duUNyKOYZr9i2fqUPrlqhZv3Gq13mQYpp1lK9/4H/zosICJR2P05GNPypuxRylJhrvy/1V3wffUMVajco8f152pg6sXqADqxfIHhCkak06qHK95qpUt7kq122mkIrVZA8IdvjY7LRkJR2PVdKxWJ3eu0HHt61UYb7zO/F+1fvuV1SjZbcyz+8pqYnx2jr3Q22d+6FCKkYrplknVa7bTJXqNlfF2o0VEBbl8HU1Jz1F5w7t0ul9G3V820qdP7KnRP38gsM06uWvDT/3AAAA7lKym5gAAAAAAAAAAECpzFobp8KiYsN8TNfGHpzmt6xWi0Z1bqiPf9jhMD9w+qJ2HD2ntvWqlqheVGig5j4zWsNem62Ei8432/3qcka2LmeU7KC2KQNa6+6BbbR+f7zhGl+brUS1jAT72zXnqdGa8LcF2nnM8ebFX11My9bMNbGaueb/DrML8vdVeJC/fG1WpWblKi0r1+nXH+arUTFMT4zsrCdGdtbOY+c0d/0BLdx0UBfS2BR5rUjLytXRc5dNq5eenaf0bPPqueLdKf0VfyFVmw+dMVyTnp2nL37erS9+3i1JCgmwKyokQOnZebqcka1iF15C/jS8o27r06KMU3vHmUvpmr/xoOZvPPibjwf6+SgkwE9Bfr5Kz85TSmaO8guLXK4fHuSv+c+OUYPoKLNGBgAA8Jjtp1K0cLfx76jR4f76+g9tFOzv2nbAauH+mnlXWw18f5Mycgsdrvl49QlN6hCjauH+LtX2Nl+bRQ0rB6tFdKhaxISpZUyomlQNkd3H+pt1BxJL9u8XnuDvY9UtHaL1YK/aig4PuPoDSiDA16Z3xjaT3ceqaZtOG6775dBFbT2ZrA61Ikzp+yurRapbMUgt///XoEVMqJpVC1Wg/bf/frPxmHd+ZwMAAAAAAAAAAAAAAAAAAAAA4Ebx9dxFKix0/P4RSZowcrAHp/ktq9WqccMG6b1PpzvM4w4e0bZde9W+dcneR10hMkJLZ36m/mNuV/yZcyV6zKXkFF1KTinR2gfunKgH7pykNRu3Gq7x9b3yIhNXBAcFack3/9Lw2+7Ttl37nK69cOmyps9eqOmzF/7P4wMVERYqX19fpaSmKTU9w+nXH+arVT1azz16n5579D5t371PMxcs0ZzvflTSxUveHg0u+vitl3XydII2bN1puCYtPUNTp83U1GkzJUmhIcGqEBmhtPQMXUpOUbELB0c8/fA9umvS2DLP7Q2nzyZq9qKlmr1o6W8+HhgQoLDQYAUFBCgtI1PJqanKzy9wuX5EeKh+/PYLNapXx6yRAQAAAAAAAAAAAABAORf70ywVFxnvfWrSe4wHp/kti9Wqxr1Gadv8jx3mF08e0NmDO1StUdsS1QsMi9K4N+bq2yeGKS0poUSPyU67rOy0kp3t22b4FLUdcbfi96w3XGPzKdveN3tAsMa+PkfzXpigcweN99tIUlbKRe1bPlP7ls/8n8cHyS84XDYfX+VkpCo3M83p1x/mC6tSQ10mPaEuk57QuUM7Fbdirg6sXqislAveHg0uGvjou0pNjFdC7GbDNXlZ6dq5+AvtXPyFJMkeGKLAsCjlZqX/57XFhb1vnW/5k1rdfFuZ575ixuxMndzxi07u+OU3H7dYbfILCpV/cJiKigqVl5WhvKx0FRW6vjdNkrrc+qQ6jH3QjJG9Iv3CGR34Zb4O/DL/Nx/39Q+UX2CIfP2DlJuVrpyMFBUV5Ltc3z8kXOPfnK+oGg3MGhkAAKDEXLuNCQAAAAAAAAAAuGTW2jjDzM/XpmEdvLtZYEzXJvr4hx2G+cw1sWpbr2qJ69WsFK5lr0zSxL8t0N6TSWaMKEl6eGh7vTShhyQpJ894A4uf3VbmXlGhgfruhfF6cOqPWrz1sEuPzczJV2aO65tH4B5t6lZVm7pV9Zdbe+mXvSe9PQ5uQAF2X81+erQmvL1Amw6WbPNyenae0rPzXO719Oguemp0F5cfV95l5RYoK7d0Gxd/Vb9apL7603A1iI4yaSoAAADPen/Vcef5+OaKCLSXqnadikF6ZWgjPT7P8b9f5BQU6V/rTuqVoY1KVd+TxratpnoVg9QyJlRNqoXKz8fq7ZFKxGqxaHy7anpyQD1Fhwe4pcdfhzfWsQuZWnfU+I2SX20+rQ61Isrca2DTShrbtppaVg9Ti+gQBdrZpgoAAAAAAAAAAAAAAAAAAAAAgLd9NWeRYebnZ9eowQM8N4wDt4waqvc+nW6YT5u1QO1btyhxvdo1YrR28bcacfv92h17wIwRJUmPP3CXXn/uMUlSdk6O4Tp/v9K91+d/VYiM0M9zp+kPf3xWC5b+5NJjMzKzlJGZVeYZYI52rZqrXavmevvPT+nnNRu8PQ5cFBDgryXf/EvDJt+n9VuMz+j5X2npGUpLz3C514uPP6gXH7t2L3cykpWdrazs7DLVaFivjuZ+8b4a1atj0lQAAAAAAAAAAAAAAOBasO+nWYaZzddPDXsM8+A0V2rSd4y2zf/YMN+3bKaqNWpb4nrhVWvq1n8u0/wXJ+r80b1mjChJ6jjuYfWc8pIkKT/XeO+bj92vzL0Cw6J0y9++09K3H9ShdYtdemxedqbysjPLPAPMUbVhG1Vt2EZ97vuLTmz/xdvjwEW+fgEa+/pszX1+ghL2bSrRY/Ky0pWXle5yr663Pa1uk59y+XFlUVxUqJz0ZOWkJ5epjo9fgPo9+KZaDrrVpMnKl/ycLOXnlG1PcWT1+hr18leKquHduxYBAMCN69q4fQgAAAAAAAAAgGvQxgOndSzRePNF35a1FRbk78GJrtSydmXVrxZpmC/YdFDZefku1awaEaxlr0zUQ4PbycdWtv8UUSE0QF88MkQv39JTFotFkpSSmWu4PsDuW6Z+vwr089WXjw7T+/cMVFhg2Tf+lZTVYlGoB/vdKHxsVvVvzeFa8I5gf7sWPDdWd/Rt6Zb6YYF++vcjQ/XU6C5uqX8ts1osuqt/K6147VY1iI7y9jgAAAClciQpQysOXjDMh7aorC51jX+vL4lb2kereXSoYT5jS4LSsl37twFveG14Y93RpYZa1wiXn8+1szVydOuqem9cc0WHB7ith9Vq0V+GNZbNajFcsyw2SQWFRWXu9eSAerq3Ry11qh2hQLtPmevkjlTpAAEAAElEQVQBAAAAAAAAAAAAAAAAAAAAAICyWbd5u46eOGWYD+zdXeFhxu8t8YTWzZuoYT3jMwHmLP5R2dnGF0I5Uq1KJa1b/K0eu+9O+fiU7T0OFaMiNWPqO3rj+cf/e/ZFcmqa4fqAAHPeJxIYEKBZn76nT9/5i0e/RlarVaGhIR7rd6Pw8fHRoL49vT0GSiE4KEjLZn2heyaPd0v98LBQzfzkXb342INuqX8ts1qtuv+Oidr0w2w1cvJzAgAAAAAAAAAAAAAAXH9O792o5DPHDPM6HfrKPzjMgxNdqUr9loqsXt8wP7B6gfJzs12qGVKhqm795zJ1GPuQrLay7X0LDK+gYS98oV53v/zfvW+5GSmG6338zNn75usfqBF//lKDHn9ffh78GlmsVvkFeXc/5PXIavNR3Y79vT0GSsEeEKwJby1QqyF3uKW+X3CYhr/wb3Wb/JRb6rtbTLNOuuPjVWo56FZvj1IuWaxWtRl2l27/aIWiajTw9jgAAOAGdu3cQAQAAAAAAAAAwDVmxppYp/nYro09NIlzY7oYz5GWlaslW4+4XNPP10evTOqlDW/foXHdmsjf17XNelEhAXpyVGdt/vsfNKJTo99kqVnGB+ZVDA10eVZnJvVqru3/mKJ7BrZRgL1sGw6daRAdqRfGd9fu9+/RkPbGmyYBXJvsPja9c1d/ffvkSNWtGmFa3TFdGmv923doeKeGptV0J18fm0ID/dzex2KRBrevr1V/nay37+ynYH+723sCAAC4y5ztZ1VcbJw/0qfshwlbLBY93Lu2YZ6ZV6gle8+XuQ8cs1otHunTsEqw+jeuaJhn5hVqd4LxpQAAAAAAAAAAAAAAAAAAAAAAAODaNG3WAqf5LSOHeGgS5yaMGGyYpaala8EPP7lc08/PrjdffFK7Vy3WpNHD5O/v2nudK0RG6Pk/3a99a77X2GGDfjtTarrh4ypFRbo8qzN3TBitA+uX6aG7blWAv7+ptf9Xo/p19JdnHtXRLSs0YlA/t/UBrkV2u10fvvmSFk2fqvp1aplWd8LIwdq18juNGXqTaTXdye7rq7DQELf3sVgsGj6onzb/OFf//OsLCg4KcntPAAAAAAAAAAAAAABQvuxdNsNp3qTPWA9N4lyTPmMMs9zMNB1et8Tlmj52P/W+5xXd9fkGNe03Tj521/aNBYRFqcutT2rKF5vVuOeI32Q5GamGjwsMNz6/uDRa3DRJ907frrYj7pGPX4Cptf9XVI0G6vGHF3TfN7vVoFv52BMJlBc2X7sG/vEdjXntW0XG1DWtbpM+Y3TXZ+vVqOdwU+o16z/B1PmcqdqorUa+/JUm/WOpomo08EhPM1h9fOUXFOr+RhaLGnQdrNs/WqX+D78te0Cw+3sCAAA44b5bhAEAAAAAAAAAuIGlZ+dpyZbDhnlIgF0DWntmM8fVjO7aWG/M22CYz1i9T+O6NSlV7XpVIzX1gZv1xm19tGLPCa3fH6/9py8qPilV6dl5yi8sVJC/XeFBfqpXNVJNa1RU7xa11KVRjHx9bA5rJiZnGvarFG7+QUqRIQF64/Y+enp0F81cE6sFmw5q94lEFReXvmagn486NohRz2Y11Kt5LTWvVcm8gQGUWwNa11Xv5rU0f+NBffHzLu08luhyjfAgfw3v2ED33NRGjWIquGFK96kaEayjnz6ovSeTtGH/aW06mKBdxxN1PsX4dd0VDaOjNLxjA43r3lS1K4ebUhMAAMCbiouLtWD3OcO8fc1wNatmzpsgbm5WWZVD/HQ+PddhPm/nWU3qGGNKL3jPgCYVtSwuyTA/cC5d7WqGe24gAAAAAAAAAAAAAAAAAAAAAADgVukZmVqwdLlhHhoSrMH9enluICcmjBysV/7+gWE+fdZCTRo9rFS1G9StpS/ff1Pvvvqslv2yTms2blXsgcM6efqM0jIylJ9foOCgQEWEhapB3dpq1riBBvTsqu6d2snX19dhzbPnjd+jUbmS+e8Dj4oM17uvPqcXH3tQ02cv1JzFP2rHnlgVl+Hwi8CAAHXt0EZ9undS3+5d1KpZYxMnBq5PN/frqf49u2jWoh/0yfSZ2rZrn8s1IsJDNXrwQD14161q2rC+G6Z0n2pVKikxdqN2xx7Qmk1btW7zDu3Ys0+JSRdNqd+4QV2NHjJQk0YPU91aNUypCQAAAAAAAAAAAAAArj25Wek6tG6JYW4PDFG9TgM8OJGxJn1Ga/30NwzzvctnqGm/caWqHRlTT0Oenqp+D7yh49tW6NTu9bpwYr9SE+OVl5WuwoJ82QOC5B8SrsiYeqpYp6lqt+2t6i26yObjeO9bxiXje1KCI82/PykgNFL9HnxD3W57WnuXz9TB1Qt07vBuleXiJ1//QEU37ahabXqqVpteqlyvuXkDA9epuh0HqFbb3jrwy3ztXPyFzh3c6XIN/5BwNewxXG1H3KOKtRqZOl/3259R99ufUcq5kzq+dYXi92zQ2YM7lH7hjCn1I6Lrqn7Xm9W45whVadDKlJqeFlKhqh6Zf1Tnj+5V/N4NSti7SecO71Lm5fOm1I+q2VCNegxX037jFFGttik1AQAAzODj7QEAAAAAAAAAALgeJaVk6sHB7QzzOlUi5G8vH/9MX7tyuF6f3FspmTkOc6vVovyCQvn62ErdIzzYX2O6NtaYrmU/iG3H0XOGWe3K4WWubyQ82F8PDG6nBwa3U2JyhrYcOqNdxxN1+MwlJVxK1/mUDGXnFignv0B2H5uC/e0KDrArJMCumAqhqlc1UvWrRapBdJRa1Kokexk+n8D1bGLPZprYs5m3x3AbXx+bJvRoqgk9mir+QqpW7T2p7UfO6sjZy0q4lK707Fxl5xbI18eqID+7qkQEqWalcLWsXUkdGkSrS6OYMr0el8TTY7rq6TFd3VLbZrWqdZ0qal2nih4a0l6SdCE1U7GnLmj/6Qs6fTFNZy6l68yldF1Oz1ZWbr6y8/KVk1com9UiP7uPQgLsqhwepGqRIWoYHaWmNSqqU6MYVY0IdsvMAHAtyS8s0oZjl7X28CXFnk3T8YtZSsnKV05BkQJ8rQr191WNyAA1rBKsbnUj1atBBQX7l4/fS7zlUGKGfjqQpN2nU3U4KVOXMvKUkVsgq8WiQLtN0eH+qlcxSO1rhWtAk0qKiQjw9si4gexJSNPZFMe/q0vSiFZVTOtls1o0tGVlfb4+3mG+9WSyLmfmKTLIblpPeF6bGuFO8/jL2Z4ZBAAAAAAAAAAAAAAAAAAAAAAAeERi0gX96b47DfN6tWvK39/PgxMZq1urht555Vklp6Y6zK1Wq/Lz8+Xr6/jCqJKICA/TLSOH6JaRQ0pd41fbdu01zOrVqlHm+kYiwsP06L136NF779C58xe0YesObd8Tq4NHjuv0mXNKTLqgrOxs5eTmye7rq5DgIIUEByokOFg1YqqpQd3aalS3thrVr6NWzRrLbuf9QoCrfH19NXnscE0eO1wnT5/Rz6vXa8vOPTp09IROnz2ntPQMZWXnyNfXR8GBgapapZJq14hR6+ZN1KVda3Xv1K5Mr2Ul8efHH9KfH3/ILbVtNpvatmymti2b6bH7/iBJSrp4SXviDir2wGHFnzmr02cTlXA2UZcuJyszK1tZ2TnKyc2VzWaVv5+fQoODVaVyRUVXrazG9euqeeOG6taxrapVMf+CPwAAAAAAAAAAAAAAcO3JvJykDmMfNMwjouvIx+7vwYmMRVSrrb73v66cjBSHucViVWFBvmw+pd8v4h8SriZ9xqhJnzGlrvGrswd3GGbh1WqXub4R/5BwdRjzgDqMeUAZlxKVELtF5w7v0qX4w0pLSlDm5fPKz8lWQV6ObL522QOCZQ8Mll9giEIrxygypp6iqtdXVI0GqlyvhWy+7H0DXGXz8VWz/hPUrP8EpSbG68T2VTpzYLsunz6itKQE5WWlKz83W1abr+wBQQqOqqLwqjVVuV5LRTftoOotupTptawkwqvWUpvhU9Rm+BRJUmZyks4d+s9rRWriKaUmnlbahQTlZqYpPydL+TlZKioskM3XTz52P/mHRCgwvIJCK/3ndaNi7SaKbtJeIRWqunXu/9XttqfV7ban3VLbarOpasPWqtqwtTqO/c8ewczkC0o6FqsLJ/YrLem00i6cUXrSGWWlXVZ+TpYKcv/z2mqx2uRj95M9METBkZUVUrGaKtRoqIp1miqmWSePfo4AAABccWPfrgYAAAAAAAAAgJvUrRqhp8d09fYYJXbvoLbeHqFEiouLtet4omHeIDrKI3NUiQjW8E4NNbxTQ4/0A3B9qlExTHf0bak7+rb09iheVTEsSL1bBKl3i1reHgUArllp2fmauvakZmxJ0IWMPIdrMnILlZFbqLOpOdp8IlnTN52Wv49Vo9tU04O9aql2haArHlPruZ8d1ooJ99f6p7qb+hzKYtQnW7XpeLLDbP697dWlbuRvPlZUVKzv9iTq4zUnFHs23aBqsXILipScla/Ys+latCdRLyw+qO71ovR4/7rqUCvC5GcBXGntkUtO8/5NzD1keEDjSvp8fbzDrKhYWn/0soa1rGJqT3hWxWDnbxhMyynw0CQAAAAAAAAAAAAAAAAAAAAAAMAT6teppT8//pC3xyixh6dM9vYIJVJcXKzte2IN80b163pkjqqVK2rM0Js0ZuhNHukH4Eq1qkfr7snjdffk8d4exasqVYhS/55d1b/ntXPeEgAAAAAAAAAAAAAAKL8iY+qq221Pe3uMEms36l5vj1AixcXFSjy0yzCPqtHAI3MER1VRo57D1ajncI/0A3ClsCo11GrIHWo15A5vj+JUUEQl1es0UPU6DfT2KOVWUERF1W7XW7Xb9fb2KAAAAG7h4+0BAAAAAAAAAAAASmrLoTNKy8p1mNWtGqGQALuHJwIAAAC8a97Os/rz4oNKzsp3+bE5BUWasTVBc3ec0aP96urhXrXlY7P+N88tKHL4uNxCxx8vifZvrFFCco7D7Nzb7t/Ufuh8hh6fG6sd8akuP7a4WFp75JLWHb2kSR1i9NrwxvLzsV79gSUw6pOt2nQ82WG29Zkeqh4ZYEofXFs2HLtsmNWOClT1CHO/LzrUjpC/j1U5Bn/21x65pGEtq5jaE54V4u98y2hBUelf3wEAAAAAAAAAAAAAAAAAAAAAAG4UG7ftVGpausOsfp1aCgkO8vBEAAAAAAAAAAAAAAAAAAA4dyZui3Iz0xxmkTF15RcY4uGJAAAAAABwzpzbwQAAAAAAAAAAADzgX8t2GmbdGlf34CQAAACAd+UXFunROfv08Kx9Ss7KL1OtvMJivb38qG79cqcycgpMmrD8+SH2vAa9v1k74lPLVKe4WPpmS4LG/Gub0q/jzxe8b0+C8fdq25rhpvfz87GqWXRoqebBtSE12/nPi0C7zUOTAAAAAAAAAAAAAAAAAAAAAAAAXLs++Pxrw6xn5/YenAQAAAAAAAAAAAAAAAAAgJLZvuBfhln1lt08OAkAAAAAACVj9fYAAAAAAAAAAAAAJXHifIqWbj9imPdtWduD0wAAAADek1dQpNun7dLs7WdNrbvm8CWN/3y7svMLTa1bHszadkZTvt5t6nPbfipFt0/bqYLCItNqAr86eSlLqdkFhnnz6BC39G0ZE2qYHTqfobwCvt+vZYfPZzrNq4T6e2gSAAAAAAAAAAAAAAAAAAAAAACAa9Oxk/H6btlKw3xgn+4enAYAAAAAAAAAAAAAAAAAgKtLPntChzcsNczrtO/rwWkAAAAAACgZq7cHAAAAAAAAAAAAuJr8gkLd+9FSFRYVO8zDAv3Uv3UdD08FAAAAeF5xcbEemb1Pvxy6WOLHBNptig73V62oAEUG+TpduzM+VY/M2lfWMcuVH2PP64n5cSp2/OuEJMlqkaKC7KoRGaAgu63EtTcdT9bffz5mwpTAb+0/l+40b1g52C1961cyrptfWKwjSRlu6QvP2Hwi2Wlep0KghyYBAAAAAAAAAAAAAAAAAAAAAAC49uTn5+v2h55SYWGhwzw8LFSD+vTw8FQAAAAAAAAAAAAAAAAAABgrLMjXkjfuVXGR471vfsFhqtuhv4enAgAAAADg6ny8PQAAAAAAAAAAAIAzxcXFeuGb1dpx9Jzhmok9m8nuY/PgVAAAAIB3fLzmpL7bk3jVdR1rR2hc22rqXj9K1SMCfpOl5xRo68lkLd13Xot2Jyo7/7dvhvl+33nN3n7G1Lm95cTFLL38/UEVFhX/5uNWi9SvUUX1bVxRvRtUUHS4v6xWy3/ztOx8rT1ySQt3n9MPsUlOe3y85oTGtq2muhWD3PIccGOKv5TtNK9TwT3fb7UrBDrNT13OVtNqoW7pDfdbus/5z4/2tcI9MwgAAAAAAAAAAAAAAAAAAAAAAMA1pri4WE++8pa27tpruOb2cSNlt9s9OBUAAAAAAAAAAAAAAAAAAMaKi4u16pMXdO7gDsM1zQdOlM2XvW8AAAAAgPLH6u0BAAAAAAAAAADA9WPoq7M0b8MBFRYVmVIvMydPd/5zsT7/aZfhGruPTfff3M6UfgAAAEB5Fnc2TW8tP+J0TfWIAM2+u50W3d9BEzvEqHpEwBVrQvx91LdRRb07tpk2PtVNQ5pXvmLNy0sOmja3N72y9JAycgt/87Ee9aP00x87a/qdbXRbp+qqHhkgq9XymzWhAb4a0qKKvrittRbc115Vw/wMe+QXFuufq467ZX7cuOKTswwzq0WqFu7vlr41Iq98zfhf8Zez3dIX7rf5RLL2n8swzJtVC1GFYOPXOgAAAAAAAAAAAAAAAAAAAAAAgGtF39G36duF36uwsPDqi0sgMytLE+75kz7+cqbhGrvdV3+853ZT+gEAAAAAAAAAAAAAAAAAbjwzHxuq/avmqcikvW952Zla9Jc7tfO7zw3X2Hztaj/6flP6AQAAAABgNh9vDwAAAAAAAAAAAK4fsfEXdO9HS/XG3PW6rU8LDe/YULUqh7tcJ7+gUHPW79d7323R8fMpTtc+PKS9oqNCSjcwAAAAcA154buDyi8sNsw71ArXV3e2UViAb4lrVgnz12eTW+mj1Sf02g+H//vxlOyCMs1aXqTn/PZ5PNKnjp69qb5LNTrXidT8e9tr1CfblJiW63DNd7vP6aUhDRUVZC/1rNeqqk8t9/YIZTL/3vbqUjfS22Nc4UxyjmEWFWSXzWpxS99KIc6/hxOSs93SF+7395+OOs1Hta7qoUkAAAAAAAAAAAAAAAAAAAAAAADca+/+Q7r9oaf0yt8+0F2Txmr0kIGqU7O6y3Xy8/M1c8ESvfX+pzp6Mt7p2sfvv0sx1aqUdmQAAAAAAAAAAAAAAAAAwA0u6Xislrxxr9ZNe0Mtb75NjXoOV3jVWi7XKSzIV9yKOdr87XtKPnvc6doO4x5WaMXoUk4MAAAAAIB7+Xh7AAAAAAAAAAAAcP05mZSqV2et06uz1qllrcrq1aKmWtSqpOY1K6tW5TDZrNbfrC8qKlZiSoa2Hj6jjQcS9OOOYzp7Of2qfRpXr6DHRnRy19MAAAAAyo2VBy9o84lkw7xJ1WDNvKutgvxKtx3owV61lZNfqL//fKy0I5Z7L9zcQA/2ql2qx9auEKS3RzXRbdN2OczzCov1Y+x53drR9QO6AUcuZ+UbZhVD7G7rG2j3UZDdpsy8Qod5spO5UH4t3XdeG45dNsyD/Wy6pX2MBycCAAAAAAAAAAAAAAAAAAAAAABwv+OnTuv519/V86+/q9bNm6hfzy5q1bSxWjVrrDo1q8tms/1mfVFRkc6dv6CN23Zq/ZYdWrJ8lRLOJV61T9NG9fXsI/e662kAAAAAAAAAAAAAAAAAAG4gKedOas0Xr2rNF6+qcv2Wqt22lyrVa6HKdZsrvGotWX+39624qEgZlxOVELdVCXs36simH5V+4exV+1So1VhdJj7mrqcBAAAAAECZle42NgAAAAAAAAAAgBLac/K89pw8/9//b7FIQf52hQX6ycdqVUpmjtKyc1Vc7FrdyOAAff3YCPnb+c8dAAAAuP59vPqEYeZjtejjW1oqyK9sfzd+rF9drT58SdtPpZSpTnk0oHFFPdirdplq9G9SSb0aRGn14UsO85UHL+rWjtXL1AP4VXJmnmEW4u/r1t6hAT7KzCt0mCVn5bu1N8yXnJWn5xbtd7rmD11rKjzQvd9XAAAAAAAAAAAAAAAAAAAAAAAA3rRr337t2vd/77GwWCwKDgpUeGiIfHx8lJyaptS0dBW7ePhFVES45n3xgfz9/cweGQAAAAAAAAAAAAAAAABwgzt/ZI/OH9nzfx+wWGQPCJJfUJisNh/lZKQoNzNNrl78FBAaqVGvfC0fu7/JEwMAAAAAYB5uKwYAAAAAAAAAAB5VXCxlZOcpIzuv1DUqhAZowXPjVLtyuHmDAQAAAOXUyUtZ2ng82TCf0q2mGlYJLnMfi8Wi10c01qAPNquwyLU30ZRnQXab3h3XzJRaEzvEaPXhSw6zbSdTTOkBSFJKdoFhFuLn3m1/wX4+knIdZilZ+W7tDfM9Pi9OSenG/wZTNcxPj/Su7cGJAAAAAAAAAAAAAAAAAAAAAAAAvK+4uFjpGZlKz8gsdY2KUZH6cdYXqlurhomTAQAAAAAAAAAAAAAAAABgoLhYeVkZysvKKHWJwPAKGv/WAkVU41xiAAAAAED5ZvX2AAAAAAAAAAAAAK5oV6+qVvzlVjWtUdHbowAAAAAesWj3OcPM39eqP/WtY1qv5tGhGtaismn1yoMJ7aMVFWQ3pVb/xhUV4GtzmF3KzFNSeq4pfYDcgkLDLNDu+HvQLM7qO5sL5c8na07qx9gkp2v+Mqyxgvx8PDQRAAAAAAAAAAAAAAAAAAAAAADA9aFjm5ba+MNstWjS0NujAAAAAAAAAAAAAAAAAABQItUat9NtH65QpTpNvT0KAAAAAABXxY06AAAAAAAAAADANNUig5WWleuW2hHB/npyVBfd1b+VfGxWt/QAAAAAyqNVhy4aZjc1qaTQAF9T+41pW00LdyeaWtObpnSraVotf1+bGlYJ0u7TaQ7zo0mZqhTiZ1q/a0HdikHeHqFMAnzL5++X+YXFhpnNanFrbx8n9fOczIXyZe2RS/rrj4edrhndpqoGN6/soYkAAAAAAAAAAAAAAAAAAAAAAAA8I7pqZaWmpbuldmR4mF547AHdd/st8vHheG8AAAAAAAAAAAAAAAAAgDlCKlZTbqbj88/Lyj8kQl0nP6k2w+6S1cbeNwAAAADAtYHfYAEAAAAAAAAAgGk2vH2ndh1P1JKth7Vi9wkdOH1RRcXFpa5nsUht6lbVLT2aaly3Jgryt5s4LQAAAFD+ZeUVavfpVMN8dJtqpvfsWb+CKgbbdSEjz/TanlY7KlC1ogJNrdmkaoh2n3b85qSk9FxTe10L1j/ZzdsjXJfyC4sMM5vV4tbezuoXOJkL5cfh8xm6++vdKigy/jeZWlEBen14Yw9OBQAAAAAAAAAAAAAAAAAAAAAA4Bm7Vy3Wjj2xWvDDT1q2cp3iDh1RUVHp3xdjsVjUvlVz3TZuhCaNGaagQHPfswYAAAAAAAAAAAAAAAAAwF2fbdC5Q7t0eP0SHdu6QhdPHlBxGfa+yWJR1YZt1HzALWrab5zsAUHmDQsAAAAAgAf4eHsAAAAAAAAAAABwfWldp4pa16miP0/oofTsPO04ek57TiTqVFKqTl9MU8KlNKVm5ionr0DZeQUqKCySn69NgX6+qhQepOjIEDWMiVLL2pXVrUkNVQ5nYx4AAABuXAfOpSu/sNhhZrVIXepGmN7TZrWoU50ILdl73vTantahdrjpNauF+RtmFzPyTO8H/J7F4u76xg2KHb8coRxJSs/V5C93Ki2nwHCNv69Vn09updAAXw9OBgAAAAAAAAAAAAAAAAAAAAAA4DltWzZT25bN9NdnH1N6Rqa27tyjnfv268Sp04o/c07xZ84qNS1d2Tm5ysrOVkFBofzsdgUFBqhypQqqXq2KGtevq9YtmqpXlw6qUqmit58SAAAAAAAAAAAAAAAAAOA6V7Vha1Vt2Fo97/qzcrPSde7gDiUe3qOUxFNKO39aaUkJys1IVX5ejgpys1VUWCCbr598/QMVFFFJoRWjFVWzoarUb6karbopOLKyt58SAAAAAACl5uPtAQAAAAAAAAAAwPUrJMCuXs1rqlfzmt4eBQAAALgmHTqfYZjVrhCkQLt7tv80rRaqJXvPu6W2JzWtFmp6zWA/4895Tn6h6f1wY/K1WZVbUOQwKygsdmvvgkLHfSXJ18fq1t4om7TsfE38fIfiL2cbrrFYpH+MbeaW10cAAAAAAAAAAAAAAAAAAAAAAIDyKCQ4SH17dFHfHl28PQoAAAAAAAAAAAAAAAAAACXiFxiiWm16qVabXt4eBQAAAAAAr+CmJAAAAAAAAAAAAAAAAKCcOnU52zBrVi3EbX3dWduTIgJ9Ta8Z7OdjmOUVFJneDzcmX5vFMCssKnZr7wIn9e1O5oJ3ZeUVavKXOxV3Lt3pur8Ob6wRrap6aCoAAAAAAAAAAAAAAAAAAAAAAAAAAAAAAAAAAAAAAAAAAAAAAAAAAFxj9fYAAAAAAAAAAAAAAAAAABxLSss1zGIi/N3WNyY8wG21PSk8wNf0mj42i2FWVGx6O9yg/HxshllWXqFbezur72wueE9eQZH+8NUubT2Z4nTdc4Pq684uNTwzFAAAAAAAAAAAAAAAAAAAAAAAAAAAAAAAAAAAAAAAAAAAAAAAAAAApWD19gAAAAAAAAAAAAAAAAAAHEvOzjfMgv183NY32N/mttqeFGi/Pp4HbjzhAcZ/vjNyC9zaOzO30DALD/R1a2+4rqCwSPfO2KM1hy85XffHPnX0cO86HpoKAAAAAAAAAAAAAAAAAAAAAAAAAAAAAAAAAAAAAAAAAAAAAAAAAIDSsXp7AAAAAAAAAAAAAAAAAACO5eQXGmYh/j5u6xvi577aAK4uPNDXMEvLyXdrb2f1wwOM54LnFRUV65HZ+7QsLsnpuru71dQzN9X30FQAAAAAAAAAAAAAAAAAAAAAAAAAAAAAAAAAAAAAAAAAAAAAAAAAAJSe1dsDAAAAAAAAAAAAAAAAAHCsoLDYMAvwtbmtb6DdfbUBXF1kkN0wu5iR57a+WXmFysgtNMwjg3zd1vv/sXeX8VHd6f//3zNxT4gQSCDB3d1pi1RpS0uh3m679Xbr7u7u7gIFihdocXcnOAECIcQ9M8nM/8bvv/vdLnOGJHNmktDX8/HojZ33da7rGgIBls+cg5pxOp26f/J2Td2U6bbuqn7JenZMex9tBQAAAAAAAAAAAAAAAAAAAAAAAAAAAAAAAAAAAAAAAAAAAAAAAACAZ6x1vQAAAAAAAAAAAAAAAAAA1/z9LIZZmb3Ka3NLbd7rDeDUkqKDDbOcErscDqdX5p4oqnCbJ0eHeGUuau7R33bqp7UZbmvG9WqqV8d29NFGAAAAAAAAAAAAAAAAAAAAAAAAAAAAAAAAAAAAAAAAAAAAAAAAAAB4zlrXCwAAAAAAAAAAAAAAAABwLTjAzzArKq/02tyiCu/1BnBqzRuFGGZVDqcyCsq9MvdQbpnbvJmbveA7T81I09crD7utGdM1UW+N6yyLxeKjrQAAAAAAAAAAAAAAAAAAAAAAAAAAAAAAAAAAAAAAAAAAAAAAAAAA8Jx/XS8AAAAAAAAAAAAAAAAAwLXoEOPjPcUVlV6bW1xe5bXeOL0Mfm1ZXa/gkffGd1aP5tF1vcZJUmJD3eYHskvVLCbE9LkHckrd5imx5s9EzbwwZ7c+XZrutubsTgn64PIu8rNafLQVAAAAAAAAAAAAAAAAAAAAAAAAAAAAAAAAAAAAAAAAAAAAAAAAAADmMH56GwAAAAAAAAAAAAAAAIA61Tgy2DA7klfutblH8su81hunl30nSup6BY+U2R11vYJLHRLD3ea7jhdraJtY0+fuySo2zAL8LGqT4H4veNfr8/bq/YUH3Nac2S5On1zZTf5+Vh9tBQAAAAAAAAAAAAAAAAAAAAAAAAAAAAAAAAAAAAAAAAAAAAAAAACAeXj6DgAAAAAAAAAAAAAAAFBPNY8JMcy2HS3y2lxv9gZwaqmxoYoM9jfMt2YUemXu5sPGfds1DleQP0cO68q7C/brjT/2ua0Z0rqRvrimuwL5OgEAAAAAAAAAAAAAAAAAAAAAAAAAAAAAAAAAAAAAAAAAAAAAAAAAGiiewAMAAAAAAAAAAAAAAADUU+0Sww2zA9klKrVVemXu9qOFXukLoHosFou6JUca5uvT802fWVHp0FY3v/a7JUeZPhPV8/GSg3rp9z1ua/q1iNHX1/VUcICfj7YCAAAAAAAAAAAAAAAAAAAAAAAAAAAAAAAAAAAAAAAAAAAAAAAAAMB8/nW9AAAAAAAAAAAAOP11v+tTHc4udJnl/Hi/j7epP8Y897OW7zziMtv4zj/VPD7KxxsBAACgvunYJFwBfhbZq5wnZQ6ntGJfnkZ0iDd1ZpXDqVX780ztCaDmBrWO1dK9uS6z/dmlOpJXpuSYENPmrT2Yp3K7wzAf0rqRabNQfV+tOKRnZu5yW9OreZS+v76nQgP9fLQVAAAAAAAAAAAAAAAAAAAAAACA+dr0G6H0I0ddZraMHT7epv4Ycem1WrJyrcts96r5Sm2W5OONAAAAAAAAAAAAAAAAAAC+8tFV3VV4/LDL7KH5OT7epv748b4xOrxlucvslu82KiqxuY83AgAAAACYzb+uFwAAAAAAAAAAAABQe0dzi/Tn5gNau+eodh3J0eHsQhWX21Ruq1RoUIAiQoKUmhCltkmx6t8uSWd1a6FGESF1vbZXVTkc2p+Zr90ZOcrILdLRnCIdzS1STlGZyioqVWazy1ZZpfDgQEWGBikyNEgx4cHq2Cxe3Vo0Vqfm8QoO5J9SzVBhr9TeY3lKO5KttCM5OpRVoPySchWWVaiozCY/q0XBAf6KiwxVYky42jZtpE4p8erVuolCAgPqen0AqBdCA/3VPTlKa9PzXeaTNxzViA7xps5ctDtbJ4ptpvYEUHPD2sTq5d/3GOZ/7Dyh6waa9+Gu+TtPGGZWizSkTaxps1A9P6w+osem7XRb0zUpUj/e0EvhwfwdBgAAAAAAAAAAAAAAAAAAAAAAAIBrGceOa+7CpVq1fpN27t6nQxlHVVRcorLyCoWFhigyPFwtUpLVvnVLDerXS6OHD1Fso+i6Xhs1UFpWpoXLVmvluo3aumOXDh7J0PGsbJWUlamqyqHwsFBFRYSrZUoztW/TSgP79tTIoQPVKCa6TveuqqrS3gOHlLZ3n44czdTho5nKOHZcObl5Ki0rV2lZmWx2uyLCwhQVGaHIiHDFxkSrc/u26tm1o7p0aKfg4KA6fQ8AAAAAAAAAAAAAAAAAGqai7KPav+ZPZexcq5z0XSo8fli2smLZK8oVEByqoLAIRSemKrZ5WyV36a+Wfc5SSGSjul7bqxxVVco7ul85h3ar6ESGCk8cVdGJoyoryJG9okyVFWWqqrQpMCRcQWGRCgqLVEhkjOJbdFTjNt2U0LKT/AOD6/ptnFLukX06sm2Vco/sVV7GfpUV5MpWXqIqe4UCgkIUEBym4MgYRSemKLpJimKbt1Ni2+4KDAnz2Y6VtgrlHtmr7INpyk5PU0HmIZUX5auipFAVpUWyWv3kHxSs0Kg4hcclKrZZWyW06qQm7XspIOj0fj4ZAAD4++BpPAAAAAAAAAAAAEAD43Q6NXvdXn06d4OW7ThsWFdUZlNRmU1Hc4u0Iu2Ivv5zs6wWi0b3bKVbzumpwR2b+3Br73A6ndqVkaPVuzK0ds9R7TiUrV0ZOSq3V9a6p7+fVX3aNNXlQzvpwv7tFB4caOLGJ+t335de7e9KakKUfnnoEtP7VtgrtWb3US3dfkhLdxzSxn2Zslc5atwnKMBPA9s307jBHXRB37YKDQowfVcAaEjOaB+nten5LrPfd2SpsMyuyBDzvlf+uv6oab1w+jv26ui6XuG01TUpUk2jgnW0oNxlPnXTMV030Jw/0zscTk3fnGmY90mNUaMw7/65GH/164ajenDKdjmdxjUdm4Tr53/2MvX3AAAAAAAAAAAAAAAAAAAAAAAAAACnB6fTqelz/9T7n3+vxSvXGNYVFhWrsKhYR45laumqdfrs+4myWq06b+Rw3XXjNRo2sK8Pt67f7n78eX341Y+nrPv8zRd0zfiLfbCRtGrdJr33xXeaNX+RSsvKDOvyCwqVX1Co9CNHtXD5an309Y+yWq0656xhuu36KzRy2CCv7+p0OrVj916tXLtRq9Zv0tadu7Vzzz6Vl1fUuqe/v7/69+qmay67SJdecLbCw3z34CsAAAAAAAAAAAAAAAAADY/T6dSeFbO1fuqnOrR5mWGdrbRIttIiFZ04qsNbV2jTrK9lsVrVuv9o9R57i5p3G+zDrb3D6XQqO32XMravVsaOtTpxYIdy0nep0ub63vjVYfXzV9OOfdRl1OVqP+xCBYaEm7ixZ04cTNOWOd9p97KZKsw6UuPrLVY/xaW2V/OuA9Wy70g17zZI/oHBpu1XaatQxo41St+0VIc2LtWx3RvlqLTXuI9fQJCadR2oTmeNU7shFyggONS0HQEAAHzNv64XAAAAAAAAAAAAAFB9Ww9m6YGv/tDaPUdrdb3D6dSc9Xs1Z/1eje7RUi9de6ZSEqLNXdJHHvjqD01Zkab8ktofyHOlssqhlWlHtDLtiB75doEmDOmkR8cNVnS4eYfZ/tveY7le6esrRWU2zd2wT9NW79KCzQdVbq/0uGeFvUoLtx7Uwq0H9eQPi3TLOb116zm9FBzIP3ED+Hu6qFuiXp2712VWbnfozT/26ekL2psya2tGoaZvyTSlFwDPWK0WXdwjUR8sOugyX3MwXzuOFaljkwiPZ83eflyZhcY3L760ZxOPZ6D6ZmzJ1N0Tt8nhNK5p2zhMv/yzj2JCA323GAAAAAAAAAAAAAAAAAAAAAAAAIAGYdO2nbrr0ee0av2mWl3vcDg0Y+4CzZi7QOeOGK63nntULZonm7tkA7Ny7UZ9/M3Pdb3Gf+zYvVcPPP2K5i9eXuseDodDs+Yv1Kz5CzV8YD+9+dyj6ty+jYlb/p+7Hn1Ov0ybpbz8QlP7VlZWatnq9Vq2er3uffIlXT3uIj39wJ2KiY4ydQ4AAAAAAAAAAAAAAACAhu/43q2a994DOrpjba2udzoc2rNijvasmKNW/UdrxG0vKbpJislb+sa8dx/QzkVTVF6Ub2pfR1WljmxdqSNbV+rPDx9R55ETNOS6RxUcEW3qnJo4tmuDFn/xnNI3LvGoj9NRpRP7t+vE/u1a/9tnCggO1ZVvzVbj1l1q3bOitEj7Vs1V2pJpOrB2gSptnj+Hq8peoYPrF+rg+oVa+OmT6j32FvW55Fb5B3rn2VsAAADeZK3rBQAAAAAAAAAAAABUz1d/bNLIJ77X2j1HTek3d+N+DXvkW/2+fp8p/Xxt/d5jyi/x/ECYOyXldn0xf5P63/+lJi7b4dVZDc2R7EJd/eZvan/Lh7r5g1mavW6vyu2Vps/JLizT878s1aAHv9LS7YdM7w8ADUGLuDD1bxFjmH+x/JB2ZRZ7PMfpdOrR33bK4fS4FQCTXNYrSRaLcf7ugv0ez3A6nXp/4QHDPDTQTxd0TfR4Dqpn3o4s3f7TFlW5+WbcKi5Uk27qo7jwQB9uBgAAAAAAAAAAAAAAAAAAAAAAAKAh+PTbnzXo/PFatX6TKf1m/7FIfUaN1cx5C03p1xBVVNh00/1PyOFw1PUqkqT3Pv9OfUdfovmLl5vWc9GK1Rpw7jh9/v1E03r+tzUbtygvv9Arvf+tuKRUH339o7oMO18/TJ7u1VkAAAAAAAAAAAAAAAAAGpaNM77St3eO1NEda03pt2/VXH11yzDtXfm7Kf187VjaepUX5Xt1hq2sRBumf6HP/tFf2//wztk0dypKCjXr1dv17R0jlb5xien97eWlspeX1OrawqwjmvL01Xp/XHvNeOlm7Vk+W5U285/DVZqfrSVfPq8vbhyk9E1LTe8PAADgbda6XgAAAAAAAAAAAADAqT3902Ld/+UfsleZe6O2ojKbrnpzqr7+c7OpfU83JwpLdeuHs3XDuzNUbqus63XqhYNZ+Zq9bq/K7b758TiYVaBLXpqkd6av9sk8AKhvbh/ewjCrdDh1+09bVFLh2ffkt/7Yp3Xp+R71AGCuto3DNaJ9vGE+bXOmVh/I82jGL+uOavMR4xsaX9k3WVEhAR7NGPvxGjV5cK7hfyv25XrU/3SxaHe2bvp+s+xVTsOa1NgQTbq5jxIigny4GQAAAAAAAAAAAAAAAAAAAAAAAICG4JEX3tAdjzwru8n3ASgsKtYl/7hDn333i6l9G4oX3v5Iu/bur+s1VFlZqRvveVT3PfWSbDa76f0rKmy67aGndf9TL5ve25eysnN0/V0P64pb7lV5eUVdrwMAAAAAAAAAAAAAAACgji367GnNe/d+OSrNPXdlKy3S5Keu0qaZX5va93RTmn9CM1+5VdOev0GVtnKfzDy6c52+vHmots3/2Sfzair/2EHtWT7bZz8e+ccO6peHLtGqn9/xyTwAAACzWOt6AQAAAAAAAAAAAADuvfLrcr03Y221aq0WixKiQtWicbTiIkOqdY3TKd3/5XxNXLbDkzX/Fn5btUtXvD5VFSbfiBDVU+Vw6tmfl+rJHxbV9SoA4HMjOsSrb2q0Yb79WJGu/HKDCstqd6D/o8UH9Nr8fbXcDoA33XlGC/f5z1tVUMtf+wdzSvXkjDTDPMjfqpuHptSqN2pmxb5cXf/NRlVUOgxrkmOCNemmPmoSFezDzQAAAAAAAAAAAAAAAAAAAAAAAAA0BM++8b7e+PCLatVarVY1jo9Vq9Rmio9tVK1rnE6n7njkWf0webonazY4W3bs0hsfVe/H1ZucTqeuvfMhfTvxt2pfY7ValRAXq5TkpgoJrv7n0t79/Fs99Oyrtdiyfvl1xu+6+LrbVFFhq+tVAAAAAAAAAAAAAAAAANSRZd++otUT36tWrcVqVVhMgqKbtlBodFz1Bjidmvvu/dr+x0QPtvx7SFv8m3594gpV2iq8Omfvyt/184MXq/D4Ya/OaWicjiot/uJZLfjkybpeBQAAoNr863oBAAAAAAAAAAAAAMZmr9urV6esdFtjtVh08YB2mjCkk/q2S1J4cOB/srziMi3dcVjfL9yiPzcfNOzhdEp3fzZX7ZNj1TW1sVnr1wmrxaL2ybHq1qKxWibGqHWTGLVoHKPosCBFhAQpPCRQFfZKFZXZlF9Srh2HsrU1PUu/b9ir3Rm5p+y/eFu67v1ivj645RwfvJuGLyEqVIM7NlePlonq0DxOKfFRiosMVWhQgEor7MorLlP6iUKt2HlY8zft16b9x0/Z84NZ65QQFaY7zu/jg3cAAPXHCxd10DnvrlKlw+kyX30gTyPfWak3Lu2kwa1jq9XzeGGFnpyepulbMv/yenSIv/LLKj3eGYDn+qTG6KJuifptc6bL/HBema7+coN+urGXwoKqfyQws6BcV3y+XkXlxr/WbxuWqqTokBrvjJpZn56va77aoHK7w7CmaVSwJt/cR8kxfD0AAAAAAAAAAAAAAAAAAAAAAAAA/NX0uX/q+Tc/dFtjtVo1bsw5unrchRrYp4fCw8L+k+Xm5WvRijX66qdfNXfhMsMeTqdTtzzwpDq2a60enTuatn99VVVVpZvvf0J2e91/5vbRF9/UpOlzTlnXtWM7Tbj4fJ03crjatkyVn5/ff7K8/AItWLZKM+ct1MTps92+r7c++Vqd2rXRNeMvNmV/I1arVR3btVbPLh3VukWK2rRMVavU5oqJjlRkeLgiwsNUYbOpsKhEufn52pa2R5u3p2nmvAVK27P/lP3/XLpStz30tL54+0Wvvg8AAAAAAAAAAAAAAAAA9c+eFbO1/LtX3dZYrFa1H3axOo+coOTOfRUYEv6frKwwT4c2L9XmOd/rwNo/jZs4nZrz5t2KS22vxq27mrV+nbBYrYpLaa/GbbqpUVJLxSS3VkzTFgqOiFZQaIQCQ8NVaauQrbRIZUX5OnFgh7L2bdXelb8r59DuU/ZP37BYc9++V+c9+IFX9t+1dIamPX+DnI4qt3X+gcFq0edMNe82WAktOyu6SaqCI6LkHxgiW1mxKooLVFqQ85/3d2zXRh3btUFOh/G95L0hLCZBzbsNVmK7Hopv0UHRiSkKjY5TQHCo7OWlKivMU0Fmug5tWaH9a+Yrc/emU/Zc++sHCmuUoH7j7vD+GwAAAPBQ9Z/EBAAAAAAAAAAAAMCnjuUV646P3d8YrW1SI312x/nqnJLgMo8JD9GYvm01pm9bLd6Wrls/nK3j+SUuayvsVbrhnRla8sq1CgkM8Hh/X+rYLE4je7RU/3ZJ6tc2SVFhwW7r/f0CFRYcqMSYcLVPjtPYge311OVDtXF/pl74ZZkWbj3o9vqfl2zX6J6tNKZvWxPfxclyfrzfq/29pXl8pC4e0F4X9W+nLikJslgsLusiQ4MUGRqklIRoDe3UXA9fOkjLdhzSCxOXac3uo25nPPvzEvVrl6Q+bZp64y0AQL3UuWmkHhjVWi/9vsew5lBumcZ9uk79W8RofO8kDW7dSMkxIX+pKS6v1Nr0fM3cmqmpGzNVZj/5YPjTF7TX3RO3mf4eANTOU+e308Ld2Sooc32j47Xp+Tr3/VX66Ipu6tgk4pT9lu3N0Z0/b1VmYYVhTWpsiO48s2Wtd0b1bDtaqCu/XK8Sm/GHdBpHBGnSTb3VvFGoDzcDAAAAAAAAAAAAAAAAAAAAAAAA0BAczczSjfc85ramfZuW+u6D19WtU3uXeaOYaI09b5TGnjdKC5au1HV3PaTMrGyXtRUVNl15871a/8dvCglxf2+Hhu7tT7/W+s0nf942MDBANpvdZ3vMW7RMb370pduauEYxevGxe3Xt+LGG93iIiY7SJeeP1iXnj9Yj/7pF9z75ouYtWmbY885Hn1PvHl3UsW1rj/b/X507tNU5Zw3VoD69NLBPD0VHRbqt9/f3V1hoqJo0jlendm00/sJz9eKj92r95m168pV3NH/xcrfXfzfpN503crjGnjfKzLcBAAAAAAAAAAAAAAAAoB4ryj6mWa/d4bYmtnlbjXn0MyW06uwyD4mMUbshY9RuyBgd3LBYM1+5VSW5x13WVtkrNO25G3T9p0sUEBTisqa+im/RUa36jVRy5/5K6tRPweFRbusDQ/wVGBKm8NhExae2V8czxmr4jU/p2K6NWvLVCzq4fqHb67fN/1mtB4xWuyFjzHwbOrxlhWa+fIucDuN7vodGx6vf+LvU7ZyrFBTm+uxacHiUgsOjFJXYXE3a9fjP66X52dq7aq52LZmuA+sXyOlwmLr/v0UlNleH4Rer/bCLlNCqi+GZwKCwSAWFRSq6SYpSegzVkGsf1qHNy7TkyxeUsWON2xmLP39WyZ36KaljH2+8BQAAANP41/UCAAAAAAAAAADg9Lfp3ZvqeoV6afoTE+p6BdRzT/2wSAWlFYZ579ZN9Osj4xQRElitfsM6p2j+c1dpzHM/62BWgcua/cfz9c70NXr40kG12tmX+rRpqnGDOuicXq2V2jjalJ49Wibq10cu1c9Ltuvuz+bKXmV8iO3pHxbr3F6t5e9nNWV2Q2e1WDSqZ0vdOLKHhndJMTyYdyqDOzbXzCcn6OVfV+itaavkdLquq3I4dfdnc7X05etktdZuFgA0RHcMb6EtGYWatdX1oft/W3UgT6sO5EmSwgL91CgsUP5WiwrLK5VTYnN77XldGmt87yTdPfHkm8VKkkV83wV8LTEqWG+N66x/fLvJsGb38RKNemelLuqeqHE9m6pParRCA//viGB+qV0r9ufqpzUZ+iPthNt5Qf5WfXpVd4UE+Jn1Fnxi3KdrdazA+O9Q/6uo3P3Nr8d9urZGf97/x8Bm+seglGrXS9IzM3epoKzSbY3d4dA1X2+sUd/aWvbAYI973PnzVm087PrvnK6U2Y0/pCRJd/6ytUY/F8/pnKDHzmlb7XoAAAAAAAAAAAAAAAAAAAAAAFA/7Fn9R12vUC/98es3db0C6rmHnntN+QWFhnm/nt00+6fPFREeVq1+Zw4ZoBWzJmrEpddqf/phlzV7Dx7Sqx98pqfuv7NWOzcEew+k69nXP3CZ3X/bjXrx7Y98skd5eYVue/ApOY1uviApJbmp5vz8hVq3qP7n29q2StWM7z/R3Y+/oI++/tFlTVl5ue585Fn9OfnbGu/9v/r36qbLLz5fF4w+Uy1TmnncT5J6deusWT9+pu8mTdMtDzwhu934s3qPPP+6xow+U/7+PJoBAAAAAAAAAAAAAAA0LLd+v6muV6iXrnhjel2vgHpu4adPqaLY+F7ZTTv01mUv/6qg0Ihq9UvtOUzXvD9fP903RvnHDrqsyTu6X6t+fkdDrn24Niv7VNOOfdTxrHFqM/AcRTdJNaVnk3Y9NP7lX7Vt/s+a8+bdclQa3wd+4adPq83Ac2X1M+dMV1H2MU199jpV2soNazqPHK8Rt7+soLDIWs0IjY5T17OvVNezr1Te0QPaOP1LBQRX72zmqVisVrXqN0o9x9yo1F7Da/3cp+bdBuuKN2dq2bcva+VPb8nowU9OR5V+f+tu/eOTpbJYefYWAACov/gEAAAAAAAAAAAAAFAPrd19VJNXpBnmyXER+vnBsYoICaxR36TYCE186FKd+fh3Ki6zuax5b8ZaXX1GVyXFVu/wX1155bqzvNZ7wtBOiggJ1LVvTzM6I6b0EwWavX6vxvRt67U9GgI/q0VjB3bQPRf2U7ukWJN6WvXYZYMVGRKop39aYliXdiRHk1fs1LjBHU2ZCwANgdVq0QeXd1VR+QYt2ZNTrWtKbFUqsZVVq7ZHsyi9O76L25oAv9odxAbgmXM6N9a9I1rpzT/2GdZUOZyavOGYJm84JqtFig8PUmign4oqKpVd7PrP///LYpFeu6STuiTV7oMhdelgTqmO5Bl/6KWm0nOr973z33JLjD/kY6TKYXxD7P/uW5vedSUjv0z7TpSY1u9ofs2+plmFFabNBgAAAAAAAAAAAAAAAAAAAAAAAOqzVes26ZffZhnmzZOaaNq3HykivGYP/0lumqgZ33+i/ueMU1Gx688KvfHRl7rhinFKbppYo94NgdPp1K0PPKWy8pM/23T1uIt0xqB+evHtj3yyy/tffq9DGccM87hGMVow5Ts1S2pS494Wi0XvvPC47Ha7Pv9hksuapavW6ZdpszX+wnNr3P+/vf384x5d787V4y5UZESYLrvxX3Ia3CTkwKEjmj53gcaeN8prewAAAAAAAAAAAAAAAACoHzJ2rNXOhZMN88iEZF36/M8KCq3Zs5ki45M07sWJ+ub2M2UrLXZZs2bie+p27tWKjE+qUW9fG3nHK17r3XnkBAWGRmjqM9fK6MFPBZnp2rNittoNGePxPKfDoVmv3KqyAoPnd1gsOvPm59Tnkls9nvVvMU1b6MxbnvO4j8Xqp45njFX/y+9RXEo7EzaTrH5+Gnr9YwoKi9Siz542rMs+mKYdCyer01njTJkLAADgDda6XgAAAAAAAAAAAADAyd6atspt/uGt5yomPKRWvVs1idELV51hmJfbK/XR7HW16n06Oa9PG11zRle3Nb+tTPPRNvWPxWLROb1aa+kr1+nj285Vu6RY02fceUFfXT60k9uar//cbPpcAKjvgvyt+u76nrq0Z1NT+w5tE6tf/tlboYF+KrNXuZ0PoG48MKq1bhuWWq1ah1M6XlShAzmlyi62Vesai0V66aKOGtfL3O8vAAAAAAAAAAAAAAAAAAAAAAAAAADzvfzep27zL995WY1iomvVu03LVL3+9MOGeXl5hd759Jta9a7vvvhhkhavXHPS63GNYvTqkw/6bI/Kykp98MX3bmvee+lJNUtq4tGc1595WK1bpBjmL73zsZwGD8iqLy48e4RuuOJStzWTps/x0TYAAAAAAAAAAAAAAAAA6tLKn95ym5/34IcKiYypVe9Gya105i0vGOaVtnKtnfxRrXqfTtoOOk/dzr3Gbc3ORb+ZMmvTrG+UvmmpYX7mzc+pzyW3mjLLPBa1GXiO/vHpUp3/8MeKS2ln+oR+l92pzqMud1uzaebXps8FAAAwE09KAwAAAAAAAAAAAOqZ3Rk5mrdpv2F+Yb+2GtShmUczrhzeWd1SGxvm3y7cosLSCo9mnA4evWyw/KwWw3zp9sM+3KZ+GdAuWd/fd5HaJcV6dc5Tlw9VREigYb5qV4Yy84q9ugMA1EeB/la9N6GL3rmss6JD/D3qFeBn0b0jWun7f/RURPD/61VQajesDwn082geAM88cV47vXRRBwX4Gf85tTYigv311TU9dO0Az/6uAQAAAAAAAAAAAAAAAAAAAAAAAADwvrS9+zXnz8WG+SXnj9bQAX08mnHdhLHq0aWjYf7Fj5NUUFjk0Yz6JuPYcT3ywhsus1efekixjaJ9tsucBUuUkXncMB99xmBdcv5oj+eEhoTonRceN8x37NqrmfMXejzH25556F/y8zP+HPSi5at9uA0AAAAAAAAAAAAAAACAupBzaLf2rZ5nmLcbeqGadxvk0YyuZ1+pxm26GeZbZn+ripJCj2acDoZe96gsVuMzXYc2LfV4RnlRvpZ+85Jh3nnkePW55FaP55itWZcBGvvM94pLaefVOcNvfEqBoRGG+ZFtq1Sck+nVHQAAADxhresFAAAAAAAAAAAAAPzVT0u2y+k0zu+5sL/HMywWi/41pq9hXlJu17TVuzye09DFRYZqQPtkwzy3uExZBSU+3Kj+sFotPpkTHxWmK4d3cVuzfOdhn+wCAPXRZb2TtPKhobrrzJaKDQus0bWBfhZN6J2kBfcM0gOjWivA7/+OEhWUVxpeF1fDOQDMd93A5pp1R3/1ah5lSr+RHeI1/18DNLpTgin9AAAAAAAAAAAAAAAAAAAAAAAAAADe9e3E3+R0c3OKh+68yeMZFotFD9x+o2FeXFKqyTPnejynPrnz0WdVUFh00utnDRmgqy4d49Ndfpv9h9v8tuuvNG3WiKED1bZVC8P8yx8nmzbLW+JjG2lw316GeU5evo6fyPbhRgAAAAAAAAAAAAAAAAB8beu8n+TuwU8DLr/H4xkWi0X9x//LMLeVlSht8TSP5zR0odFxatZlgGFeVpirkrwsj2as+vltlRXkuMzCGzXWiNtf9qi/t1is1lMXmSAsJl5dz3Z/1vDQ5uU+2QUAAKA2fPOnJgAAAAAAAAAAAADV4nQ6NXnFTsO8b9um6pKaYMqs8/u2UePoMMN84tIdpsxp6Hq1buI2z8wr9tEmf1+je7Zym+84xM3vAPy9RYcG6JGz22jDY8P0/T966uYhKRrUqpGaRgUrNNBPVosUFuinxMgg9U2N1jX9m+mTK7tp21Nn6q3LOqt1wsl/HjheWGE4Lz4iyJtvB0A1dUmK1Izb++nLa7prQMuYGl9vtUijOsTr15t669vreyolNtQLWwIAAAAAAAAAAAAAAAAAAAAAAAAAzOZ0OvXL1JmG+YDePdS9cwdTZl187kg1aRxvmP8webopc+qDidPmaOa8hSe9HhIcrPdffsrn+yxYutIwS26SqNFnDDFtlsVi0Q1XXGqYz1u0VCdyck2b5y19e3V1mx897tmDvAAAAAAAAAAAAAAAAADUX06nUzsWTDbMkzr2VePWXUyZ1Xbw+Qpv1Ngw3/7HRFPmNHRNO/RymxfnZNa6d0VJoTbO/NowH3T1gwoKi6x1/9NF6/6j3eYnDvCMMgAAUH/51/UCAAAAAAAAAADAM/bKKi3bcViLth7UloNZ2n88T3nF5Sq3VSokKECRIUFKTYhSu+RYDe3UXGd0baGIkMC6XrtOpR3J1u8b9mnjvkztyshRdmGpistsslotCgsKVFJshNo0baS+bZvqnF6tlRzHARn4zqYDx5WRU2SYjx3Q3rRZflarLurfTp/8vsFlvmpXhnKLytQoIsS0mQ1RQlSY27y03O6jTf6+erdu4jZPz8r3zSIAUM8F+lt1Vvt4ndXe+Aa31bXhUL5h1iIu1OP+ZppyS1+fzhvfO0njeyf5dCZgxGKx6JzOjXVO58Y6ml+uBbtOaF16vnYfL1FGfpmKK6pUUelQsL9VEcH+at4oRO0ah6tvixid0S5OsWG++f8HfPXrdO0jw3wyx0y+/h7mC6fjewIAAAAAAAAAAAAAAAAAAAAAoKGz2+1atGKN/lyyQpu27dTeA+nKzS9QWXmFQkOCFRURoRYpyerYtrWGD+qnUcMHKyLc/eesT3fbd+3RrPmLtG7zNu3cvU8nsnNUVFIiq9Wq8NBQJTdNVLvWLTWwTw+dP+oMNU9qWtcr429kw5btOnzU+IFE4y8617RZfn5+uvT8s/XeF9+5zJev2aCc3HzFNoo2bWZdyMnN171Pvugye+yeW9UqtblP9zmamaWMzOOG+aB+vWS1Wk2dOXRAH8PMbq/UzHkLdf3ll5g602yN4+Lc5qWlZT7aBAAAAAAAAAAAAAAANARVlXYd2rRMBzcs0vG9W5SXsV/lRXmyV5QrIDhEQWGRik5MVVxqOzXvPlQtep+hoNCIul67Tp04mKZ9q37XsV0blZ2+S6X52bKVFctisSowJEwR8UmKbdZGSZ36qs3AcxSZkFzXK+NvJHP3JhWdyDDMO5wx1rRZVj8/tRt2kdZP/cRlfmT7KpUV5iokspFpMxui0JgEt7m9vLTWvTfP+V62UtfP+QqLSVCXs6+sde/TSdMOvd3m+ZnpPtoEAACg5vzregEAAAAAAAAAAFA7haUVen/mWn23cIuyClwfECkus6m4zKajuUVakXZEX/2xWcEB/rpscEfdeUEftUyMOemapte+5bJXclyk1rxxg6nvwRNjnvtZy3cecZlNe/wyDe741xtaORxOTV2VpvdmrNXW9CzXTaukCnuZcovLtDU9S1NWpumRbxdoWOcUPTh2oPq1SzL7bQAnWbTV/WGjs3u2MnXe6J6t9MnvG1xmDqdTS7an66L+7U2d2dAE+vu5zSNCg3y0yd9XaFCAwoIDVFJud5kXllX4eCMAOP1tOFRgmLVNqP0Ntdc+MqzW157OptzSt65XwGmgaXSwrurXTFf1a1bXqwAAAAAAAAAAAAAAAAAAAAAAAKCeKCgs0psff6Uvf5yk4ydyXNYUFZeoqLhER45laumqdfrk258VHBykKy8Zo/tu/Ydat0g56ZqIlt1d9mqe1FTbl8428y14ZMSl12rJyrUus/mTvtawgX/9bJfD4dDE6XP0xodfaPP2NMO+FRU25eTla/P2NE2cNlv3PPGizhoyQI/fe5sG9ulp6nsAXPljyQq3+Xkjh5s677yRw/XeF9+5zBwOhxYsW6lxY84xdaav3f/0y8rKPvn7ZOcObXXvLdf7fJ9de/e7zfv17Gr6zK4d2ykkOFhl5eUu87kLl+r6yy8xfa6ZggID3eYR4eE+2gQAAAAAAAAAAAAAANRnFSWFWj3pfW2Z/Z1K8lw/x8hWWixbabGKThzV4a0rtHHGV/IPDFanEZep32V3Kiap5UnXvH5uU5e9ohon659frTH1PXjix/vG6PCW5S6zy1+fpubdBv/lNafDoZ2Lpmr1xPeUtW+rYd8ye4XKCnOVtW+rdi6aoj8+fESpPYZp0NUPKrlzP1PfA+DKwQ2L3OatB5xt6rzW/Udr/dRPXGZOh0MHNy5Rh2EXmTqzofEPcH+mKzA0ota9t837yTDrMvoK+fkH1Lr36SQgOFSBIWGylZW4zCtKCn28EQAAQPX51/UCAAAAAAAAAACg5iYu26HHvl2o3OKyGl9bbq/Utwu36Oel23Xfxf1195h+8vez/ievsFe5vM5m8Hp1dL/rUx3Odn2AIufH+2vdt7rSjmTrX5/O1bq9x2p8rdMpLdqarsXb0nXNGV310rVnKijAnH9iGfPcz1q+84jLbOM7/1Tz+ChT5qBhWbr9kGHWsnG0mpn886J/uyQFB/ir3F7pMl+89ZAu6t/e1JkNTVaB64Nh/9YoIsRHm/y9RYQEqaTc7jKrrHL6eBsAOL2V2iq1+kCeYd41mT+nAgAAAAAAAAAAAAAAAAAAAAAAAEB998Pk6br/qZeVk5df42vLyyv0xQ+T9N2k3/Tov27Vg3fcKH///7vXQkWFzeV1Npvr16ujTb8RSj9y1HXfjB217ltdO3bv1c33PaHVGzbX+Fqn06k/lqzQn0tX6oYrLtVbzz2moCD3D5OprhGXXqslK9e6zHavmq/UZkmmzEHDsmj5asOsdWpzpSSb+/NiUN9eCg4OUnl5hct8wbJVGjfmHFNn+tLchUv1w+TpJ71utVr18avP/OX7n68cznB/n5y2rVqYPjMgIECpzZO0c/c+l/mCZavkdDplsVhMn22WzBMn3OZxjWJ8tAkAAAAAAAAAAAAAAKivtv8xUX9+9JjKCnNrfG2lrVybZ3+rbfN/1sAr71P/CXfL6vd/Z0uq7K7P11Taa3+27qOruqvw+GGX2UPzc2rdt7qy09M0541/6ejOdTW/2OnUwQ2LdHDjYnU79xqNuO0l+QcGmbLXj/eN0eEty11mt3y3UVGJzU2Zg4YlfdNSwyymaUtFNW5m6rzkzv3lHxisSlu56302LFaHYReZOrOhKc7NcpuHRDaqVd8TB9N04oDx+eJ2Q8fUqu/pKjA0QrYy18/gclS5fm4ZAABAfWA9dQkAAAAAAAAAAKgv7JVVuuPjObr1w9nKLS7zqJetskovTVquCa9OUVFZ7Q/g1Xcz1+7RyCe+17q97m84dSpOp/TNgi268PmJKix1fZARMMOm/ZmGWe82TU2fFxTgry6pCYb5Rjf7/F2kHck2zOIjQ9UkJtyH2/x9FZa6PkgqSaFBAT7cBABOf7+sO6rCctcHoFvFhapxpDkfWgEAAAAAAAAAAAAAAAAAAAAAAAAAmM9ut+vGex7V9Xc9rJy8fI962Wx2Pf3au7rwmltVVOz6gRyng9/m/KGB547X6g2bPerjdDr1+Q+TNHLcdSosKjZpO+Bk67dsN8z69epu+rygoEB179TBMF+3aavpM32luKREtz/0tMvslmsnqG/Pbr5d6P+Xm1/gNo+OjPDK3JioKMMsv6BQe/ane2WuWXbs2meYJcTFqmmi8T1WAAAAAAAAAAAAAADA6a2q0q5Zr92hma/cqrLCXM962W1a+vVLmvTYBFWUFpm0Yf2ze9lMfXvHSB3duc6zRk6nNs/6Rj89cKEqSgrNWQ5wIXP3JsOsacfeps/zDwxSQusuhvmxXRtNn9nQZKenGWah0fGKiGtSq767l800zMJjE5XYpm7O/tVX7r73BgaH+nATAACAmrHW9QIAAAAAAAAAAKB6bJVVuvKNqfppifHNsWpj4daDuuSlSSqz2U3tWx/8sGirrnt7mkorKk3ruXbPUV31xlRVVjlM6wn824Hj+SoorTDMu7Vo7JW5PVomGmZpR7Jlq6zyytyGoNxWqQVbDhrmA9on+26Zv7HDJwrcfi9PjAnz4TYAcHqzVzn0xTLjm6Ke0T7Oh9sAAAAAAAAAAAAAAAAAAAAAAAAAAGrCZrNp7PW369uJv5nad/7i5Tpnwg0qKys3tW998M0vUzT+n/9SaVmZaT1Xrd+ksdffrspK8+53AfzbvoOHlF9g/JCcHl06emVu7+6dDbMdu/fKZrN5Za63Pf7SWzqUceyk15MSG+u5h++pg43+n7Jy999vo6OivDI3OirSbb5hq7n3PjJTeXmF5i9eZpgP7tfLh9sAAAAAAAAAAAAAAID6pMpu0+Qnr9S2eT+Z2vfg+oX65aFLZK8w7/xZfbHl9x809dnrZC8vNa3n0R1rNfnJq+So4mwdzJd39IAqigsM88ZtunllbpO2PQyz7PQ0Vdkb5tk6M1TaynVw3QLDvFmXAbXufWjTUsMsqWPfWvc9HRUcP+z2e3l4rPGzywAAAOqata4XAAAAAAAAAAAAp+Z0OnXbh7P15+aD1b4mLChAyXERatE4WrERIW5r1+89pts+nOPhlvXLrLV7dM/n8+R0GtdYLRbFRYYoJT5KYcEB1e69fOcRvTJ5hQlbAn+1/dAJt3m75FivzG2b1Mgws1c5tDsjxytzG4KPf1+vknK7YT5haCcfbvP3tSLtiNu8dRPjn8MAgJp5fvZu7cs2Phg9tnsTH24DAAAAAAAAAAAAAAAAAAAAAAAAAKgup9Op6//1iOYuXFbta8JCQ9Q8qYlapTZTXKMYt7VrNm7R9f962NM165Vpv/+hWx54Sk43N6ewWq2Kj22kFs2TFR4WWu3eS1au1bNvfGDGmsBfbN25223esV1rr8xt37qlYWa3V2rnnv1emetNK9du1Mff/Owye/uFxxQRHubjjaqvylHllb6OU/TdvD3NK3PN8O7n36q4xPhz0lePu8h3ywAAAAAAAAAAAAAAgHrD6XRq5qu36cDaP6t9TUBwmCITkhXdtIVCotw/K+ZY2nrNeuU2T9esV3Yvn6Xf37pH7h78ZLFaFRodp6jEFAWGVP+czeEty7Xs21fMWBP4ixP7t7vN41LaeWVubPO2hpmj0q6cQ+7P/J3O1k35WLayEsO886gJtepbaStXxo61hnmT9j1r1fd0dXiL+2ftxSR759wpAACAGfzregEAAAAAAAAAAHBq781cq6mrdp2ybkD7ZE0Y0knDOjdXs/iov2SFpRVasztD09fs1tSVaSqtqPxLPn3Nbv24eJupe9eVA8fz9fj3i1Tl+OsBPavFolE9Wmpkj5Y6s2uqkmMjZbVa/pMXllZo0daDmrwiTTPX7nE7470ZazR+SEe1btLIK+8Bf0/pWflu81aJ7m9mWVstGrvvezCrQJ1TErwyuz7blp6lN6auNMzbJjXSqB7GNw80Q5XDoU37j2vj/kztPJytQycKlFNUpnJbpQL9/RQc6K/YiBA1aRSu1k0aqVuLxurWorFCgwK8upevTV/j/qBonzZNfbQJAJzeZmzJ1KdL0w3zzk0j1KN5tO8WAgAAAAAAAAAAAAAAAAAAAAAAAABU2xsffalJ0+ecsm5wv166etxFOnNIf6UkJ/0lKywq1oq1GzRl1jxNnDZHpWVlf8mnzJqnb3+ZauredWXfwUN64JlXVFVV9ZfXrVarzjlrmM49a6hGDh+s5klNZLVa/5MXFBbpjyUr9Mu02fpt9ny3M9746AtddemFatsq1RtvAX9TB9IPu81bt0jxytxWqc3d5gcOHVG3Tu29MtsbKipsuun+J+RwOE7Kxpx9li48e0QdbPV/QoKD3eYFBUVemZt/ir77Dh7yylxPbd6ephff/tgwb9+mpc4dMcyHGwEAAAAAAAAAAAAAgPpizcT3lLbo1OfekrsMUOeRE5Tac5iiGjf7S1ZRUqgj29do19LpSls0Vfby0r/ku5ZO19a5P5q6d13JyzigBZ88Lqfjr2frLFarWvUdpVb9RqpF7zMVmZAsy3+drasoKdSB9Yu0c+Fk7V420+2M1RPfU+eR49UoubVX3gP+nvKPGT9nQZIaJbXyytyYpBZu8/xjB5XQqrNXZtdnWfu2acUPbxjmsc3bqlW/UbXrvX+7quwVxr2btTHMcg7v0d5Vc3V05zplH0xTaf4J2UqLZfXzV0BwqMIaNVZUYnMltummpE591bzbYPn5N+znQO1aOt1tntSxj482AQAAqDn/ul4AAAAAAAAAAAC4ty09Sy9OXOa2pnl8pN66cbSGdzG+OVZkaJBGdG+pEd1b6pFxg/XoNws0fc3uv9Q88f0iM1auc098v0jFZba/vDa8S4qeuWKYOqckGF4XGRqkMf3aaUy/dlqx87Bu+mCWjuUWu6y1Vzn05m+r9OGt55q6O/7e0rMKDDOrxaKk2AivzE1JiHKbH3Kz1+lqze4MXf7aVJVWVLrM/awWvfPP0bJYLF7do81NH6ig1PgwnyvBAf4a2CFZFw9or4v6t1NoUMM+oHfoRIHmb9xvmMdGhKh7y8Y+3AgA6t6Dk7erWaMQXdu/mSJDzPk+/86C/Xp17h63NXed2dKUWQAAAAAAAAAAAAAAAAAAAAAAAAAAc23enqanXn3HbU1qsyR99OozOmvoQMOayIhwnX3mUJ195lA9/cBduvfJFzVl1ry/1Dzw7Cum7FzXHnz2VRUVl/zltRFDB+qlx+9Xt07tDa+LiozQJeeP1iXnj9bSVet0ze0PKCPzuMtau71SL7/7ib585yVTd8ff28HDGYaZ1WpVs6aJXpmb2jzZbX7w0BGvzPWWF97+SLv2nnwvg4jwML3z/ON1sNFfxURHus3zCrxzL5C8gkK3+YH0w16Z64mVazfqoutuVWlZmcvcz89Pn7z2nNfvEQIAAAAAAAAAAAAAAOqfrH3btOTrF93WRCU219n3vKXUnsMNa4LCItWq7wi16jtCQ659RH9++Kh2LZ3+l5oFnzxhxsp1bsEnT8hW+tfnNaX2HK4zbnpGCa06G14XFBap9kPHqP3QMTq8ZYWmv3STirOPuax1VNq18sc3dd6DH5q6O/7eCjLTDTOL1aqI+CSvzI1KNH5mnCTlZx7yytz67Mj2NZr8xOWyl5e6zC1WP5197zu1PtOVfTDNbR7dtMVJr+1aOl1rf/1IGTvWuLzGUVWpSlu5ygpzlX1wp/atmivp///eNuwi9bnkVsU2b1urfetSQeYh7Vs93zAPiYpVYpvuvlsIAACghvzregEAAAAAAAAAAODeI98skL3KYZj3b5ekH++/WFFhwdXu2SQmXF/dPUbvzlijZ35a8p/X80vKPdq1vigqs/3lf99zYT89Pn5IjXoM7NBM0x8frwue+0WZecUua6au3KXnrhyu2MjQWu/aUMVe8Xpdr+CRaY9fpsEdm9f1GifJyCkyzOIiQ+RntXplbkKU+5/Dh7Pd3zjtdJKRU6i3pq3WN39ukcPpNKx79LLB6tvWO4cm/1tBaUWNrym3V2rBloNasOWgHv9uoW45p5duPbe3IkICvbCh9706eYWqHMZfi4v6t/Parw0AqK+yim36bvURvb/wgCb0SdKF3RLVo1lUrQ6PL92To3cW7Nfyfblu6/q1iNH5XRrXdmUAAAAAAAAAAAAAAAAAAAAAAAAAgBfd++SLstsrDfNBfXtq6tcfKjoqsto9myYm6OdP39brH36hR1944z+v5+WfHp8/Lyz6670kHrrzJj338N016jGkf2/N//Vrjbj0Wh3NzHJZM3H6bL361IOKaxRT21UbrMCkjnW9gkfmT/pawwb2res1TnIow/UDyyQpPjZGfn5+XpmbmBDnNj+UcdQrc71hy45deuOjL1xmzz18t5Ka1P1napOaJLrNd+zeq3POGmbqzPLyCu1Pd/8gsPr0dT6ccUyvvv+ZPvt+ohwO4/szPfPgXRrQp4cPNwMAAAAAAAAAAAAAAPXFHx88Ikel3TBP7txflzz3o4LDo6rdMyKuiS568iut/uVdLfr8mf+8Xl6U78mq9Yat9K/Pzhlw+T0a+o/Ha9SjWdeBuuL16frxvgtUnJPpsmbnoqk64+bnFBoVW+tdG6pXRjbs93z569PUvNvgul7jJIVZGYZZaFScrF46WxcWk+A2Lzx+2Ctz66PCrAyt+vktbZr1jZxuznQNvf5RJXeq/fnM7INpbvPw2P87f5dzeI/mvnWvDm9dUatZFSWF2jz7W22e8526jL5Cw294UqHR7s9T1ifLvntVTkeVYd5h2EVe+7UBAABgBv+6XgAAAAAAAAAAABj7Y9N+rUg7Yph3ah6vXx66ROHBgbXqf9cFfVVuq9Qrk2t38KMheOryobrrgtodpGmZGKM3bxipK16f6jK3VVZp1rq9uubMrp6sCPxHTlGZYRYfFea1uWHBgQoLDlBJuesDwbnFxns1VPbKKhWV2VRYWqG9x3K1Nf2EFm09qOU7D8vpdH/tw5cO1N1j+vlmUQ8VlFbolckr9PWfm/XGDSN1Tq/Wdb1SjWzcn6lflu4wzK0Wi/45uqcPNwKA+qWwvFKfLk3Xp0vTlRQdrJEd4tU1OVKdm0aqTUKYggNOPsScX2rXxsMFWn0gT3+mndC2o0UuOv9VWKCfXrukoywWizfeBgAAAAAAAAAAAAAAAAAAAAAAAADAA78vWKKlq9YZ5l06tNOM7z9ReFjtPrN+/203qKy8XM+98UFtV6z3XnzsPt1/2w21urZ1ixR98PLTuvi621zmNptd0+b8oRuuHOfJisB/5OTmGWYJcd574E9YaKjCw0JVXFLqMs/Jy/fabDNVVVXp5vufkN1eeVLWt0dX3XLt5XWw1cnatExxm69av9n0meu3bHP54/Lf8guKVFVVJT8fPozJbrersKhEBUVF2r3vgDZvT9OfS1Zq8co1cp7iJiFP3n+HHrzjnz7aFAAAAAAAAAAAAAAA1Cf71vyhw1uNn8kU37KTxr34iwJDwmvVv9/4u2S3lWv5t6/UdsV6b/iNT6nf+LtqdW1MUkuNvvtNTX7iCpd5ld2m3ctnqfu513iyIvAfpYU5hlloTLzX5gaGhCkwJEy2shKXeVlRrtdm15WqSrtspUWqKClUzuG9ytq3VQc3LNKhzct1qgc/Db7mYfWfcLdH8wuyDhtmVv8ABYdHSZJ2LZ2u2a/dYfi1qRGnU1t//0H7V8/XBY98opQeQz3v6WXHdm3U9j9+McwtVqt6XsT5OgAAUL/51/UCAAAAAAAAAADA2Hsz1xpm/n5WfXrHeQoPDvRoxgNjB2jBloNau+eoR33qo7N7ttJdF/T1qMfonq10ZtdULdhy0GU+f9N+XXNmV49mAP+WW1xmmEWGBnl1dmRokErK7S6zPDd71WejnvxB6/ceM61fbESI3rpxlM7r08a0nr5yPL9EV73xm24a3VPPXz1cflZrXa90SrbKKt35ye9yuDk0OXZAe7Vp2siHWwFA/ZWRX66vV/71EHhwgFVRwQEKCbSqqLxKBWV2VTrcH0b/X1aL9M74LmqTULsPBgEAAAAAAAAAAAAAAAAAAAAAAAAAvOuND780zPz9/fXtB68qPCzMoxmP33Ob5i9arlXrN3nUpz46b+QZuv+2GzzsMVyjhg/WvEXLXOZzFizRDVeO82gG8G85efmGWVSkdz8PGhURoeKSUpdZrpu96pO3P/1a6zdvO+l1f39/ffTas7LWk/sxpCQnKTYm2vDrvWLNBtntdgUEBJg2c9HyNaescTqdys0vUHysufd6GHz+BK3ZuMW0fnGNYvTRa8/owrNHmNYTAAAAAAAAAAAAAAA0LGsmvmeYWf38dcEjnyowxLPzNoOuekAH1i3Q0R3Gz5hqqFr3P1v9xt/lYY/RatH7TB1Yt8Blvn/NfHU/9xqPZgD/Vl6Ya5gFhUV6dXZgWKRsZSUus7LCPK/O9pZv7xylY2nrTesXEhWrs+95S20Hnedxr5Kc44bZv7+vb533k+a8cZecDofH8/4yOy9LEx8Zp3Pue1edR443tbeZquw2zX79Trfvv8PwsYpt1vCewwUAAP5e6scnPAAAAAAAAAAAwEkOHM/Xsh2HDfObz+6p9slxHs+xWCx69fqz5Ge1eNyrPgkLDtC7N402pddVw7sYZmt2Z5gyA5CkgpJywywiJNCrs931zys23uvvIDwkUHdd0FcrX7te5/Vp2AfCPp27Qde8NU32yqq6XuWUnvlpiXYezjbMw4IC9OTlQ324EQA0POV2h44XVehgTplySmyqdDhrdL2f1aJ3xnfReV0ae2lDAAAAAAAAAAAAAAAAAAAAAAAAAIAn9h08pMUr1xjmd95wlTq18/wz0haLRe+8+Lj8/Pw87lWfhIeF6rM3nzel13UTxhpmK9duNGUGIEn5BYWGWWS4Zw+LO5WIiDDDLDe/wKuzzbD3QLqeff0Dl9k9t1ynLh3a+ngj94YM6GOYncjJ1dTZf5g2q6qqSl/+OKlatbl59fdrHREepvtvv1FbFs/UhWePqOt1AAAAAAAAAAAAAABAHck7ekCHNi8zzHtdfLPiU9t7PMdisWjUna/KYj29ztYFhoTpnPvfNaVX17OvMswythuffwRqqrzY+FxTUGiEV2e7619elOfV2fVdYGi4+o2/Szd+sVJtB51nSs+SvCzDzD8gUPvXLtCcN+6S0+Fw28di9VNYo8aKTEiWX0BQtec7qio167XbtXPxb9W+xtcWff6Msg/uNMwDgsM07MYnfbgRAABA7fjX9QIAAAAAAAAAAMC1KSvTDLOQQH/df/EA02Z1TW2si/q30+QVxjMbmiuHdVFsZKgpvUb3bKXQIH+VVlSelGUXlul4fokaRxvfPAyornJ7lWEWGhTg1dnu+le42et0dmbXVI0d2F7n9W6jyNDqH4AzQ2JMuAZ1SFb75Dh1bBavFonRigwNUmRIoAL9/ZRXUq7cojJl5pVoze4MrUw7otW7M6r1tfp9/T7d9P4sffmvC2SxWHzwbmpu+prd+njOerc1D186SEmx3j28CgB/Z40jgvTB5V00qHVsXa8CAAAAAAAAAAAAAAAAAAAAAAAAADAwcdpswywkOFiP3n2rabN6dO6oSy84W7/8Nsu0nnXtugljFdcoxpRe5488Q6EhISotKzspO5GTq8ysE0pMiDdlFv7eyisqDLPQ0BCvzg4LNb6XS3m5zauzPeV0OnXrA0+prLz8pKxVajM9fvdtdbCVe+ePPEO/zZ5vmH/w5fe67MJzTJk1ZdY8HT6aWa1aVz+GdW3U8MG67MJzdeHZZykqkntRAAAAAAAAAAAAAADwd7dz4RTDzD8oRIOuut+0WY1bd1X7YRdp58LJpvWsa11GX6nQKHPuUd96wGgFBIfKXl56Ulaan63i3OMKb9TYlFn4e6u0GZ9rCgg25zlmtelfaTM+83c6a9H7THU4Y6zaDjpPQWGRpvauKCk0zOwVZZrx0k1yOhwu86SOfdV++EVq3X+0oho3l8Vq/U9Wmp+tA+sXas/y2dq9fKZhD0mS06nZr96umKYtlNimW63fizfsWjpd66Z87LZm8LUPKzI+yUcbAQAA1J5/XS8AAAAAAAAAAABc+3PTAcPsnF6tFRkaZOq88UM6afKKNFN71qWbzu5pWq/gQH+1S4rTxv2ubyC191iuGkeHmTavIWjdpFFdr+CRkMCAul7BJXtllWHm/18HsbzBXX+bm71OZ6t2HZG/n1UV9iqNG9RBYcGBXp3XNqmRxg3qqBHdW6hrqvuDvwlRYUqIClP75DgN75IiScoqKNGnv2/QV39sVn6J+xvZTV+zW2/8tkr3XzzAtP3NsuPQCd35ye9uawa2T9Yt5/Ty0UYAUP80iTT37wL/zd9q0bUDmum+ka0UE+rd3/sAAAAAAAAAAAAAAAAAAAAAAAAAAJ6Zu3CZYXbB6DMVFRlh6ryrLh2jX36bZWrPunT7P64yrVdwcJA6tmutdZu2usx37zuoxIR40+Y1BG1btajrFTwSGhJc1yu4ZLPbDTN/fz+vzvb3M+7vbq/64IsfJmnxyjUus/dfekoh9fDrffG5I3X348+ruOTkB9NJ0sp1G/XJNz/r5msneDQnJzdf9z/9crXr7fXwa71s9Xr5+/mpoqJCV1xygcJCvfswNQAAAAAAAAAAAAAAUL/tX/unYdZmwDkKCos0dV7nkeO1c+FkU3vWpV4X32RaL//AYMWltNOxXRtd5rmH9yq8kftntJxuGjVrXdcreMQ/KKSuV3Cpys25Jqufv1dnu+tfZbd5dXZ9dWTbKln9/FVlq1DHs8YpMMS857tV2ioMs4qSQpevRyYk68xbnle7IRcYXhsaHadOZ41Tp7PG6fjerZr//kPK2L7azR7lmvXqbbr2gwXyD/TeM0Rq4sSBHZr9+p1ua5p1Gag+Y2/x0UYAAACe8e6f5AEAAAAAAAAAQK2UVti1Yd8xw3zc4A6mzxzeJUUJUaHKKnB9M6aGpGXjaLVoHG1qz84p8dq4P9NldjyvxNRZDcHqN/5R1yucluyVDsPMarV4dba/n9Uwq6wy3ut0VlpRqXkb92vexv16/pelunFUD911QV+FBgWYOufi/u103YhuGtyxuUd9EqLC9Pj4IbrlnF667aPZ+nPzQbf1r/y6QiO7t1S3FvXnkHFWQYkuf32KisuMD4Y2Cg/RR7ed6/VfEwBQn710cUfdNryFZm05rrk7srTpcIHK3fw5ojpSY0N0cfcmurp/MzWJqn83jwUAAAAAAAAAAAAAAAAAAAAAAAAA/FVpWZnWbtpimF8x1vjhIbU1YuhANY6P1fETOab39rXWqc3VKtWzz3j/r64d22ndpq0us2NZJ0yd1RBsWzKrrlc4LdntlYaZn9XPq7P9/Y37V1YaP9iqrmUcO65HXnjDZXbF2At01tCBPt6oeiLCw3T1uIv00dc/GtY8/Pxr6t+7u7p1al+rGZWVlbrp/sd17Hj1v0fZ3DzErK6UlpVp9p+LNfvPxXri5bd16/VX6IHbb1RoSP18EBwAAAAAAAAAAAAAAPAee3mpju3aYJh3GjHO9JmpPYcrLCZBJXlZpvf2tZimLRXTtIWpPeNbdtaxXRtdZsW5x02d1RD888vVdb3CaclRZXyuyWI1fi6TGax+/oaZo8r4zN/pzF5eqn2r52nf6nla/OXz6nnhjeo//i4FBId63LvSVl6j+viWnTT+5V8VFpNQ7Wsat+6iK96Yrlmv3q4dC341rMs+mKb10z5Tv3F31GgnbyjJy9Kvj18uW2mxYU1IZCOd//BHXv81AQAAYBbjP2kDAAAAAAAAAIA6s/3QCdmrHC4zq8WiQR2amT7Tz2rVgPbJmrZ6t+m9fa1fuyTTezZtFGGYnSgsNX0e8L8sFm/3Nx7gdDq9O9xLmsdFqqCkwmVWXG5TYWm5SiuqdwAxr7hcr01ZqSkr0vTBreeoT5umpu35+V3m3tQ0LjJUvzx4iV6fulIv/7rCsM7hdOrBr/7Q3GevNHV+bZWU23T5a1N0JLvIsMZikT6+/Vwlx0X6cDMAqJ+axYTolmGpumVYquxVDm3LKNTGwwXan12qI/nlysgrU26JXWX2KpXZqlRR5VCgn1XBAVbFhgWqSVSwWsWHqXPTCPVrEaO2jcPr+i0BAAAAAAAAAAAAAAAAAAAAAAAAAGpg647dsttdf17aarVq2MA+ps/08/PT4H69NXnmXNN7+9rAvj1N75nUpLFhdiI7x/R5wP9yd+8Ib/evz7emuPPRZ1VQePK9DGJjovX6Mw/XwUbV9/BdN+ubX6aqtKzMZV5SWqZRl12nad98rP69u9eod0WFTZffco9mzltowqaeSWmWpHwXXyNJKi4pUX5BkeGPwf/KzS/QC299pF9+m62v3nlZ/Xp1M3NVAAAAAAAAAAAAAABQz2Xt3y5Hpd1lZrFa1azrINNnWv38lNxlgHYtmWZ6b19L6tzP9J4R8cbPeCnNP2H6POB/eftsndsHS9Xnw3VuRCU2V0VJgcvMVlqsipJC2cur99y28qI8rfj+Ne1cOEXnPfiBkjp6esa5+j+m0U1b6IrXpys4IrrGU6x+/jr/oY9UZbdp19LphnWrfnpbPc6/XoEhYTWeYRZbWYl+ffxyFWYdMS6yWHT+wx8rMiHZd4sBAAB4yL+uFwAAAAAAAAAAACfbdcT4hmotE2MUFhzolbmdUxI0bfVur/T2pS4pCab3jAgx/jEvt7k+UAnUVIC/VRX2KpdZVZV3D8rZK13PlaQAfz+vzvaWz++64JQ1tsoq7Th0Qhv2ZWrp9kOas36v7FUOw/p9mXm64Nmf9fldF+j8Pm3MXNdUFotFD4wdqJyiMn02d6Nh3bq9x7Roa7qGd0nx4XYns1VW6dq3pmvT/uNu656cMFRndWvho60AoOEI8LOqR/No9WgeXderAAAAAAAAAAAAAAAAAAAAAAAAAAB8ZMfuvYZZ6xYpCgsN9crcbp3aa/LMuV7p7UvdOnUwvWdkeLhhVlZeYfo8/D0FBPirosLmMqusqvTqbLvduH9AQIBXZ9fWxGlzNHPeQpfZK088oLhGMT7eqGaaNI7XU/ffoYeee82wJi+/UKPGX69//fNaPXTnPxUeduoHPP25ZIXue/pl7dhl/HuJkZDg4Bpfcyo/fPTGKWtsNpu2pe3R2o1btXD5Ks2Yt8Dtz8m9B9J15iVX64eP3tRF54wwc10AAAAAAAAAAAAAAFCPZafvMsxikloqMOTUZytqo3Grztq1ZJpXevtS41ZdTO8ZFBphmFVWlJs+D39PVr8AVTlcn9V0VBk/l8kMjkrj55dZ/evn2bpTufCxz09ZU2W36cSBHTq2a4PSNy7VnpVz3P5Y5GXs04/3XaALH/tcbQefX+vd3H2t/5vFatV5D3yg4IjoWs+yWK0affebyti+WsW5rp+rVF6Upx0LJ6v7udfUeo4nquw2TX3mWmXu3uS2bvgNT6pln7N8sxQAAIBJrHW9AAAAAAAAAAAAONnBrHzDrEtKvNfmdk1N8FpvX4qJCDG9Z3hIoGFmq/Tu4Sn8fQT4+xlmlQ6HV2e76x/oZq+GLtDfT91bJuofI7vrq7vHaMv7N+uBsQMUFGD8nu1VDt347gzN3bDPh5vWzotXn6nBHZu5rfls7gYfbeNalcOhm9+fpYVbD7qtu/P8Prrrgr6+WQoAAAAAAAAAAAAAAAAAAAAAAAAAAACo5/anHzbMunVq77W53Tt38FpvX2oUE2V6z4hw44d2Vdhsps/D31NggPGDmiq9fA+USjcPqHK3V13Jyc3XvU++6DI7Y1A/XTP+Yh9vVDv/uulanTVkgNua8vIKvfLep2rbf5RueeBJzZi3QLv3HVRBYZEqKmw6cjRTazdu0SvvfarB50/QOZffqB279p7UJzAwQF06tHM7KyjI+D483hQYGKieXTvp5msn6OdP39b+tQv02D23ut3Hbq/Ulbfeq1nzF/luUQAAAAAAAAAAAAAAUKcKjh00zBJadfHa3ITWXb3W25dCImNM7xkYEm6YVdk5Wwdz+Lk5w+aoqvTqbHf9/QLq5ryVL/gFBCqxbXf1uOAfuujJr3Tbj1s08KoH5BcQZHiNo9KuaS/cqL2r5nowt3rnFbuMvlLJnfvVes6/hUTGaPhNz7it2T7/F4/n1IajqkozXrpZB9cvdFvX97I71W/8XT7aCgAAwDzWul4AAAAAAAAAAACc7Hh+iWGWHB/ptbnJcd7r7UvRYcaHa2rLz2r8zyoOh9P0efh7Cg7wM8xKK+xene2uf5CbvU43CVFhevjSQVrwwtXqmppgWGevcui2j+boWF6xD7erOavVomeuGCaLxbhmwZaDKigp991S/8XpdOruz+Zp+prdbuuuO6ubnr5imI+2AgAAAAAAAAAAAAAAAAAAAAAAAAAAAOq/zKwThlnz5KZem9ssqYnXevtSTFSU6T39/Yw/m+9wOEyfh7+n4CDj+6qUlpZ5dXZJaalhFhxc/x4gdf/TLysrO+ek14ODg/T+y0/VwUa1Y7Va9dMnb6lju9anrM3OzdOXP/6qS66/Q52Hnqv4Dv0U0bK7WvY5U4POn6AnXn5bazZuMbz+zWceUfs2Ld3OiAgPq/F78IbG8XF66v47tfr3X9W9cwfDOru9Uv+4+2Edzczy4XYAAAAAAAAAAAAAAKCuFOceN8yiEpK9NjfSi719KTgi2vSeVjdn65xOztbBHP6BwYaZvdz47JsZ3PX3DzT/WWr1VVhMgoZc+7Cu+2iBGrfualjnqLRr1qu3qSj7WK3muPta/7feF99Uq/6utB96ocJijJ9llbFjrcoK80ybVx1Op1O/v3W3di2d7rau+3nX6Yx/Pu2bpQAAAExm/BRhAAAAAAAAAABQZ/KKyw2ziBDvHZaJCKl/N7mqjdCggLpeAaiVqDDjg1vFZTavzi4usxtmMeHVO1B2OmmfHKdpj49Xt9TGhjX5JeW6/4v5Ptyqdrq3TNR5vdsY5rbKKi3efsiHG/2fh79ZoB8Xb3Nbc9ngjnr9HyN8tBEAAAAAAAAAAAAAAAAAAAAAAAAAAADQMOTmFxhmkeFhXpsbGR7utd6+FBYaUtcrALUSHRVpmBWVlHh1dnGx8QOkGkVHeXV2Tc1duFQ/THb9wKFH7rpZbVqm+nYhD0VHRWr+pK/VvXMHr814+oG7dNM1E1Rhc3+Pk8ZxcV7boTY6tm2t+ZO+Vo8uHQ1r8vILdfvDz/hwKwAAAAAAAAAAAAAAUFfKi/IMs8DQCK/NDfJib18KCA6t6xWAWgkONz7DZist9upsW5lx/+CIGK/Oro/iUtrr8tenqXGbboY15UX5mvfO/bXq7+5r/W9N2vdSfAvjM2U15RcQqM6jJhjmTkeVMravNm1edfzxwcPaOvdHtzWdRlymUf963UcbAQAAmM9a1wsAAAAAAAAAAICTldsqDbOIkECvzY0ICfJabwCnFhMWbJgVlFZ4dXZhmXH/mLC/500lI0ODNOnhSxQXafz+f9+wT9vSs3y4Ve1c2K+d23zNrgwfbfJ/nvlpiT6ft9FtzQV92+j9W86WxWLx0VYAAAAAAAAAAAAAAAAAAAAAAAAAAABAw1BebvwZ8ciIcK/N9WZvAKfWKNr4oUL5BUVenV1QZNw/xs1evlZcUqLbH3raZdaxXWvdf9sNvl3IJPGxjbRgyre68pIxpvYNDAzQBy8/pUfvvkWSVODm51FMdKSCgrx3/6PaioqM0KwfP1N8bCPDmlnzF2rz9jQfbgUAAAAAAAAAAAAAAOqCvaLcMAsKi/DaXG/2BnBqwRExhll5SYFXZ1eUFBpmIW72Op0FhUXqspcmKTQ6zrBm76rflbVvW417B0canxP7t+ZdB9a476k06+K+Z+aezabPNLLo82e0YdrnbmvaDrlA597/Ps99AgAADZq1rhcAAAAAAAAAAAAns1dVGWahgQFemxsa5L3eAE4tNiLEMMsuLPXa3NIKu4rLbIZ5Izd7ne5iI0P1+Pghbms+nrPeR9vU3vAuKbK6OeiWdiTHh9tIr01ZoXdnrHFbM6pHS312x/nys/LP2gAAAAAAAAAAAAAAAAAAAAAAAAAAAMD/stsrDbPQEO99Rjws9O/7+XOgPohtZPygphM53rt3QGlZmYqKSwzzODd7+drjL72lQxnHTnrdYrHoo1eeUUBAw73HTnhYmL5692VN/fpDtW6R4nG/vj26aumMn/TPq8f/57UTubmG9c2aNvF4prfENYrRcw/f7bbmvc+/9c0yAAAAAAAAAAAAAACgzjiq7IaZf1Co1+YGBHuvN4BTC4mKNcxK87O9NtdeXipbabFhHhLZyGuz67vQqFgNvf5xtzVrp3xcq76n0rRD7xr39bRn3tH9ps90Zfl3r2n1L++6rWnVb5TGPPqZrH5+PtkJAADAW3iKJQAAAAAAAAAA9VCAmwMJpTbjA3yeKq3wXm8Ap5YUF2mYZReWyuFwemVuVr7xze8kKTkuwitzG4orh3VRYky4YT5/k28OtnmiUUSIWiYa38jw0IkCn+3y7ow1evnXFW5rhnVO0Vf/GqMAfw7oAQAAAAAAAAAAAAAAAAAAAAAAAAAAAK4EBPgbZqVlZV6bW1Lqvd4ATq15UhPD7EROnhwOh1fmZma5fzhVs6bGe/nSyrUb9fE3P7vM/nnVZRrQp4ePN/KO80YO19bFM/Xzp29r9BmD3f6e8L8sFouG9O+tiZ+/q6UzflKPzh3/kh9387Xu2K51rXf2hesmjFXTxATDfM6fS3y4DQAAAAAAAAAAAAAAqAtWvwDDrLKi1Gtz7eXe6w3g1CLjkwyz0vxsOb10tq4kL8ttHpmQ7JW5DUXXs69UeGyiYb5/zfwa93T3tf63Rs3a1LjvqYRExig0Os4wL8o6avrM/7X6l3e17NuX3dak9Bymi578Sn7+xr8fAgAANBTV/6QEAAAAAAAAAADwmeBA4/8Lv6jM5rW5RWUVXusN4NRS4qMMsyqHUxk5hWrmpqa20k8UuM2be2FmQ2K1WjS6R0t9s2CLyzy7sEy7M3LUNinWx5vVTHxUqPYey3WZZRf65pD2J3PW65mf3N+obkD7ZH1/30Vufy8EAAAAAAAAAAAAAAAAAAAAAAAAAAAA/u6Cg4MMs8KiYq/N9WZvAKeW2tz4oUJVVVU6fPSYUpJP/eChmjp46IjbPLV5/XiA1Jc//SqHi4doNWkcrxcevbcONvIePz8/jT1vlMaeN0oFhUVavmaD1m3eqn0HDynj2HEVFhWrwmZTaEiIYqIi1bZVqrp37qDRZwxVk8bxLnvmFxQqJy/fcGanduY/sMpMVqtV5541TJ//MMllfiInV2l796t965Y+3gwAAAAAAAAAAAAAAPhKQFCwYVZRUuS1ud7sDeDUopqkGGZOR5UKT2QoqnEz0+fmH0t3m0clNjd9ZkNisVrVqv9obZ71jcu8ND9bOYd2K7Z522r3jG7a4pQ1wRHR1e5XE8HhUSrNz3aZlZe4fwaYp9ZN+USLPn/GbU1ylwG65Jnv5R9o/HshAABAQ8LTLAEAAAAAAAAAqIeiw4xvgFdUVuG1uUVlNq/1xuml331f1vUKHvnw1nPUq3WTul7jJKmNo93m+zLz1Sw+yvS5B47nu81TE6JNn9nQDOnUXN8s2GKY7zycrbZJsT7cqObiIkMMszJbpdfnf/XHJj363UK3Nb1bN9HPD45VaFCA1/cBAAAAAAAAAAAAAAAAAAAAAAAAAAAAGrKYqEjDrLC4xGtzC4uLvdYbp5fOQ8+r6xU88tU7L6lPj651vcZJWqa4f1DT3v3pSklOMn3uvoOH3OYtmiebPrM2HA6ny9fLyis06PwJpswoKytzmz/+8lt69YPPDfN3X3hcZw4ZYMou/xYVGaFzRwzTuSOGedRn974DbvOeXTt51N8Xhg/qr89/mGSYb9u5W+1bt/ThRgAAAAAAAAAAAAAAwJeCwqMNM1tpkdfmVnixN04vn/2jX12v4JHzHvxQTdv3qus1ThLTJNVtnpexT1GNm5k+N/+o+zNX0afY6+8gpfsQbZ71jWF+4sBOxTZvW+1+1fkxDQ43/xlfkvvfYyrL3Z8t9MTGGV/pz48edVvTtENvjXvhZwUEh3ptDwAAAF/zr+sFAAAAAAAAAADAyRJjwg2zIycKvTb3SLb3euP0svdYbl2v4JEym72uV3CpY7M4t/muI9ka3iXF9Lm7M3IMswA/q9omNTJ9ZkPj7vuyJOUWe+9wm1n8rFbDzOF0fXNBs/ywaKse+OoPtzXdUhtr4kOXKDw40Ku7AAAAAAAAAAAAAAAAAAAAAAAAAAAAAKeDJo0TDLNDR456be7hjGNe643Ty+597h84VN+VlpXX9QoudW7fxm2+Y/c+nTV0oOlz0/bsN8wCAvzVoU0r02eaKb+gUPkFvrm3TmZWtjKzsg3zopISn+xRG2s3bTXMAgL8NbBPDx9uUztNE+Pd5rl5+b5ZBAAAAAAAAAAAAAAA1ImI2ETDrCDriNfmFnqxN04vuYf31vUKHqmsqJ/P6Ilv0dFtnn1wl1J7Djd9bvah3YaZ1T9Asc3bmj6zoQl3831ZksoKa/YstIRWnT1Zp8HZ8vsPmvfeA25rGrfppnEvTlRgiPtnbAEAADQ0xk/fBAAAAAAAAAAAdSYlIcow25p+wmtztxzM8lpvAKfWonG0IkODDPPNB497Ze7G/ZmGWfvkOAUF+HtlbkMSFxnqNs8rrp83Vfxv2YWlhlloUIDX5k5atkN3fzZPTqdxTcdmcfr1kUsVFRbstT0AAAAAAAAAAAAAAAAAAAAAAAAAAACA00mL5smG2ebtaV6bu2nbTq/1BnBqrVKbKyoywjDfuHWHV+au27zNMOvYtrWCggK9Mhe+tWr9ZsOsT/euCgt1f/+N+iA+NtZtnptf4KNNAAAAAAAAAAAAAABAXYhKTDHMsvZt9drcrL1bvNYbwKlFN22hoLBIw/z4XuOzUZ7I3LXRMItLaS//QONnUf1dhEbHuc3Li/Jq1C+qcbNT9yz2zjmxiuJ8w8w/OMT0edv/nKTf37pb7h78FN+io8a//KuCw42fewgAANBQWet6AQAAAAAAAAAAcLL2ScYHN/Zn5qmk3OaVudvSs7zSF0D1WCwWdW/R2DBft+eY6TMr7JXaetD4136Plommz2yIymx2t7m/X/3/p9ecojLDLCrUOwcxp63apds/niOHmwN6bZMaacqj49QowvwDggAAAAAAAAAAAAAAAAAAAAAAAAAAAMDpqmPb1obZ3gPpKikt9crczdvTvNIXQPVYLBb16trJMF+1fpPpMysqbNq0badh3rt7F9NnwvcqKys1b9FSw/yC0Wf4cJvaKy03vr+GJPn7+/toEwAAAAAAAAAAAAAAUBfiUtsbZnkZ+2UrK/HK3OP7tnmlL4DqsVgsSmzb3TDP2LHO9JmVtgod37fVMG/SrofpMxuiygr3Z7qsfjU/09WkXU+3eXlRfo17Vkd5cYFhFhIZY+qstMXTNOvV2+V0OAxrYpu31fhXpigkspGpswEAAOqL+v+EUAAAAAAAAAAA/oY6No9TgJ/r/xvf4XRq+c7Dps+scji0Mu2I6X0B1MyQTs0Ns32ZeTqSXWjqvNW7j6rMVmmYD+1svM/fyYkC9zceDQsO8NEmtVNSbtO+Y3mGeUpClOkzZ6/bq5s+mKUqh9OwpmXjaE199DLFR4WZPh8AADQcK/blqsmDc13+969fjD9QAgAAAAAAAAAAAAAAAAAAAAAAAPyddenYVgEBrh9G4nA4tHjFWtNnVlVVadlq8x9OA6Bmhg/qZ5jtPZCuQxlHTZ23Yu0GlZWXG+ZnDOpv6jzUjcUr1igv3/V9TSwWiy4bc66PN6qdrBM5bvPw0FAfbQIAAAAAAAAAAAAAAOpCfIuOsvq7foaI0+HQ4S3LTZ/pqKrSka0rTe8LoGZSug8xzPIy9qkwy9zns2VsX63KijLjfXoMNXVeQ1WSd8JtHhBS8+cWpfYc7jbPObS7xj1PpawwV6X52YZ5ZEIz02btWTFbM166SU5HlWFNTNOWmvDqVIXFxJs2FwAAoL5x/ck5AAAAAAAAAABQp8KCA9WjVaLW7HZ9o6tJy3ZqVI9Wps5cuOWgsgpKTe0JoOaGd0nRCxOXGeZzN+7TDSN7mDZv3oZ9hpnVYtGwzimmzWrI0rMK3ObN4iJ9tEntLN1+WLZK48NyrZs0MnXeH5v264Z3Z6iyymFYkxIfpd8ev0yJMeGmzgYAAADgfaW2Kq05mKcdR4u0L7tER/LKVVJRqRJblfwsFoUG+Sks0E9No4LVPDZUqY1C1DU5Ui3iav4BJ09kFVVoV2axdh0v1u7jxcousamovFIFZZWyVToU5G9VRLC/EiKC1KxRiDokhqtHsyilxHJzbQAAAAAAAAAAAAAAAAAAAABA/RcWGqre3bpo5bqNLvMfp8zQuSOGmTpz/uLlOn4ix9SeAGpuxNCBevKVdwzz2fMX65brLjdt3uw/FhtmVqtVZw0ZYNos1J3Pf5hkmA0b0FfNkpr4cJvaO3gow23ePLmpjzYBAAAAAAAAAAAAAAB1ITAkTE3a9lDGjjUu8+1/TFKrfqNMnXlg/UKV5GWZ2hNAzaX2Gq4lX71gmO9dNVc9x9xg2ry9q+cZZharVak9zT3H21AVZKa7zaMaN6txzxa9z3CbH01br3ZDLqhxX7c9d65zm8c2a2PKnH1r/tC052+Qo6rSsCYqMUUTXvtN4bGJpswEAACor/zregEAAAAAAAAAAODaWd1aaM3uoy6zOev3qrC0QpGhQabN+2XpDtN64fSX8+P9db3Caat7i0Q1bRSho7lFLvMpK9J0w8gepsxyOJyaumqXYd6vXZIaRYSYMquhm79pv9u8dZNGPtqkdmav3+M2793GvBvgLdl+SNe+NV22yirDmqTYCP32+GVKio00bS4AAAAA7yqzV2nmluOatD5Dqw/kyVblrHGPmNAA9WoereHtYnVW+3ilxoaauuPh3DIt25ejZXtztWJfrjILK2rVp1lMiM7tnKDxvZPUoUmEqTsCAAAAAAAAAAAAAAAAAAAAAGCm0WcM0cp1G11mM+YuUEFhkaIizTsb//2v003rhdOfLYN7mXhLz66dlNwkUUeOZbrMf5k2S7dcd7kpsxwOhybNmGOYD+zTQ7GNok2ZZYYv3n5RX7z9oldnLF6xRiPHXWeYf/7mC7pm/MVe3cFs+w4e0rTf/zTM7/rnNT7cxjNz/lzsNm/bKtU3iwAAAAAAAAAAAAAAgDrTsu9ZytixxmW2Z+UcVZQUKijMvOdlbJ//i2m9cPp7aH5OXa9w2kps010R8U1VdML1c992LpyinmNuMGWW0+FQ2qKphnlSp34KiazfzzPylX2r57vNGyW3rnHP2OZtFdu8rXIO7XaZH968rMY9T+XQ5uVu86Ydenk8I33jEv32zLWqstsMayLik3T5a78pMiHJ43kAAAD1nbWuFwAAAAAAAAAAAK6NHdDeMCuzVeq1KStMm7Xl4HH9tmqXaf0A1J7VatElg4x//a/alaHth06YMmvmuj3KzCs2zC8b3NGUOQ1dYWmFlmw7ZJgnRIWqZWKMDzeqmQPH8zVxqfFNKy0WaWin5qbMWpV2RFe9PlXl9krDmsSYcP322GVqHh9lykwAAAAA3lVmr9K7C/ar5/OLdNcvW7V0b65sVc5a9corteuPtBN6fFqaBryyVLf9uNnj/bYfLdRLv+/R4FeXqu/LS3TvpO2asvGYMgsrat3zcF6ZPlmarjPfWqHLP1+nTYcLPN4TAAAAAAAAAAAAAAAAAAAAAABvuOzCcwyzsvJyvfDWh6bN2rhth36d8btp/QDUntVq1fiLzzPMl6/ZoC07zLmXzG9z/tDRzCzD/MpLxpgyB3XriZffVmWl63tFtGvdUueNHO7bhWqpsKhYC5avMswbx8eqdYsUH24EAAAAAAAAAAAAAADqQofhYw2zyooyLf/uNdNmHd+7RWlLfjOtH4Das1it6njGJYb5kW2rlLV/uymzdi+fqeKcTMO804jLTJnT0FWUFCp94xLDPCwmQTFJLWvVu/PICYbZsV0blbVvW636ulJlt2nb/J8N84DgMDXt0NujGUe2rdLkJ69Spa3csCY8NlGXv/abohLNedYUAABAfWet6wUAAAAAAAAAAIBrLRNjNLB9smH+6dyNSjuS7fEcp9OpB7/6Uw6n0+NeAMxx+dDOsliM87d+M74JWHU5nU69M321YR4WFKAL+7X1eM7p4NXJK1Rud30DOUka3iXVd8vUwgu/LJW9ymGY92nTVEmxkR7PWb/3mMa/NkUlFXbDmoSoUE19dJxaJsZ4PA8AAACA9/2ZdkKDXl2ql37fo/wy478X1VZ2sa3W1365PF2DXl2qEW+v1LsL9mtfdqmJm/2fRbtzdN77q/Tw1B0qtVV5ZQYAAAAAAAAAAAAAAAAAAAAAALXVukWKhvQ3fpDH+1/+oO279ng8x+l06l+PPi+Hw/hzywB865rLLpLFzc0pXnnvU49nOJ1OvfbB54Z5WGiILjl/tMdzULemz/1Tv8743TB//pG73f5cq0+ee+MDlZdXGOYjhg7y4TYAAAAAAAAAAAAAAKCuxCS1VLMuAw3z9b99qhMH0zye43Q6Ne+9B+XkbB1Qb3QedbncPfhp5U9veTzD6XRq1c/vGOYBwWFqP/RCj+ecDpZ996oqbeWGeWqv4bXu3XnkePkFBBrm66Z+Uuve/2vnoikqzTd+XmDLPmfJPzC41v2Ppq3XpMfGy15eYlgTFpOgCa9OVUxSy1rPAQAAaGisdb0AAAAAAAAAAAAwducFfQyzyiqHbv5glorLa/8Qe0l6fepKrd1z1KMeAMzVLilWo7obH2KaumqXVqUd8WjGj4u3adP+44b51Wd2VVRY7Q9sSdKY535W7BWvG/63bMchj/r7wuYDx/XZvI1ua8YP6eSjbWru4znrNXXVLrc115zZ1eM5Ww9m6bJXJqu4zPj3pNiIEE15dJzaJsV6PA8AAACAd1VWOfTYbzt11ZcbdKzA+EbUdWnm1uPan13qk1kOp/TNysM67/1VOpTrm5kAAAAAAAAAAAAAAAAAAAAAAFTXfbfeYJhVVlbq2jseVHGJ8YM6quOFtz/SqvWbPOoBwFwd2rTSOWcNM8wnTZ+j5WvWezTj24lTtX7zNsP8hivGKToq0qMZIy69VoFJHQ3/W7xijUf94V7a3v36572PGeZnDu6vC88e4cONam/j1h364Ksf3NZcdekYH20DAAAAAAAAAAAAAADqWr/xdxpmjqpKzXzpZtnKij2aseL713V0x1qPegAwV1xKO7XqN8owT1s0VUe2rfJoxta5Pypz9ybDvNu5Vys4PMqjGT/eN0avjIw1/O/Q5mUe9feFzD2bteG3z9zWdB45vtb9w2MT1WmE8fXb5v+sw1tW1Lr/v5UW5GjRZ8+4rel23jW17n9871ZNevQy2UqNf08KiYrV+FemKLZ521rPAQAAaIisdb0AAAAAAAAAAAAwNqpHK/Vvl2SYb0s/oQmvTlFhaUWt+r8/c61e/tXzwx8AzHf3hf3c5rd+NFsFJeW16n3geL4e+26hYR4U4Kfbzu1Vq96+sGDzAW1Lz/L6nG3pWbr0pV9VWeUwrOmcEq9hnZvXuPfWg1naefiEJ+ud0tSVaXri+0Vua5rFRerSgR08mpN2JFuXvDRJ+W5+PkaHBWvyI+PUoVm8R7MAAAAAeF+prVLXfL1RX644VNer1DtpmcW68MM12pvl2QMpAAAAAAAAAAAAAAAAAAAAAAAw07kjhmlQ356G+ZYduzTm6ltUUFhUq/5vfvylnn39/dquB8CLHrrjn27z6+96WPkFhbXqve/gId331MuGeVBQoP5107W16o36YdfeAzr/in8qL9/1z5HwsFC9//JTHs2Yt2iZNm9P86hHdWzenqZzL79RlZWVhjVdO7bTmUMGeH0XAAAAAAAAAAAAAABQP7TqN0rJnfsb5ln7t2nSYxNUUVK78zWrJ72vZd8an68BUHf6T7jbbT7zlVtVXlxQq955Rw/oz48eM8z9AoLU55LbatXbF/avXaCsfdu8Pidr3zZNfPhSOaqMz3QltOyslB7DPJoz4PK7ZfUPcJk5HQ7Nfv1OlRXm1bq/0+HQ3LfuUUme8bOy4lt2UoteZ9Sqf3Z6mn55+BKVF+Ub1gRHRGv8y5MV38KzZ0wBAAA0RNa6XgAAAAAAAAAAALj38rVnyd/P+P/SX5l2RMMf+VZLth+qds/MvGLd8O4MPfXj4r+8Hh0WXOs9AZirb9skjR3Q3jA/dKJQE16bouJyW436Hssr1mUv/6qiMuPr7jy/j5JiI2vU15fW7jmq4Y9+q+venqYdh054ZcakZTt00QsTlVtc5rbuqQlDZbFYatx/a3qWhjz8ja564zdt3J9Z2zVdslVW6bHvFurG92bK4XS6rX3xmjMV4O9X61n7M/M09sVJyiky/nGKDA3Sr49cqi6pCbWeAwAAAMA3yuxVmvDZei3clX3K2tYJYbppSIo+u7qbFtwzUDufPlPpL47UwRdHavMTw7X0/sH6/vqeevjsNhrTNVFx4YE+eAd/5We1qHdKtG4ekqKPruiqOXf215Ynhmv/CyN06KWR2vLEcC28d6DeGtdZ43o1VXjQqf9+lFlYoSu/XK/s4gofvAMAAAAAAAAAAAAAAAAAAAAAAKrnrecek7+/v2G+bPV69R19iRYuW1XtnseOn9AVt9yrh597/S+vx0TX38+iA383A/r00GUXnmuYHzycoQuvuVXFJSU16ns0M0sXXHmTCouKDWvuu/UGNUtqUqO+qL3n3/pQu/YeMK3f9Ll/atiFV+hQxjHDmrefe0ytW6R4NGfV+k3qO/oSjf/n3dq6c7dHvYz8OGWGRl92vXLy8t3WvfjYfbW6RwgAAAAAAAAAAAAAAGi4Rtz+sqx+xmfrjmxdqa9uGa70jUuq3bM4J1PTnr9Biz596i+vB0dE13ZNACZL7tRXHYaPNcwLMg/p18cmyFZmfEbOlaLsY5r0yGWylRYZ1vS77E5FJiTVqK8vHd25Vl/dOlxTn71OJw7s8MqM7X9O0k8PXKSywly3dcNufMrjM13RTVLV99LbDfP8Ywf1430XqDj3eI17O6oqNeOlm7V7+Sy3dWfc9EyNe0tSXsZ+/fLgWJUV5BjWBIVF6rKXflXj1l1qNQMAAKChM/4bPQAAAAAAAAAAqBe6pCbo4UsH6flflhrWpJ8o0MUvTNTA9smaMLSThnVOUXLcX29mV1Rm09rdGZq+Zrcmr9ip0orKk/o8d9Vw3fnJ76a/BwC18+xVw/Xn5gMqKK1wma/ZfVSjnvhBn915vjo1jz9lvyXbD+nWD2crM8/4YF+LxtG6+8J+td7ZV5xOacaaPZq5do96tWqiC/u105h+bU/63lcTVQ6Hlmw7pLenr9ayHYdPWX/l8M46s1uLWs9zOqU56/dqzvq96tEyUWP6tdWYvm2V2ji6Vv0qqxyasjJN785Yo52Hs09Zf+mgDjq3d+tazZKkI9mFuvjFiTqeb3wTxvCQQE186BL1aJlY6zkAAAAAfKPK4dQt32/W2vR8t3Uj2sfr7rNaqldKtGFNQkSQEiKC1DohTGd1+H9/X3U4nFp/KF9zd2Rp8oZjyix0/XddTwX4WTSsTZwu7pGos9rHKyokwLA2PiJI8RFBap8YoQl9kpR/QXt9tfKQ3v1zv8orHYbXHcot0z0Tt+u7f/T0xlsAAAAAAAAAAAAAAAAAAAAAAKDGunfuoKfuv0NPvPy2Yc2BQ0c0evw/NKR/b11z2UU6Y3B/NU9q+peaouISrVy3UVNmzdPPU2eptKzspD6vPfmQbrz3MbPfAoBaevXJBzVv0TLlFxS6zFeu26hB50/Qdx+8rq4d252y38Jlq3T9vx7W0cwsw5pWqc300B3/rPXOqLkvvp+k5974QKOGD9JV4y7SOWcOVWREeI37bEvbo2ffeF+/zZ7vtu7maybomvEX13bdv3A6nZo6e55+mzNffXt01SXnj9bY80ed9HtQTVRVVWnBslV67f3PtWjF6lPWXzdhrEYNH1zreQAAAAAAAAAAAAAAoGFq3LqLBl/7sJZ8+bxhTUFmun5+8GI16zJQnUdNUGrPYYpMSP5LTUVpkTK2r9WupdO1c+Fk2ctLT+pz5s3Pafbrd5r+HgDUzhk3P6v96/5URXGByzxjxxp9e+cojXn0MyW07HTKfukbl2jmK7eqOCfTsCa6aQv1v/zu2q7sO06ndi+dod3LZqpp+15qN/RCtR865qTvfTXhqKpS+sYlWvXL2zq0adkp67ucfaVa9jmz1vP+28Cr7teupTOUl7HPZZ59cKe+u3OUzrzlebUbckG1eh7fu1Xz339IGdvdn0/rNOIyteh1Ro13Lsw6op8fvFjFuccNawJDwzXuxYlq0q5HjfsDAACcLvzregEAAAAAAAAAAHBq/7qgrzYfyNSMNXvc1q1IO6IVaUckSWHBAYqNCJG/1arCsgplF558w7v/dkHfNrpiWGfd+cnvLnOLpXa7A6i9JjHheu/ms3XNW9MMa3Zl5OiMR7/V2IEdNH5IR/Vt01RhwYH/yfOLy7Vs52H9sGir5m3c73ZeUICfvvzXBQoJDDDtPXib0ymt23tM6/Ye05M/LlKXlAR1b5Gozqnx6pKSoNZNGikqLEh+VutJ11bYK7XnaK62pmdp0/7jmrFmt47nl1Rrbs9WiXr52rNMex8b92dq4/5MPfPTEnVOiVfPlk3+8x7aNG2kqNBgWa1//UbscDiVmV+sNbsztDItQ3PW71VGTlG15nVLbay3bhzl0c6vTlmhI9nu51ktFt3xsevfV8w29bFxatoowiezAAAAgNPRK3P3aN7OE4Z5QkSg3ry0s87qEF+r/larRX1SY9QnNUYPjW6j2VuPa2dmcW3XPUmTqCBd3b+ZruqbrPiIoFr1iA4N0D1ntdLojgm66fvN2nfC+O+If6Sd0LRNx3Rh9ya1XRkAAAAAAAAAAAAAAAAAAAAAAFM9cPuN2rBlh6bOnue2bumqdVq6ap0kKTwsVHGNYuTv56eComKdyMl1e+3F547SNeMv1o33PuYyt3BzCsDnmiYm6LM3n9e4G+4yrNm5e5/6nX2pxl94rq4ad6EG9O6usNDQ/+R5+QVavHKtvv5psmb/udjtvKCgQP34yVsKCQk27T2gepxOp+YuXKa5C5cpMDBAwwf205D+vdWtU3t169RBTRqf/Nmv4pISpe3ZryWr1mranD+1ct3GU865YPSZevt519/nPd1/9YbNWr1hsx567jV169Revbp1VreO7dWtU3u1bdVC0VER8vPzO+naigqb0vbu1+btadqwZZumzp6vY8eNPw/33/r06OKV9wMAAAAAAAAAAAAAABqG/uP/pcw9m7V76Qy3dYe3rtDhrSskSYEhYQqJipXV6q+K0kKV5me7vbbtkAvUZfQVmv36nS5zztYBvhcR10Tn3v+epj59jWFNTvoufX3rGep4xlh1GjleSR37KjAk7D95eVG+Dm1epi2//6B9q92fz/ULCNJFT3ypgKAQ096D1zmdOrpznY7uXKeFnz6pxq26KLFtdyW06qyEVl0U26y1gsKiZHVxpqvSVqHcw3t0fN9WZe7epN1LZ6g493i1xjZp31Mjb3/ZtLcREBSii5/6Wt/dNVr28lKXNYVZR/Tbs9cpqWNfdTjjYrXqN1pRic3/8v25rDBXB9Yt1O5lM7V7+Uw5HQ63cxs1a6ORd75aq52XffeqCrOOuK2xWKya/fodtepfUxNenaqIuKY+mQUAAFAT/nW9AAAAAAAAAAAAODWr1aJPbj9PRWVTtWhrerWuKSm3q6TcXq3anq0S9eGt57qtCXBxwAWA953Xp40eGDtAr01ZaVhT5XBq0rIdmrRsh6wWi+KjQhUWFKCiMptOFLo+8PW/LBbprRtHqWtqY7NW9zmnU9pyMEtbDmadlIWHBCoyJEhBAX4qKbepqMymMltlreZ0a9FYPz8wVqFBAZ6u7NK29BPalv7XG8BZLFJY8P97D4H+VuWXVKiwtEIOp7PG/bumJmjyo5d6vH+V49SzC0v/356+UFnl/kAiAAAAAGPL9+bog0UHDPP2ieH64R+91DTanBumB/hZdWH3JrrQhF4pjUJ0xxktdFmvJAX6W03oKHVsEqGpt/TR+R+s1qHcMsO61+bt1ZhuiXy4FQAAAAAAAAAAAAAAAAAAAABQL1itVn37/qu6+Lpi/bFkRbWuKS4pVXFJ9T6T3qdHF3317ktua/z9ueU1UBcuPHuEHrvnVr3w1keGNVVVVfpxygz9OGWGrFarGsfHKiwkRIXFJcrKzqnWHIvFoo9efVY9Onc0a3XUks1m17xFyzRv0bL/vObv76+oiHBFR0WoqsqhouIS5eTl16jvJeeP1tfvviI/L99ryOl0atO2ndq0bedJWUR4mKIiIhQUFKDiklIVFpWorLy8VnN6du2kad9+rNCQBvTAMwAAAAAAAAAAAAAAYCqL1aoLHv5Ek0uKdHDDompdYysrka2spFq1Tdr31PkPfui2xurnneebAHCv7aDzNPCqB7Ti/2PvvuOrrM8+jn/PyMneOyQhEMLeewgooIi4996rte6qtVWrta22Vttqra1774GIooiK7D3DCBDI3nudkTOeP3w6KDkh45wE8PN+vZ4/PNfvvq5vzrnPCXn6O/f95hNe13jcLu385gPt/OYDGYxGhUbFKyAoVPaWRrXUVXo97hAGg069889KHDDSR8l7gcej8v3bVb5/+2ElS0iYAkMjZAoIVKu1WfaWRjnt3q/d3Z6krFE6/7fvKiAopLuJDxHfb6hOv+85ffrb6+R2eb8nVfGu9SretV5Ln71fRpNZIVFxMpoD1FJbKaej4/vUwmISdeFjHygwJLxLeT0u1xHX2JsbZG9u6FL/znI7u3YfLwAAAH/zzV1oAAAAAAAAAACA3wUGmPXOPefqwhN8e3GqmcP76qP7L1BIYICsjtZ25vv3gkkAvPvF+dN06+kTOrTW7fGovK5ZB8rrVNnQsYtgGgzSE9fM0UXTh3Un5lGtyepQSU2jDpbXqaK+RVZH1zZ0nT4hSwsfvEixEb7doHckHs9/foa8inrVNdvk9ng63WfeuAH69IGLFB3GReMAAAAA/MDW6tKdH+yU28ufGBmxwfrgxglKiQrq2WBHkBAeqN+fPUQr7jlBl09Kk8Xs2y2x8eGBeuvacQpsp29uVYtW7q/x6VwAAAAAAAAAAAAAAAAAAAAAALojMNCiBa/9XZedd6ZP+86ePkWL33lJIcHBslq933gkKCjQp3MBdNyvf36r7vrJtR1a63a7VVpeqf15Baqoqu7QMQaDQc/8/kFdfr5vP1/gO06nU9W1dcrNK1ReYbGqa+s6dfwdN16lt557UoGBFv8E7KDGpmYVlZYpN69Q5ZXVsto6fsOr/3b2aSdr6YevKi4m2scJAQAAAAAAAAAAAADAscZsCdT5v31Hw+Zc6NO+fcfO1EWPf6SAoBC12q3tzgfQO6Zf9QtNvPDWDq31uN1qqilXbckBtdRVdmyAwaBTbn1Cw0++qBspj26OliY1VpaoruSgmmsr5Gzn8649A084XZc8uVAhkbE+Tvif/mf88gUZzQEdWu92OdVUXaaG8kI5HR3fpxaV0k+X/eULRSamdTUqAAAAOsi3d6IBAAAAAAAAAAB+ZTGb9NxPT9Pfbj5VUaFB3eoVYDLqnnOn6L17z1VEyA8b8Oqa7V7XBwd2bMMIAP94+NKZ+uM1sxVg8u3/xBcebNEbd52ta+aM9mnf401cRLCevnGuXrvzLIUF9e5F5LoiIiRQf7h6tt6466x/f+YDAAAAgCT9/fs8Fda2/UWmILNRr149VnFhR9/fQX+/ZKSumZru87+T/9uAhFDdcELfdtd8tr3Mb/MBAAAAAAAAAAAAAAAAAAAAAOgKi8WiV55+XC/++feKjoroVq+AALN+dedPtPCNfygiPEySVFvf4HV9SFD3roUBoHsef+Dnevp3DyogwOzTvhHhYfrw5Wd045UX+7Qvjg6J8bFa+MY/9Mdf3yej8di/dUF8bIxeeOq3ev+FvyosNLS34wAAAAAAAAAAAAAAgKOEKcCi0+97Tqfd8zcFhUd1q5fRHKCpl9+jC373ngJDf9inZ2us87reHBjcrXkAuuekGx7Wybf+UUazb+/BZgkJ17kPv6ExZ1zj077Hm5CoOM27+2md8+vXZAkO8+uswTPO1KVPfqbw+BS/9B8w5VRd+cwSRSVn+KU/AAAADnXsf8MBAAAAAAAAAIAfoUtmDNemP1+vO8+apLiIzm2es5hNunTmcK34w9X6xfnTFGA2/btW32zzelx8REiX8wLwjetOHqMlj16m8QOSfdJv7pj+Wvb7KzVv3ACf9OspkwenavqwdFn+6/PLX+IjQnTvuVO04anrddmJI3zWNyIksEfyhwSadfO8cVr7p2t1/SljZDAY/D4TAAAAwLGjutmhv3130Gv93rkDNCjRv19U6iqjsWf+vvnJzAyZ2pm1OremR3IAAAAAAAAAAAAAAAAAAAAAANBZV154tvas+kr33Xqj4mNjOnWsxRKgqy46R5uXfqpf//xWBQT852Y0dQ0NXo+Lj4vtcl4AvnHz1Zdo5aJ3NWnsKJ/0O23OiVr/1Uc645RZPumHrvHH96lCgoP1i9tu0s4Vi3XqrBk+7y9JJ0wcp5OmTZLF4tubmrUlIS5WD9z1U+1e9aWuuuhcv88DAAAAAAAAAAAAAADHphGnXKKbXtukKZfcqZCouE4dawqwaMTcS3Xt8ys0/apfyGT+z54Ie3O91+NCo+K7nBeAb4w98zpd+cwSpQwZ75N+mZPn6pp/LFPW1Hk+6ddTUodPVt/R02UKsPh9VkhUvKZdca9ufHWDRp56md/n/UufoRN0zT+Wa8wZ18hg9M39ocLjU3TG/f/Ueb95S8ERnduXDQAAgK4z93YAAAAAAAAAAADQNVFhQXrgoum697ypWp6dr++z87U9r0IHyupU32yT1eFUcKBZ4cGBykiI1ODUOE0flqZZI/spIiSwzZ5ltc1e5yVEhvrrRwHQCSMzEvXlI5fqi4379c8vN2nV7qJOHW80GHTKmP66ed44TR+W7qeU/jVzeF/NHN5XTTaHlmcX6Lsdedq0r1S7CivV6nJ3u394sEWzRmbozEkDNW/cAAUG+P5/Vj19QpZyX/iZ1u8t0ardhVq7p0g78ivUaHV0u7fZZNSErBSdO2WwzpkySNFhwT5IDAAAAOB49MqqAllbXW3WUqODdN20vj2c6OgTE2rR+L5RWnewts36geoW2VpdCgrwzResAAAAAAAAAAAAAAAAAAAAAADwpeioSD36izv04F0/1bcr1+rbFWu0NXuP9h/MV219vaw2u0KCgxQRHqZ+6akaNihLM6dO1NyTpisiPKzNnqVlFV7nJSV07kZVAPxjzPChWr7wbS386hs98+IbWr5mQ6eONxqNmjd7pm6/4UqdOG2Sn1KiMzZ+/YmWfL9KX36zXN+uXKPS8sou9xoyMFPXXHyerrjgbMXGRPkuZBtmTZ+iWdOnqKm5Wd+uXKul36/Wus3blL1nr1pbnd3uHxEeppNnTtO580/RmXNnKzDQ/zcMAwAAAAAAAAAAAAAAx76g8CjNuPYBTbviXuVtWa78zd+rPHe7aosPyNZYL6fDqoDAYFlCwhWVnKG4jMFKHz1d/cfPUmBoRJs9m6rLvM4LjUnw148CoBMSB4zU5X/9UvtWf6GNH/9ThdtXdep4g9GozImnaPx5N6vv6Ol+SulfGWNnKmPsTDmsTcrfslwHN36nkj2bVHlwl9zO1m73t4SEq9/4WRo040xlTZkns6Xte+X5W3BEtE657U8ad85N2rzgBWUvfU+OlqZO90keNEajT79GQ2ed32s/CwAAwI+Z7+8iCgAAAAAAAAAAepTFbNKc0f01Z3T/bvfalFvqtdYvKarb/X1p4YMX9+i8S2cO16Uzh/foTMAbg8Gg+ROyNH9CloqrG/XNtoNav7dYOcXVKq5uVJPVIVurU0EWs8KDA5WREKnBqXGaNKiPZo/MUGxESI/k9Pf7NCzIotPGD9Bp4wdIkmwOp3bkVSi7oEL5lfUqqKhXQWWDahqtarY71GJvlc3hktlklCXApPBgi+IjQpQYFar+SdEa2CdWYzOTNDw9QUajwa/ZJSkkMEAnjuirE0f0lSR5PB7lV9RrR36F9pbUqLiqQcXVjSqpaVRts01Wu1M2h1N2p1MWs0mBAWZFhwYpMTpUaXERGpwapxF9EzR5cKrCg/1/sbhnb56nZ2+e5/c5AHAsqmqya31enXaWNGpnSYMKaqxqtDvVZHOqye6SyWhQcIBRwRaTQgPNSokMUlp0sNJigjU4MUzj+kYqLsy/G6vrra3amF+nfRXN2l/RrP2VzapqtP+Q0+6S3emWxWRUiMWkxAiLUiKDNSQ5TKNSIzV9QIwiggP8mq879lU0aenuSm0tbFBOeZMqm+xqtrtkkBQZHKDkqECNTo3UCQNidcrQeAWYjF2e1WBt1Ve7KrUxv047SxpUUm9Tg9Upm9OtEItJyZGBGpgQpqmZMZo/IlEJ4UfXhvnskgYt3V2pHcUN2lvRrJpmh5psThkMBoUGmpQaFaxBSWGalhmj2YPj/H5e9haPx6PtxQ1an1enbUX1Kqi2qqjOqia7Sy0Ol8xGg0IsJsWHW9Q3JkQj+kRoUr9oTekf3a3zpyucLrc25Ncp+/8/X/aWN6ve2qoG2w+fMU63R0EBRgUHmBRiMSkhPFCp0UFKjQ5W/7hQjUmLVFZCaI/8exdHP7vTrVfXFHqt3zQ9QxZzz57jR6tx6ZFad7C2zZrHIxXWWpWV0PYNJwAAAAAAAAAAAAAAAAAAAAAAOBpYLBadOmuGTp01o9u91m/Z7rWWmZHe7f6+tPTD13p03pUXnaMrLzqnR2cC3hgMBp116hyddeocFZWU6avvVmjNxi3avS9XhcWlamxqls3uUHBQoCLCw9QvPVVDBw7Q1IljNfek6YqLie6RnD39PvWFmVMnylG8q0dnRkdF6qKzTtNFZ50mSSooLtH6zdu1NXu3DhYU6WBBkcrKK9XU0qLmlhZJUmhIiCLDw9QvPU0DMzM0btRwzZo+WX1T+/RodkkKCw3VmXNn68y5syVJNptdW7N3a/uuPTpYWKy8giLlF5WouqZWTc0tam6xyma3y2w2KdBiUURYmOLjYpScEK8B/fpqcFZ/jR8zQqOGDpbRyPfgAAAAAAAAAAAAAABA15gCLMqcOEeZE+d0u1fJ7k1ea9Ep/brd35cufXJhj84bMfdSjZh7aY/OBLwxGAwaOG2+Bk6br4bKYh3Y8I2Kd65XdUGOGiqK5WhpktNhU0BgkCwh4YpKzlBc38FKHT5J/SbMVkhkbI/k9Pf71BIcpqyppylr6g970pwOm8r371BFbrbqy/JVV1aghvICtdTXqNXWrFZbi5wOm4wms0wBFllCwhUaFa/QmERF9+mvuPSBSh48Vgn9h8twFO3pik3L0sm3/lEn3fSoirLXKn/LclXm7VZt0f5//2xul0sBgUEKCo9WRGKaYtMHKmXwOGWMnamIhFS/5Jp/77Oaf++zfukNAABwPDH3dgAAAAAAAAAAAHD02LSvxGttUJ+ub+rZ+vSNXT72eLbwwYt7OwKOA31iw3XlrJG6ctbI3o7S64IsZk0YmKIJA1N6O0qXGAwGZSRGKSMxqrejAAC6oNXl1uc7yvXh5hJ9v7daTrfH61qn2yO70606q1OSXfsrmg9bkxYdrKmZ0Tp9RJJmZMXKYu7eBvJWl1sr9ldr+d5qrcqt0a7SRrUTUZJkdbtkbXWputmhXaVNWrqnUpJkNho0NTNGV0xO1WnDEmU0GrqVrS1/WrJfTy7NbbN295xM/fyUAYc85vF4tGhHuZ5ddlDbihq89rU12lXeaNfWwga9uqZQcWEW3TS9r26cntGp53hveZP+vDRXX2SXy+Fq+4lstDnVaHNqb3mzFu0o10ML9+is0Um6b26W0qKDOzzrSDr7XLW63Hp/Y4n+sSKvzXPvBz+cozXNrdpe3KAPNpUowGTQacMTdcfs/hqcFO6z/L0pv7pFr6wu0Gfby1VSb/O6zvX/79nallbtLW/W17t/eC9EhwTozFFJunlGhjJiQ/yadUdxg97bWKwFW8tU3exod22T3aUmu0uSlF9j1Yb8Q+vhQWaNSYvUqcMSNH9EohLCA/0VG0e5pbsrvZ5PQQFGXTDu2Pzbyh/iw9p/nzTanD2UBAAAAAAAAAAAAAAAAAAAAACA3rdu83avtSFZmV3uu2/d0i4fezxb+uFrvR0Bx4HUlCRdd9kFuu6yC3o7CnwkvU+K0vuk6PwzTu3tKF0SFBSoyeNHa/L40b0dBQAAAAAAAAAAAAAAwCdK9mzyWovtO6jLfX/y5tYuH3s8u/TJhb0dAceBiPg+Gn3alRp92pW9HaXXmS1B6jN0gvoMndDbUfzCbAlUxtiZyhg7s7ejAAAAoBPMvR0AAAAAAAAAAAAcHZptDq3JKfZaH9UvsQfTAAAAAMeO1bk1un/BLu0tb/ZZz8Jaq97baNV7G0sUGWzWJzdP1JDk8E718Hg8WrG/Rp9uK9Xi7ArVtrT6JJvT7dHyfdVavq9ag5PC9PDpgzRzYJxPenfFwapm3f3hTq05UNvpY6uaHPrd4n16b1OJXr5ytLISwtpdb2t16bdf7NUrqwvk9nRultPt0UebS/XVzgr98dxhOmdMcqfzdteO4gbd+X62dpY2dvrYVpdHn24r06Id5bp6SpoeOG2gggJMfkjpf2X1Nv128V4t2FomV2dfyP9S29Kq19YU6s11RbpiUqruPzVLEcEBPkwqVTXZ9ejne/XB5hJ5uh71EI0257/fww98ult3zcnU3ScP8E1zHFMWbC31WpsxIFaRPj6fj2VhQe1/3jm78VkCAAAAAAAAAAAAAAAAAAAAAMCxpLmlRavWe7+B1NiRw3owDQAAAAAAAAAAAAAAAAAAvc9hbVbRjjVe60lZo3owDQAAAAAAxwdzbwcAAAAAAAAAAABHh3eW71RDi73NWmZytJKiw3o4EQAAAHB0c7rcenDhHr26ptCvc+qtTjXYnJ0+rsHm1EUvbPRDov/YU9aki1/cpOumpeuRMwbLZDT4dd7/WrW/Wte9sVX11s4/P/9tf0Wzznx2nV6/ZqwmZES3uaaw1qorX9msPWVN3ZrVZHfplne3q6rZoRtO6NutXp2xaHuZbn13h2xOd7f6uNwevbSqQKtza/T6NWOVGh3so4Q94611RXp40R412V0+6+lye/TqmkIt2VWpF68YpTHpUT7p+82eSt3yzvZun9/tcXukkjqb3/rj6GV3urV0T6XX+pwh8T2Y5uh3pPdhiMXUQ0kAAAAAAAAAAAAAAAAAAAAAAOhdr7+/QPUNjW3WsvpnKDmR7yQAAAAAAAAAAAAAAAAAAH5cspe8I3tzQ5u1mNRMhcUm9XAiAAAAAACOfcbeDgAAAAAAAAAAAHpfq9Ol57/a7LU+Z1S/HkwDAAAAHP3cbo9ueWeHXl1T2NtRjgovrSrQda9vkcPp7rGZ3++t0qUvbVK91emTfnVWp656dYvyq1sOq+VVt+ic59ZrT1mTT2Z5PNKvP9ujz3eU+6TfkSzcVqab3tommw9fn91lTTrr7+t1oLLZZz39qdXl1l0fZOvnH+1Uk93llxkl9Tad848NWpzd/df1y50VuurVLT47v4H/tSm/TrZW758JEzOiezDN0W9fRfuf/0kRgT2UBAAAAAAAAAAAAAAAAAAAAACA3tPa2qq/vfSm1/qpJ03vwTQAAAAAAAAAAAAAAAAAAPQ+l7NVmxY877Xeb8KcHkwDAAAAAMDxw9jbAQAAAAAAAAAAQO975J3lyi2t9Vo/b+qQHkwDAAAAHP3+/E2uFm4v6/B6g0GKCjYrJTJI/WJDlBgeqBCLyY8JOy/QbFRcmEUZscFKDA9UcEDn8n21q1L3frzTT+kOtau0Ude/sVUOl8frmgCTQcmRgUqJDJLFZOhQ39qWVt3w5ja53Z7/esyhi17YqOI6m9fjDAYpJjRA6THBCu3g6+rxSL/4ZJfqra0dWt9VWwrqdPt7O+T2/lQp0GxUSlSQMmKDFRMa0OHeJfU2XfrSJlU12X2Q1H8cTrdueGOr3tlQ3KnjQi0mpUYHKSkisMPnkN3p1k1vbdM3uyu7ElWStLe8ST99e7tc7b1o/yPEYlJC+A/v39ToIEUGm2UydiwzfpxW59Z4rYVaTMpKCO3BNEe/dQe9///NIoLMigsL7ME0AAAAAAAAAAAAAAAAAAAAAAD0jl/+7intO5DntX7xOfN7LgwAAAAAAAAAAAAAAAAAAEeBZS8+opqiXK/1obPO68E0AAAAAAAcP8y9HQAAAAAAAAAAAPSuT9fm6LnFm7zWR2YkaNyA5B5MBAAAABzdDlY166/fHmh3TYDJoLlDE3TSoDiNTY9U39gQBQeYDlvncntUWGvVnrIm7S5r1Kb8Oq3KrZGt1e2v+AoyGzUlM0Yj+0RoWEq4hiSFKz0mWBaz8bC1TTandpQ0aFthgz7ZWqrtxQ3t9n5vY4mm9o/RheP7+Cu+bE6Xbn5rm5rsrkMeNxqkucMSdOrQBM0cGKfEiMBD6rmVzfpqZ4VeWJmvsga71/47ihv0+tpCXT01XW63Rz99e7sKaqyHrRuTFqkzRiZq9uB49Y8Lkdn0n+evutmhpbsr9fraQm0uqPc6q6rJod99sVd/PG9YR3/8TrE73br13R2yOQ8/n/rHheiyiamaPSReWfGhMhoN/641WFu19mCtFmwt1aId5Wp1ebzOyK+x6sY3t+nDGycc0uNocvt7O/TVrsojrpuWGaM5g+M1uX+0hiaHH/aeKKu36ft91Vq8s0JLdlXI4+VpaXV59JN3tuuLn03WgITQTue9/5Ndsra62l0zPCVc84YlaNqAWGXGhyguLLDNdTXNDu0pa1JOeZOyixu0bG+1Suptnc6E48+WQu+fTf3/5zPhv7U4XFq5v1rL9lZpV2mT8qpa1GBzyuFyKzjAqIjgAKVGBWlAfKjGpkdpRlas0mKC/fVj9IgdxQ3Kqz7898C/jO8b1XNhAAAAAAAAAAAAAAAAAAAAAADoJR9+9qX++sJrXuujhw/RhDEjezARAAAAAAAAAAAAAAAAAAC9a8/3n2rjR895rScOGKmUweN6MBEAAAAAAMcPc28HAAAAAAAAAAAAHXP3S18rLT5C184ZrYiQQJ/0fGrBWj32wap219xx5iSfzAIAAACOF88uy1Ory+O1fsbIRD18+mClRAUdsZfJaFBGbIgyYkN06rAESZK11aUV+6q1cHuZPttWJkc7szoqOMCk00cm6tRhCTpxYKxCLB3bNhQWZNaU/jGa0j9GN8/MUHZJgx78dI/WHqz1esyvP9ujU4YmKCokoNu52/LamkI12V2HPDapX7R+e9ZgDU+J8HpcZnyofnpiP105OU2/+nS33t9U4nXtn7/J1WWTUvX62kIt21t9SC09JlgPzh+o00ckeT0+NtSii8b30YXjUvTSqgI99Nkeeby8jG+tL9KtJ/VXWkyw135d9fraQjXYnIc8FhRg1EPzB+nKyWkyGQ1tHhcRHKBThibolKEJuruyWT//cGe7r/maA7X6+/cH9bOT+vs0vy/89dsDWrCtrN01c4cl6O45mRrRx/v5I0lJkUG6aHwfXTS+j7YXNejXn3l/LzTanLrlne364tbJXp/ntmzIq9XqA96f69ToIP3pvGGaOTCuQ/1iQi2amhmjqZkx/35sR3GDluyq0Nvri1VSb+twNhxf9pQ3ea31iw057LGyepueW56ndzcUH/a58i9Ndpea7C6V1Nm0Pq9Ob28oliSNSo3Q1VPSde6YZFnMRt/8AD3oldUF7dZPHNSx9yMAAAAAAAAAAAAAAAAAAAAAAD3hlvseVt+0PrrpyosVGRHuk56PP/1PPfzEM+2uufdnN/hkFgAAAAAAAAAAAAAAAAAAvvbVX+5WZFKaxpxxrQJD278WdUetefsprXjtsXbXTL74Dp/MAgAAAADgx6hjd1kDAAAAAAAAAAC9rryuWa9+s01/Xbhel80crrOnDNa4zCQZDIZO9/o+O19PLVirlbsK2103ZXCqzpw0sKuRAQAAgOOO0+XWwu1lXus3nNBXvzlzcLdmBAeYdMrQBJ0yNEEPzR+kV1cXKDyoa9t84sMsumZauq6ekqboEEu3cknS8JQIfXzzBP1zRb4eWZTT5po6q1PPr8jTvXOzuj2vLU121yH/fenEPnri3GEyGjv2t1FYkFl/uXC4Wl0efbK1tM01FY0OvbSyQE99k3vI42PTI/XmtWM7/FwaDAZdf0JfmY0G3b9gd5tr3B7pg80lumtOZod6dkaDzXnIf8eGWvTuDeM0PKXjX/zKjA/VhzdN0H0f79Jb64u8rntq6QGdOyZFKVFBXc7ra9uLGvSnJfu91oMCjHr0zMG6fFJap3uPTI3QBzeO132f7NLb64vbnl/coBdX5uumGRkd7vvRlrbPSUnKiA3Wop9NVmxo997LI/pEaESfCN0+q78W7ShXTbOjW/386dx/rNeaA7W9HaPL7p6TqZ+fMqC3YxymyeZUSZ3Naz0h4j/nmMfj0T+X5+tPX+9Xs8Pl9Zj2bCtq0J0fZOuppbl6+IxBOm14Ypf69IaDVc36cHOJ17rJaNBZo5J6MBEAAAAAAAAAAAAAAAAAAAAAAO0rq6zSC2++ryeefVFXX3SuLjjzVE0YM7JL16b4dsUaPf7081q2el27606YNE7nnT63q5EBAAAAAAAAAAAAAAAAAPCr5tpybf38Va19968aceplGjLzbCUPHtelvXV5m7/XmneeUsHWle2uSx0xRYNmnNnVyAAAAAAA/Oh17a5tAAAAAAAAAACg1zS02PXc4k16bvEmpcaF65QxmRrdL1EjMhI0MCVWQZbD/9//dU02bc4t1ZqcYi3dekDb8yqOOCc0KEBPXXdylzYBAgAAAMer7cUNarQ526xlxoXoofkDfTovITxQ987N6tKx4YFmbfjlTAWajT7NZDAYdPOMDAWYDHrg0z1trnl9bZHunJOpAJNvZ/+vyyel6onzhnX6OIPBoMfPGaLv91Wpprm1zTWPfJ5zyH+PTovQBzeOV0gbf3MdydVT0/VFdrlW7K9ps/7hphLdNSez0307IzjApHeuH6fhKRGdPtZkNOiJ84aq0ebUwu1lba6xtrr0xyX79JcLR3Q3qk94PB7d/WG2nG5Pm3WLyaC3rh2nqZkxXZ5hNhn15PnDZZBBb60vanPN098d0OWTUhUa2LHzZlVu2+eIJP35whGKDbV0KWtbzCajzh6d7LN+OHYU1Vnbrf/rPKu3tuqnb2/XtzlVPplbWGvVda9v1YXjUvTYOUMVYjH5pK8/PbIoR62utj9HJOmsUUlKCA/swUQAAAAAAAAAAAAAAAAAAAAAAHRMfUOj/vrCa/rrC68pvU+yTptzosaOHKpRw4doyIBMBQUdvh++tq5eG7bu0Mp1m/Tlt8u1NXv3EeeEhYbo7398hGtTAAAAAAAAAAAAAAAAAACOevbmBm386Dlt/Og5RSSkKnPSKUoaOFqJA0YoNn2gzJagw46xNdapZM9mFWWv0YH1S1W+f/sR51iCQ3XqHU+xtw4AAAAAgG7o/J3CAAAAAAAAAADAUaOoqlEvf731kMeCLWZFhAQqJDBAjVa76prtcrrcneprNBj07M3zNLBPrA/TAgAAAMe+veXNXmsXjO8js8nYg2naZzQaFGj035durpvWV9/sqdJ3OVWH1aqbHfp2T5XmDkvw2/yBiaF69MzBXT4+IjhAPzuxn37z+d4jrg0OMOnZi0cqxNL17Vb3n5qlFX9b12btYHWLcsqaNCgprMv9j+TB+QM1ok9El483GAz684XDtDG/TiX1tjbXfLylVL+Ym6WkyMO/PNbTPt1WpuySRq/1v140QlMzY3wy67dnDda2ovo259U0t+rtDcW64YS+R+zT6nLrYFVLm7X+cSGa3C+621kBSSpvsLdbDw8yq97aqguf36jtxQ0+n//+phLlVjbrzWvHKSokwOf9feWjzSX6alel17rJaNDts/r3YCIAAAAAAAAAAAAAAAAAAAAAALqmoLhU/3jtnUMeCw4KUlRkuEKCg9TQ2Kza+gY5nc5O9TUajXrpL49p8AD21wMAAAAAAAAAAAAAAAAAji0NFUXa8tnLhzxmDgxWUGiEzEEhcrQ0ytZYJ7erc3vrDEajTrvnWcWmD/RlXAAAAAAAfnSOnrvBAQAAAAAAAAAAn7A6nCqva9bB8jpVNVjldLk7dbzJaNCzP5mnMyayQQ8AAAD4X1VNdq+1gQmhPZjk6PDw6YO81r7NqfLr7KfOH66gAFO3epw1KlkGw5HX3X1ypvrHd+/1HZMepYzYYK/1HSUN3erfniFJYbpyclq3+4RYzHrgNO9/K7a6PHprfVG35/jCM98d8FqbPyJRZ49O9tmsoACTfnPmYK/1dzr4nNS1tMrl9rRZy0oM61I2oC0VjY526yaDQde8tkXbi4/8uRRqMSk9JljRIQEd+jz9l00F9brkpY1qcbg6flAPKqyx6oFPd7e75uopaRrIexMAAAAAAAAAAAAAAAAAAAAAcIyy2mwqLa9Ubl6hKqtr5HR27uZRJpNJL/3l9zrntJP9lBAAAAAAAAAAAAAAAAAAgJ7ltFvVVFOuupKDaqmrktvVub11BqNJ8+95VoOmn+GnhAAAAAAA/HiYezsAAAAAAAAAAAA4eiRGheqft8zX9GHpvR0FAAAAOCo53R6vNYvZ2INJjg4DE8M0KDFMOeVNh9VW5db4be6EvlEa1zeq231SooI0PCVCO4obvK4JsZh0xaTUbs+SpFOGJuj5Fflt1naWNOr8sT4Zc5gH5g+UyWjwSa9zxiTrnyvytK2o7efsky2luvvkAT6Z1VUb8+u0q/Twc1KSLCaDHpo/0Oczp/SP0YS+UdqQX3dYbXdZk/ZXNGtAQmi7Pdr7fAk0/fg+X+A/jbbWduv/WJ6n/Bprm7XwILPOH5usk4ckaFK/KIVY/rMNtdXl1q7SRn21s0Ifbyn12uNfthY26M73s/XPy0d1/ofwI7vTrevf2Ko6q/cvvqZEBuneU3r3sw4AAAAAAAAAAAAAAAAAAAAAgN6SnBiv1575o06cNqm3owAAAAAAAAAAAAAAAAAAcFQIi0nU6ff/U31HT+/tKAAAAAAAHBfMR14CAAAAAAAAAACOBskxYX7rbTYZdc2cUbrvvKmKDgv22xwAAADgWBcdEuC1llPWpNmD43swzdHhhAExyilvOuzxg1XNanG4FGIx+XzmVVPSfNZraHKYdhQ3eK2fMzpZEcHeX/fOGJYc7rW2q7TRJzP+V3JkoE7MivNpz0sm9NG2orafs9yqFu2raFJWgv/+hj2Sj7eUeK3NGRKv9JgQv8w9b2yKNuTXtVn7bm+VBiSEtnt8VDufL3vK/XN+HO36RAUrM97R2zG6LCbUN58dvmZ3utut59dY23z8kgl99Mt5WYoLC2yzHmAyalRqpEalRur22Zl6fkWe/rz0gKytLq+zFm4v08mb43X+2JSO/wB+du9HO7W9nd8LBoP05wuH++x3AwAAAAAAAAAAAAAAAAAAAAAAvtQnKdFvvc1ms2668iI9eNctiomO8tscAAAAAAAAAAAAAAAAAAB8KSw22W+9jSazxpxxjaZdcZ+CI6L9NgcAAAAAgB8bc28HAAAAAAAAAAAAHfPENXN02+kTtHD9Xn25KVebc8tka3V2q2e/xCidN3Wwrpo9Sikx4T5KCgAAABy/4sICvdbeWl+ka6elKyjA1IOJel9iRNvPidsj7ato0qjUSJ/PnDkw1me9BiaE9dysRO+zqprsPpvz384alSyj0eDTnmeMTNKDC/eo1eVps746t0ZZR3he/embPVVea2eN8t8X4Kb09/6lt415dbrhhL7tHh8cYFJYoElNdtdhtb3lzVqxr1rTs3x3Ph4Lnrl4RG9HOC7ZnO5OrTcYpN+dNUTXTE3v8DGBZqNuPam/JveL1hWvbFa91fv/D+s3i3J02vAEhVh6f0vr098e0PubStpdc/P0DM34kb0XAQAAAAAAAAAAAAAAAAAAAADHjqd//6Du/um1+njREi36+jtt2LpDNlv3vruUmZGmi84+XTdcfqH6JCf6KCkAAAAAAAAAAAAAAAAAAD3jlNue0KSLblPO8oXav+ZLleZsltNh61bPqJR+GnrSeRp9+lUKj0vxUVIAAAAAAPAvvX8nGwAAAAAAAAAA0GFp8ZG6Zf4E3TJ/glqdLm3Pq9Dm3FIdKKtTYVWDiqoaVN1oldXRKqvdKbvTKYvZpKAAs+IiQpQcE6YByTEamZGgyYNTNagPN5IHAAAAOmNCRpTX2oGqFt3yznY9e8lIBQWYei5UL4sNtXitldbbNSrVt/MyYoMVFxbos34JEe33Gpce5btZ4d5nNdicPpvz3+YOS/B5z5hQiyZmRGtVbk2b9Y359bpqis/Hdkh+dYsKaqxt1gwGafbgOL/NHpgYpvAgsxrbeC13ljR0qMf4vlFatre6zdrP3t2ud64fr6HJ4d3KCXg8nVv/6JmDdc3U9C7NmpARrXevH6+z/r5ODlfbgyubHHpxZYFum9W/SzN8ZcHWUj3+1b5210zqF61fzsvqoUQAAAAAAAAAAAAAAAAAAAAAAHRN39Q+uvPma3TnzdeotbVVW7N3a8PWHdp/MF/5RSUqKCpRdU2dWqxWtdhsstsdslgCFBwUpLiYaKUmJ2lgZoZGDx+iaZPGaUhWZm//SAAAAAAAAAAAAAAAAAAAdEtkYpomXnCLJl5wi1zOVpXv367SPZtVW3xADRWFqi8vkrWhWq02q5x2q5ytdpnMFpkDgxQSGafw+GTFpA5Q4oCRSh0+WXF9B/X2jwQAAAAAwHHN3NsBAAAAAAAAAABA1wSYTRo3IFnjBiT3dhQAAADgRyMhPFDDksO1s7SxzfoX2RWa+eQq3T0nU2eOSlJQgKmHE3ZOQU2Lthc1aH9lswpqrKpqcqiupVXWVpccLrdc7iP3aLS1eq1VNNp9mPYHQ5LDfdov1OL9NYoOCVBKVJDvZgV6n9Vkc/pszr8YDNJwHz9f/zIsJVyrcmvarO0pa/v90RO2FTV4raVGBSs00L9b5mJDA9TYxmuZX2OV2+2R0Who9/iTBsVp2d7qNmsVjQ7Ne3qNrp3WV9dOS1dadLBPMuPHJ8DU/nn4304aFKfrpvXt1rzRaZG6++QBeuzLfV7XvLa2ULec2E+mI7xH/OX7vVW6/b0d8ni8r0mPCdbzl4+S2WTsuWAAAAAAAAAAAAAAAAAAAAAAAHRTQECAJowZqQljRvZ2FAAAAAAAAAAAAAAAAAAAjgomc4BSBo9TyuBxvR0FAAAAAAB44d87TQEAAAAAAAAAAAAAAADHmZtmZOi293Z4rRfUWHX7+9l6eFGO5g5N0NxhCTohM0ZhQb2/Vcfj8Wj5vmot3F6mb3ZXqbzR7td5LXaXz3tGhwT4tF9YoPfXJSq452Y1+uG5So8O9tt5Nyw53Gttf2WzX2Z2xK7SRq+1gYmhfp8fHWJRXrX1sMedbo8qGu1Kigxq9/hLJqTqz0tzVWd1tll3uDz6x/I8Pb8iT9MyYzR3WILmDI5X39gQn+THj0OAydihdSajQX84d6hPZt5yYj+9v6lEuV4+H0rqbFqdW6PpWbE+mdcZG/PrdO3rW+VwebyuSQwP1Hs3jFdCeGAPJgMAAAAAAAAAAAAAAAAAAAAAAAAAAAAAAAAAAAAAAAAAAAAAAACAH5/ev+MbAAAAAAAAAAAAAAAAcAw5d0yyXlyZr+3FDe2uq21p1bsbi/XuxmKZjAYNTwnX5H7RGp8RpfHpUUqKDOqhxJLL7dFHm0v0529ylVdt7bG5NqfL5z2jggN82s9kNHitRYb4dntVe7Ncbo9PZ0nSwMQwn/fsSG9bq1v11lZF+vi16ojCWu/n9zd7qpR871c9mOZQNS2tR3zfhweZddfJA/TQwj3trnN7pBX7a7Rif40e+HSPUqKCNLlftCZmRGt830gNTgpv93zDj1uQ2dihdXOHxistOtgnM01Gg66ekqYH2zm3v95dqelZsT6Z11HZJQ26/OVNanF4/30VHRKgd28Yp4zYkB5MBgAAAAAAAAAAAAAAAAAAAAAAAAAAAAAAAAAAAAAAAAAAAAAAAAA/Tr69exgAAAAAAAAAAAAAAABwnDMZDXrlqjGa98waVTQ6OnSMy+3RtqIGbStq0D9X5EuS0qKDNbFflGYMiNWJg+KUEB7ol7y5lc267b0d2lxQ75f+7XG6PD7vGRxg8nnPo2GWP0QGB/ixd/tbzyoa7X6d701Zva3HZ3aUrdXVoXU3nNBX24rq9dHm0g73Lqmz6eMtpfp4yw/HhAWaNDY9StMyYzRzYKxGpUZ2KTOOTx19b142KdWncy8cl6JHP8+Rw8vvhrUHa30670j2VTTp4hc2qd7q9LomPMisd64fp8FJ4T2YDAAAAAAAAAAAAAAAAAAAAAAAAAAAAAAAAAAAAAAAAAAAAAAAAAB+vNq/QxYAAAAAAAAAAAAAAACAw6REBWnhTyfpute3amdpY5d6FNZaVVhr1UebS2U0SOP7Run8sSk6Z3SywoJ8s61ndW6Nrn19i+qtTp/0w7ElPMjkx97tn6MtDpffZrfnaD7Xba3uDq/9ywXDFRtq0fMr8rs0q8nu0vJ91Vq+r1qPfblPfaKCdNaoJF08oY+yEsK61BPHj+jQgCOuMRkNmpQR7dO5EcEBGpoSrq2FDW3Wc8oa5XC6ZTEbfTq3LXnVLbrw+Y2qbnZ4XRNiMenNa8dqVGqk3/MAAAAAAAAAAAAAAAAAAAAAAAAAAAAAAAAAAAAAAAAAAAAAAAAAAH7g/zvYAAAAAAAAAAAAAAAAAMehvrEh+uxnk3TH7P4KsZi61cvtkdbn1enej3dp3O+/1+Nf7lOjzdmtnlsL63XFK5tVb+1eHxy7wgLNfusdHhTQbt3udPttdntsvTTX18wmox45Y7DeuGasBiaGdrtfcZ1Nf/8+TzOfXKUrXt6s7JIGH6TEsSo21HLENYMSQxXqh8+QcelRXmsOl0fFdVafz/xfRbVWXfD8BpU12L2uCTIb9drVYzQxI9rveQAAAAAAAAAAAAAAAAAAAAAAAAAAAAAAAAAAAAAAAAAAAAAAAAAA/+G/u28BAAAAAAAAAAAAAAAAx7ngAJPum5ula6em66VVBfpgc4lK6mzd6tlgc+qv3x7Q2+uL9Kfzh+mUoQmd7tFkc+qmt7apxeE64trYUIsm9ovS8JQIZcQGq09UsOLCLIoIMis00KwAk0Fmo0EGg6HN49/bWKw73s/udEbAH5wud29H8Kk5Q+J10qA4LdhaqrfWF2ntwVp5PF3v5/FIS/dU6tucSl07LV0PnDZIgWaj7wLjmJASFXTENQPiw/wye0B8aLv1kjqb+sW1v6Y7yuptuuD5DSqq9f672mIy6MUrRuuEAbF+ywEAAAAAAAAAAAAAAAAAAAAAAAAAAAAAAAAAAAAAAAAAAAAAAAAAaJu5twMAAAAAAAAAAAAAAAAAx7r48ED94tQs3XvKAK05UKPv9lZp5f4aZZc0yuX2dKlnZZNDV7+2RQ/NH6SbZ2R06tinvzugghqr17rRIJ01KllXT03ThL5RMhgMXcooSW5P134++F+T3em33o221nbrgWaj32a3x9LO3PAgsxLCA3swzaGCA7r2nJiMBp03NkXnjU1RYY1VX2SXa3VujdYerFWDrWuvsdsjvbiyQNsKG/TuDeMUYmEr4Y9JbKhF4UFmNbZz/kQG++eciAwOaLde38VzuiMqG+264IWNyqv2/vvRbDTouctGafaQeL/lAAAAAAAAAAAAAAAAAAAAAAAAAAAAAAAAAAAAAAAAAAAAAAAAAAB4xx2VAAAAAAAAAAAAAAAAAB8xGg2aNiBW0wbESpIabU6tz6vVhrw6bcyv05bCerU4XB3u5/FIv/k8R8kRgTprdHKHjmmyOfXSqgKv9eiQAD1z8QjNHhzf4Rztqbc6fdIHvtdo6/i51vne7b/uIRaT32Z3de7MrFi9cMXongvjB2kxwbppRoZumpEhl9ujnSWNWp9Xq435ddqQX6eSOlun+m3Ir9NP3tqul68aI5PR4KfUXXfruzu0pbC+t2N02bVT03TttL69HaNNfWOClV3S6LUeGRzgl7mRIe1vW7V24ndkZ9Q0O3ThCxu1v6LZ6xqT0aC/XTxCpw1P9EsGAAAAAAAAAAAAAAAAAAAAAAAAAAAAAAAAAAAAAAAAAAAAAAAAAMCRtX+XGwAAAAAAAAAAAAAAAABdFh5k1uzB8Zo9OF6S5HS5taO4QSv21+jbnCptyKuV29N+D49H+vlHOzU9K1YxoZYjzly0o1wtDlebNZPRoFevHqOJGdGd/lm8qWtp9Vkv+Fa91X+vTb3V2W49ITzQb7O7Orf2ODtXTUaDRqZGaGRqhK4/oa8kqajWqtW5NVq2t0rf5lQd8XWSpCW7K/X2+iJdMTnN35E7rbjOqtzK5t6O0WU1zUfvOTcsJVzZJY29HaNH1LW06qIXNmpPWZPXNQaD9NT5w3TW6OQeTAYAAAAAAAAAAAAAAAAAAAAAAAAAAAAAAAAAAAAAAAAAAAAAAAAA+F/G3g4AAAAAAAAAAAAAAAAA/FiYTUaNSY/SbbP6a8FPJmrLAyfqV/OylBwZ2O5xTXaX/vbdwQ7NWLa3ymvt6ilpmpgR3anMR1Lb0urTfvCdveVNvdI7KMCoyOAAv81uT5+oIK+12hZHDybpHanRwbpwfB/9/dJR2vHQSXr5ytE6YUDMEY/7yzcHZHe6eyAhjhajUiPbrddb/fPZXt/ibLcebDH5dF6jzalLXtqo7JJGr2sMBukP5wzVheP7+HQ2AAAAAAAAAAAAAAAAAAAAAAAAAAAAAAAAAAAAAAAAAAAAAAAAAKDzzL0dAAAAAAAAAAAAAEeflbsKdNZv32+zdvGMYXr25nk9nAgAAOD4lBAeqJ+d1F/Xn9BXjyzK0atrCr2u/XhLqR46fdARe24trPdau2h8ny7lbM/2Yu/z0LsKaq1qsjkVFuT7bWI7Sxu91gbEh/p8XkdlJXifXVBjlcvtkclo6MFEvSfAZNS84YmaNzxRS3dX6idvb1OT3dXm2pJ6m1bn1uikQXE9nBK9ZUxaZLv1eqvTL3Prra3t1qNDAnw2q9nu1GUvbdLWwoZ21/3mjMG6YnKaz+YCAAAAAAAAAAAAAAAAAAAAAAD8WHy/er1OvuDqNmtXXHC2XvrL73s2EAAAAAAAAAAAAAAAAAAAx7mCbSv1zs/ParM2/OSLNf/eZ3s4EQAAAAD4h+/vugUAAAAAAAAAAAAA8Ivi6gbtLqzSnqJq7SupUXWjVY1Wu+qb7XK63QoMMCkiOFBJ0WHKSIjU0PR4jc9KUXJ0WG9H/9Fwud3aeqBcWw6UaX9pjfIr6lXfbFez3SG326OQwACFBAYoITJUfRMilZEYpeF94zU0LV5mk7G34wPoRUEBJj12zlC1OFx6f1NJm2vKG+3aXdqoIcnhXvs4XW4V1dnarEWHBGhEnwif5P2XFodL2cWNPu0J3/F4pOzSRk3uF+3z3jtLvL/u7Z2j/jY6LdJrrcnu0vaieo1Jj+q5QEeJOUPi9cpVY3ThCxvl8bS95vu9VTppUFzPBkOvGdknQtEhAaptaW2zvq+iyS9z91U0t1tPjQ72yZwWh0tXvLJZG/Lr2l330PyBuv6Evj6ZCQAAAAAAAAAAAAAAAAAAAAAAAAAAAAAAAAAAAAAAAAAAAODHqyo/RwXbVqp0z2bVFOeqoaJIjuYGtdptMlsCFRAUqtCYBMWmZSmh/zBljDtJSQNHy2Aw9HZ0AACAo465twMAAAAAAAAAAAAAANq2t7haK3YVaMXOAq3aVaSaJmuX+gzsE6OzJg3SxdOHKSMxyrch/8uiDfv06Lsr/Na/s8ZmJum5n57m9zkej0ffZxfo7e93aOnWg6pvsXe6R7DFrFH9EjVjWLrmjO6vsZlJbHoEfqQenD9IH28pldPtabOeU96kIcnhXo+vtznl8nJsYkSgTzL+t3UHa71mxdFhyc4KTe4X7dOeNc0Orc+r9Voflx7l03mdMTwlQmGBJjXZXW3WV+XWaEwv5utNJwyI1SlD4vXVrso26znlTT2cCL3JaDRoRlasPt1W1mY9p7xJzXanQgN9u810U0Gd11qIxaSUyKBuz7A73brmtS1ac8D755Qk3Td3gH4ys1+35wEAAAAAAAAAAAAAAAAAAAAAAADAsSq/qFhjZp2lpuaWdtf1TU3RvnVLfTr776+8pb+/8rZPe3bEE7++V/Nmz/RJrwWLl+qBx/7sk16dcedNV+u6yy7o8bkAAAAAAAAAAAAAAAAAgMPZmxu0bfGb2r74DVUX7PW6rtXWolZbi1rqKlV5YKf2fL9Ay1/5ncLjUzR6/lUaPf9qhUTF+SXjpgUvaPPCF/3SuysGTpuvmdc91NsxAADAUc63d80BAAAAAAAAAAAAAHSZx+PRhn0l+nTdXn22fq+Kqxt90ndvcY2e+HiNnvxkrc6aNFD3nT9NWSkxPun93xpa7NpfWuPzvl2VGBXi1/4ej0efrsvR7z9YpdzS2m71sjqcWptTrLU5xfrjx2uUGBWqXX//iY+SAjiWxIVZNCYtUhvy69qsVzc72j3e3ur2WgsL9P1WoVdXF/i8J3xrwbZSPXDaQBmNBp/1/Gx7mVpdHq/1aZm+/3dGR1nMRs0aFK+F28varH+4uVS3nNhPBoPvno9jyZwh8fpqV2Wbterm1h5Oc2Qf3zyxtyMc104bnqhPt7X9XnF7pLUHajV7SLzP5tVbW7Wr1PvfOKNSI2Tq5mdVq8ut61/fquX7qttdd8fs/rpjdma3ZgEAAAAAAAAAAAAAAAAAAAAAAADAse6W+x5RU3NLr8yuqqnV3tyDPT63oanZd70aGnvlZ6iurevxmQAAAAAAAAAAAAAAAACAQ7ldTm369EWteuOPsjfVd7lPY2WJVrz6mNa9/zdNu/wejTvnRpnMAT5MKlkbalRTuN+nPbujqbq8tyMAAIBjgO/vuAYAAAAAAAAAAAAA6LTHPlipt7/fqZKaRr/NcHs8+mRtjj7fuF+3nzlR95w7RSaj0W/zjmf7S2t0y3OLtXF/qV/6VzX0zsULARwdUqKCpPy2a402Z7vHRgZ73w5U0+zoTqzD5FW3aOmeSp/2hO+V1tu1bF+VZg2K91nPdzcWe61lxodqQEKoz2Z1xTljkrVwe1mbtZzyJi3aUa4zRib1cKqjQ0pUkNda0xE+X3D8mTssQZHBZtVb237t31hfpNlDfPjZsaFYrS6P1/r0rNhu9Xe63Lr5rW1H/N3005kZum9uVrdmAQAAAAAAAAAAAAAAAAAAAAAAAMCx7o0PPtWSZSt7OwYAAAAAAAAAAAAAAAAAAMecutJ8Lfz9DSrds8lnPR0tjfru+Ye0d+UinfXgywqPS/ZZbwAAgGMRd9kEAAAAAAAAAAAAgKPAeyt2qaSmsUdmOZwuPfHxGp392/dV02jtkZm9ISsl1i9931q2Qyf98nVt3F/ql/4A0GR3eq2FWEztHhsaaFaQue0tQQU1VtVbW7uV7b89+OkeuT0+awc/+t0Xe+Xy0Yv1yZZSbS1s8Fo/Z3SST+Z0x8lD4pUaHeS1/sSS/WpxuHow0dGj2e795z7S5wuOP4Fmo84bk+K1vnR3pQpqWnwyy+ly6/W1he2uOW1YYpf7u90e3fbeDn2RXdHuuuumpevB+YO6PAcAAAAAAAAAAAAAAAAAAAAAAAAAjgcVVdW65+HHezsGAAAAAAAAAAAAAAAAAADHnJLdG/X6z+aodM8mv/Qv3rVer90yW1X5OX7pfzSITc/q7QgAAOAY0Pad2AAAAAAAAAAAAAAAx73Ve4p0xqPvqqK+ubej+MVlJw73ec/HPlip257/Si12p897A4Akud0e7Spt9FpPjwk5Yo+kyMA2H3e6PfpyZ0WXs/2319YUaOmeSp/0gv/tKm3S62sLu92nxeHUb7/Y67VuMRl02cTUbs/pLpPRoJ+d2M9rfV9Fs25/b4c8Hk8Ppjo67Chu8FpLiwnuwSQ4Wtw8M0Nmo6HNmsvt0T0f7fLJe+Xp7w7qQFWL1/qEvlEalBTWpd4ej0c//2inPtla1u66q6ak6bdnDenSDAAAAAAAAAAAAAAAAAAAAAAAAAA4ntz+q9+qpq6+t2MAAAAAAAAAAAAAAAAAAHBMKc3ZrHfvPVfWhpoOHxMQFKrIpHQFR8ZKhravC/+/mmvK9e6956imKLerUY9aRpNZw0++uLdjAACAY4C5twMAAAAAAAAAAAAAADrGYjZp4sAUjR+QolH9E5WREKk+MeEKDbLIaDSoutGqyvpmbdxXqpW7CvTl5lzZW13t9txTVK1Ln/hECx+8SCGBAT30k/jfsPR4jc1M9mnPB974Ts8t3nTEdXERwTplTKamDE7VoD6xSo+PUFiwRQEmk+qbbapvsaustkk78iuVnV+h9XtLtL+04xsmAfSuJ7/er9mD4zU6LdIv/T/PLldpvd1rfXRqxBF7TM2MUV51cZu1J7/O1VmjkhQUYOpyxm/2VOrhRTldPh6949HP92piRpSGpRz5HGqLx+PRXR/sVEm9zeuac8ekKCkyqKsRferySWl6ZXWhcsqb2qwv2lGuhz7bo4dPHyyTsWNfQOiKnLIm7a1o0hkjk4649qudFaq3turs0cmymI0+z9Joc+r9jSVe62P89LmGo1tadLAuHJeitze0/Xtj+b5qvbAyXzdOz+jyjC0FdfrLN+1/cefmmV3v/8sFu/WOl/z/csmEPnrs7CFdngEAAAAAAAAAAAAAAAAAAAAAAAAAx4uFX32jjxZ91dsxAAAAAAAAAAAAAAAAAAA4ptSXF+rDBy5Rq6253XVmS5CGzDpPWVNOVfqoExQY+p97RLhdTlUX7NW+1Yu167uPVJ3v/d4fzTXl+uSRK3XF00tkCQ712c/R2/pPnKOw2CPfvwEAAMDc2wEAAAAAAAAAAAAAAN6FBJo1d0ymzp06RDOHpys0yOJ1bXJ0mJKjwzQyI1HXnjxaZbVN+tuiDXr+q81yuT1ej9tyoEy/fvt7PXHNnG5lvXTmcF06c3i3enTUz1/+Wq8s3ea1fvlJI3w67+nP1uu5xZvaXTM0LU73nDtF88YNUIDZ1Oaa2IgQxUaEqH9StKYOSfv34/tLa7R44359tHqPduRX+DQ7AN9anF2hP32dqyn9o3XzjAzNGRwvo9Hgk957y5t038e7vNbHpEUqKTLoiH1OGhint9cXt1krrLXqp+9s1wuXj5apC7k/3lKiO97PVqvL++8VHJ2srS5d/OImvXv9OA1LiTjyAf/F5fboF5/s0qfbyryuCQ4w6Z5TBnQ3ps+YjAY9ef4wnf3cejm9/DvoxZUF2lXSqL9fOkqJEYE+nb9iX7WeW56n73KqdOG4FJ0x8sib+/NrWvTrz3L02Jf7dO20dF0xKU1RIQE+yeNwunXreztU3mj3umbusASfzMKx5/55Wfo8u1z1Vmeb9YcX5chkNOi6aX073Xt9Xq2ueHlzu783JvSN0mnDEzvdW5J+syhHr64pbHfN+WNT9Kfzhslg8M3vawAAAAAAAAAAAAAAAAAAAAAAAAA4VtU3NOq2Xz7aZs1iCZDD0drDidr2wF0/1UN3/6y3Y3TLFRecrZf+8vvejgEAAAAAAAAAAAAAAAAA8AG3y6VFj9+slrqqdtcNnDZfs27+rSKT0tusG01mxfcbqvh+QzX54ju0ddErWv7K72RvbmhzfVXeHn39zD2af+/fu5X/hCvv0wlX3tetHh31wS8v0oENS73WR827okdyAACAY5+5twMAAAAAAAAAAAAAAA6XmRyt604eo0tmDFNESGCXeiRFh+m3V5ykeeMH6IZnFqm8rtnr2leWbtWFJwzVhKyUrkbuMVZHqz5avcdrPTDApAumDfHZvG+3HdRv3l3utW4xm/TLC6bplvkTZDQaujRjQHKMbj1jom49Y6LW7inSK99s62pcAD1kzYFarTlQq8TwQJ02IkGnj0jS5H7RXfoccLrcendjsR5ZlKMmu8vrumuntb15+n/NGhyv+DCLKpscbdYXZ1foohc26q8XDVefqOAO9SyoadFvPt+rz3eUH1aLC7Ooysss9K6IILMabM5//3dVk0NnPLteD80fqCsmp8nUgfP1QGWzfv7RTq05UNvuurvm9FdKVFC3M/vSuL5R+sWpWfrtF3u9rll9oFYnPbVKV01J07VT0xUf3rV/d7ndHm0sqNPi7Aotzi5Xfo21q7FV1mDX7xfv05+W7NfMgXE6fUSi5g5LUGRwQJf6bSuq1y8X7Nbmgnqva6YPiNGgxLCuRsYxLi4sUA/NH6S7P9zZZt3jkR74dI+yixv1y3lZHXqf2J1uPb8iT39eekDWVu+/24LMRj1x3rAu5f7Tkv16bnleu2vOHpWkv1w4vMv/TgcAAAAAAAAAAAAAAAAAAAAAAACA48l9jz6hkrKKwx6fMWWCPB6PVqzd2AupAAAAAAAAAAAAAAAAAAA4um39/FUVZa9td82US+7UjGsf6HBPo8mksWddr7SRU/Xefeepufbw/X2SlP31exp+8sXqO2ZGpzL3hobKYh3c9K3XelhMovpPPLkHEwEAgGOZubcDAAAAAAAAAAAAAAD+Y3jfeN151iSdOXGQjEaDT3pOG5KmBb+6UKc98o5qm2xtrvF4pMc+WKWPf3mBT2b602fr96mhxe61fvqELEWHBftkVmV9s275x2J5PG3XI0MC9cbdZ2vakDSfzJOkyYNTNXlwqs/6AfCv8ka7XlldqFdWFyouzKLxfaM0MjVCI/tEaGhyuOLCLAowGQ8/rsGunPImLcup0mc7ylRU2/bn87+MSYvUeWOSO5QpxGLSbbP668GFe7yuWZVboxP+uFJnj07WmaOSNC49UhHBAf+uu90eVTTatXxftb7aVaFv9lTJ7nQf1ic9Jlg3Tu+rBz71Pgu954rJqfoyu0K5VS3/fsza6tL9C3brxZX5unxSmmYPiVNmXOgh/+5otDm17mCtPt5SqkU7ytTq8vKL8P9N6R+tn87s57efoztuObGf8qtb9Ma6Iq9ralta9ZdvDui57/M0a3CcJveL1qR+0cpKCFOIxXTYelurS5VNDu0qadTOkgZllzZqY16dKpscPs3ucHn09e5Kfb27UgEmg8amR2lknwiNTI3QiD4RSosOUojl8C2ALQ6n9le0aF1erb7aWaFVuTXtzjEbDfr16YN8mh3HnksnpmrNgVp9uLnE65p3Nxbr8+xynT82WacMTdDEjOhD3iNOl1u7Spv01a4Kfbi5RAU11iPOffSswRqUFNbpvMV1Vj25NPeI67YW1Wvmk6s63b+z5g1P0K/mDfT7HAAAAAAAAAAAAAAAAAAAAAAAAADoqmWr1unltz887PHAQIueffxh3fKLh3s+FAAAAAAAAAAAAAAAAAAARzmHtVmr3vhju2smXXirZlz7QJf6x/cbqkueXKjXfzZHjpamNtd8/bf7dN0Lq2QwHn7/k6NJ9pJ35HEffm+Tfxl+yiUymg6/BwQAAEBbDr8zEwAAAAAAAAAAAACgx2UkRumBi6brvKmDZTAYfN5/YJ9YvXrHmTrrt+97XfN9dr4OltepX2KUz+f70lvLdrRbv+zEET6bdf9r36qivqXNWlCAWe/ee64mDuzjs3kAjm1VTQ59ubNCX+6sOOTxEItJUcEBCjQb1eJwqcHmlLXV1eG+0SEBeu7SkZ36/XDF5DS9s6FIu0rb3jgtSTanW+9uLNa7G4tlMEiRQWZFBAfI1upSdXOrXG5PuzOCA0z6x6UjtbeiucO50LOCzCY9c/EInfuPDbI5D92AnlvVokc+z9Ejn+coyGxUbJhFFpNRDTanqpsdHZ6RHhOs5y8fJaPR9/9+8ZXHzxkqt0d6a31Ru+vsTrcWZ1docfZ/3sOBZqOiggMUbDGqye5So80pu9P7Zn5/aXV5tO5grdYdrD3k8QCTQZHBAQoPNMvucsvqcKnO2ipP+2/fQzw4f6CGpUT4ODGORX88b6gKalq0Pq/O65pGm1OvrC7UK6sLJUnhQWbFhASo0e5UbUvnzr3bZvXX5ZPSupS1ne/UHCKv2tql/p1V0WDvkTkAAAAAAAAAAAAAAAAAAAAAAAAA0BVWq00/ufehNmv33XqjBg3o18OJAAAAAAAAAAAAAAAAAAA4NmR//a5a6qq81hMyR2j6Nb/q1ozYtCzNuum3+vLPd7RZry7Yqz0rFmrIzLO7NcefPB6Pdnz1jvcFBoNGnnpZzwUCAADHPGNvBwAAAAAAAAAAAAAASB/ff4HOnzZEBoPBbzNOGJqucyYPanfNp+ty/DbfFw6U1WrV7kKv9YyESM0Ylu6TWWv2FOmTtd6fjz9eM1sTB/bxySwAx7cWh0sl9TYdrG5ReaNd1lZXh4+NDgnQ29eNU9/YkE7NDDQb9drVYxUfZunQeo9HqrM6VVBjVUWjQy63p931FpNBL145SmPSozqVCz1vTHqU/nrRCLX3Twyb063iuh/O0epmR4d7p0QG6e3rxikuLNAHSf3HaDToT+cP0/2nZslk7Ny/texOt8ob7cqrtqqqySG70+2nlF3T6vKoqsmhg9UtKqmzqbalVZ72376HuHN2f904PcNv+XBsCQ4w6e3rxmlSv+gOH9Nocyq/xqqa5s6dez8/OVP3n5rVhZQAAAAAAAAAAAAAAAAAAAAAAAAAgM56+ImnlZt3+LUaBmf11723XN8LiQAAAAAAAAAAAAAAAAAAODZsX/xmu/W5t/9JJnNAt+eMOu0KpQyd4LW+7t2/dnuGP+VvWa660jyv9fSR0xTdp3/PBQIAAMc8Y28HAAAAAAAAAAAAAABIRqOhR+bccdakdusrdx5+Mb2jyVvLsuXxeK9feuIIGQy+eS4femuZ19opY/rrshNH+GQOAHgzOi1Ci2+drNFpkV06PjU6WG9eO04pkUE+zRUTGqB3bxivWYPifdoX/nPmqCQ9f9koBZp9t11scFKYPv3pRGXGh/qsp7/dNqu/FvxkojLjQnp0bmRw978I4WuRwWY9fdEI3Ts3q7ej4CgTGmjW+zeM15WT0/zSPzLYrOcvH6W7Tx7gl/4AAAAAAAAAAAAAAAAAAAAAAAAAgENt2patp19847DHDQaDnvvjI7JYLL2QCgAAAAAAAAAAAAAAAACAo199WYHK92/3Wk8eNEYpQ8b7bN64s27wWivfv11l+7b5bJavbf/yrXbrI+dd3kNJAADA8cJ3d9sCAAAAAAAAAAAAABz1hvdNUGpcuNf6rsLKHkzTOS63W++u2Om1bjIadMmMYT6ZtXJXgTbnlnmd8+tLZvhkDoBjzw3T+2pGVqwsJoPfZsSHWfTUBcP0xc8mq29sSLd6jUyN0Fe3T9GMrFifZDt1WIKW3D5FU/rH+KQfes7pI5P06U8namhyWLf6mIwGXTs1XYtvnazU6GAfpes54/tG6bu7p+nRMwcrIdx/FwuOC7Po+hPS9dVtU/SbMwd36JjpA2J18fg+fs1lNEiXTUzVynum64JxKX6bg2ObxWzUH84dqjeuGavMuO79Hvpv54xO1nd3TdMZI5N81hMAAAAAAAAAAAAAAAAAAAAAAAAA4F1ra6tuvPtBuVyuw2rXXnq+pk0c1wupAAAAAAAAAAAAAAAAAAA4NuRt/r7d+sjTrvTpvEEzzlRQeLTXevbX7/l0nq/YGuu0b9XnXuuBYZEaNP2MHkwEAACOB+beDgAAAAAAAAAAQE+orG/Wur0lys6v0I78ChVU1KvR6lCj1aEmm0Mmo0HBlgAFB5oVFmRRn9hwpcdFKi0+QkPS4jR+QLLiI0P9mrG+2aYN+0q0t7hG+0pqtK+0RhX1zWqyOtRkdcjW6lRggEkhgQFKjApTn9hwDU2L1+j+iZo5vK8iQgL9mq879hZXa8mWA9pyoEx7iqpUWd+iJptDBhkUGRqolJhwjclM0oxh6Tp1bKYCzKYuz2posWvxpv1a//+vd3FNoxpa7LI5nAoJDFBKTLgG9YnVtKFpOmPiQCVG+fd17awdeRVasvWAth8sV05xtWoarWq0OmQwSGFBFqXGRWhwaqxOGJquk0f38/t52Vs8Ho+2HSzXupxibTlYrvyKOhVWNajJ6lCLvVVmk1EhgQFKiAxVRkKkRvZL1ORBqZo2JLVb509XOF1urd9brB15P3y+5BRXq77ZroYWuxqtDjndbgVZzAqxmH/IHBWqtLgIpcVFqn9SlMYNSNbAlFgZjYYezY0ft3GZySqqamyzVl7XLKujVcGWgB5OdWRLtx5UWW2T1/rsUf2UEhPuk1nPfbHJa+3UcQM0ODXOJ3MAHHsuGt9HF43vo2a7U8v3VWv5vmptzK/TnrImOd2eLvc1GQ2alhmj88Yka/6IRIUG+m5bT1yYRe/dMF5Ld1fqme8OaH1eXaezzRkSrxtP6KupmTGH1UMsJiVHtv33SFgQ25OOJqNSI/XlbVP03sZi/WN5vnIrmzt8bIDJoHnDEnXH7P4akuyb37e9JcBk1PUn9NVVU9L0+Y5yfbCpRKtya2R3urvc02Q0aGSfCJ0wIEYzsmI1uV+0zCZjp3oMSQ7Xny8c/sPfQ0UN+janSuvzarW1sF71VmeXs0lSv9gQnTMmWeeNSVb/+OPz70j43pwh8Zo5MFafbC3Vq6sLtaWwvtM9ooLNOn1kkq6f1leDksL8kBIAAAAAAAAAAAAAAAAAAAAAAN+pqKrW6g1btG3nbm3buUd5hcVqbGxSQ1OTGptaZDIZFRIcpJCgYIWFhSotJUl90/qob2qKhg3O0qSxo5QQF+vXjHX1DVq7aav27DugnNyDytl/QOWV1WpsalJjU7NsdocCLRaFhgQrKSFeaSlJGj5koMaNGq5ZJ0xWZMTR+92gPfsP6Iuly7Rxa7Z27d2vispqNTY3y2AwKDoyQn2SkzR+1HCddMJknX7yiQoI6Pr3oesbGvXZku+0duMWbdu5R0UlZapvbJTVZldoSLD6JCdqSFamZk6dqHNOO1lJCfE+/Em7b2v2bi3+5nttyd6t3XtzVV1Tq4amJhkMBoWHhio9NUVDBw7QiVMn6tTZM/x+XvYWj8ejLTt2adX6zdq0LVsHC4pUUFSixuZmNbdYZTabFBocrMSEOPVLT9OYEUN0wsRxmjFlQrfOn65wOp1as3Grtmbv1radu7V7X65q6xrU8P+fMU6nS8FBgQoJDlJoSIgS4+OUnpqivqkpyurfV+NHj9CQrEwZjZ373hrwx7+9qB27cw57PCkhTo/96u5eSAQAAAAAAAAAAAAAAHCo5tpKFe9cp/LcbFXk7lB9WYHsLY1ytDTK0dIkg9GkgKBgmQODZQkOU0R8H0UmpSsyMU1xGUOUMmS8QqP9u8fL1lSv4l0bVF2wVzWF+1RduE8ttRWytzTJ0dIkp8MmsyVQAUEhCo1JVER8H8X3G6qkgaOVMXamAkMj/JqvO6oL9mr/uiUqy9miqvw9aq6t/OF5NxgUFBap8PgUJQ0co75jZmjAlFNlMnd975W9uUH7Vi9W8a71qsjNVkNlsRzNDWq12xQQFKLw+BTFpQ9S+qhpGjj9DIXFJPrwJ+2+8v07lLtuicr3b1dVfo6sDTVytDRKMsgSEqbIhFTFZQxW+qgT1H/iyX4/L3uLx+NR+b5tKspep7K9W1RXmq/6ikI5WprUamuR0WT+//dCgqKSM5Q4YKTSRkxW2shp3Tp/usLtcqp453qV79+h8twdqi7Ika2xXvbmBjlaGuV2OWUODFJAYMgPmaMTFJGYpsjENEX36a/kweMUlz5QBvbu/aiV5mxut54+cqpP55nMAeozdIJy1y1ps7535SLN+envfTrTF3Z+84GcDpvX+rBZ58tsCerBRAAA4HjA3c8AAAAAAAAAAMetVqdLn63fp/dX7tR3O/LldLm9rnW6JHurS3XNP/z3vpKaw9akx0do2pA0nTlpoE4ckSGL2dTtfMt3FmjZjjyt3FWo7PxKuT2edo9psTvVYneqqsGqnQWVWrLlgCTJbDLqhKFpumr2KJ0+PktGo6Fb2dryhw9X6Y8fr2mzdu+5U3Tf+dMOeczj8Wjhur16etF6bT1Q7rWvrc6p8rpmbTlQppe/3qr4iBD95LRx+slp4zv1HOcUV+tPH6/Rog375HC62lzTaHUop7haOcXVWrh+r371xnc6Z8pg/eqCaUqLj+zwrCPp7HPV6nTp3RU79eznG9s89/7F3mpVdaNV2w6W670VuxRgMur0CVm6+5zJGpJ2fGymyyuv00tfb9GCtXtVUtPodZ3L7ZK91aXaJptyiqv11f+/F6LDgnT25EG6Zf4E9UuM8mvW7Xnlevv7bH2yZo+qGqztrm2yOtRkdUiS8irqtX5vySH18GCLxg1I1rxxA3TGxIFKjAr1W25AkuIj2z/HGq0OBVt6dkNqR7zx3Y5265efOMIncyrrm/X11gNe69fMHuWTOQCObaGBZs0bnqh5w3/4UkaLw6WthfXaU9aovGqrCmpaVFBjVb3th3/DNztcMvz/ceFBZkUEmZUeE6xhKREalhyucX0jFRcW6NfMc4bEa86QeO0tb9Lq3BqtOVCr/ZVNqmtxqqbFIZfboxCLSRFBAcqIDdaAhFBNyojWjIGxig6xeO17xsgknTEyyadZf37KAP38lAE+7enN1MwYlf5xbo/MktSjs9oSYDLq8klpunxSmrYXNeibnEptL2rQvopm1TQ71GR3/vtcTY0O1qDEME3LjNHswXGKD/fPOdrTr8G/BJiMOnt0ss4enaxmu1Pr8mq1tbBBe8oaVVhrVVm9XU12p2ytbhkMUligWaGBJoUFmpUYEagB8aE//F9CqEb2iVBEsG/+/WQwGDQ6LVKj0374O9Xj8WhvRbO2FzUor7pFedUtyq9uUVWTQ80Ol5rsTrW6fnj/hgeaFRZkUkJ4oIYkhWt4SrhG9InQkOSj96L5OLoFmIy6cFwfXTiujwprrPpub5U2F9Rpf0WziutsarQ5ZW11KcBkVIjFpKSIQKXHhmhkSrgmZERrcv9oBZh8/6WxtJjgXv88BQAAAAAAAAAAAAAAAAAAAAAcH1pbW/XxF1/r7Q8X6uvlq+V0Or2udTolu92hWjVIknL2H/591Iy0PpoxZYLOnT9Xc2ZMkcXi/btZHc337cq1+mb5ai1bvV7bd+XI7fZ+/QxJarFa1WK1qrK6Rjt25+iLb76XJJnNZp04daKuv/xCnT1vjox+uFHMb578m3771N/brD1w10/10N0/O+Qxj8ejjxZ9pSefe1mbtmV77Vtqq1RpeaU2bt2hf7z2jhLiYnX7jVfp9huu7NRzvHtfrn735+e0YPHXcjha21zT0NikhsYm7d6bq48/X6K7f/24Ljxznh657zb1Te3T4VlH0tnnqrW1VW988Kn+/M9X2zz3/sVud6iqplabt+/Umx9+qoAAs86ed7Luv/1mDR+c5bP8velAfqH+8erb+vCzr1RUWuZ1ncvlkt3uUE1dvXbvzdUXS5dJkmKiInXBmfN0x01XKzMj3a9Zt2Tv0uvvfaL3P12symrv1xSRpMYmpxqbmiVV60B+odZs3HJIPSI8TBPHjNQZc2fpnNNOVlLC8XGtEfjP7n25evyZf7ZZe/KR+xUVefTe9A8AAAAAAAAAAAAAABzfXM5W5az4TDuXvq+8Td/J7fK+d08up1ytdqmxTpJUU7jvsCWRSelKGzlNg2ecqYyxJ8oU0L29ey5nq/K3LFfepmUq2LZSFQey5TnC3r1WW4tabS1qqatS5YGdyl23RJJkNJmVPuoEjT79Kg2cdroMfti7t/L1P2jVG39sszbtint1wpX3HfKYx+NRzvKFWvf+0yrbu9Vr36Yam5pqylWas0VbPntZIVHxmnDeTzThvJ906jmuys/R6jf/pL2rFsnV6mhzjaOlUdX5OarOz1HOioX65rlfaciJ52j6Nb9SZGJah2cdSWefK5ezVdlL3tX6D59t89z7F2u9Xdb6apXt26bsr9+T0RyggSecrqmX3q34fkN8lr831ZXmafOnL2nP8gVqrCzxus7ldsnVapetsVbV+TnKXfuVJCkoPFpDTjxbE86/RdEp/fyatXz/du346m3tXvaJWuqq2l3raGmSo6VJ0g8/Y/Gu9YfULSHhShk8TllT52ng9DMUFpPot9w4OlW3894PCo9WTKrv76uRMmTcv3+P/K/GymJV5u1RfMZgn8/tju1fvtVufeS8K3ooCQAAOJ6YezsAAAAAAAAAAAD+sHJXge595RvlFFf7rGdBZYMKKnfqneU7FRkSqEUPXayh6Z27SJXH49H32QVasHaPFm3Yp9omm0+yOV1uLduRr2U78jUkLU6PXn6iThqR4ZPeXXGgrFZ3vPCVVu0u6vSxlQ0t+s27K/TO8p16/c6zNLBPbLvrbQ6nHn7ne720ZKvcHk+nZjldbn2wcpcWb9qvp647WedN7fmNaNvzynXrP79Udn5lp49tdbn1ydocLVy/V9eePFoPXzJTQZZj83/+Ka1t0iPvLNfHq3fL5e7c6/jfaptsemXpNr3+7XZdNXuUHrxouiJCAn2YVKqsb9bD7yzXeyt2qpOnnFeNVse/38P3v/at7jl3iu49b6pvmgNtCA9uf5Oy09X+pu7eUFHfrK+3er9IaEJkiOaOzfTJrE/X7fX6WRQVGqTpw/x7gU0Ax6YQi0lTM2M0NTOmt6Mc0cDEMA1MDNPVU/k8+7EbmRqhkalcOFeSQgPNmjUoXrMGHX0XozYYDBqUGKZBiWG9HQU/cmkxwbpycpqunOy7LyICAAAAAAAAAAAAAAAAAAAAANCbvl+9Xrf96lHt3pvrs555hcXKKyzW6+8vUFRkhL756HWNGDKwUz08Ho++XbFGH3z2pRZ88bVq6up9ks3pdGrp8tVauny1hg3O0hO/vk9zZvTe99r3H8zXzfc8pOVrNnT62Iqqav3q90/p9fcX6IOXntbgAf3bXW+z2XX/7/6k5159R+4j3CDrfzmdTr398Wf6bMm3evYPD+vis+d3Om93bcnepRvu/JW278rp9LGtrU59sHCxPv58iW6+6mI99qufKyjIt9dh6CklZRX65e+e1HuffiGXy9XlPjV19frn6+/qxbc+0A2XX6hHf3GHIiPCfZj0h3P0/t8+qTc//FQeH12coqGx6d/v4Tsf/L1+dedP9OBdt/ikN44/brdbN//8Idnth9/Mbt6sGbrgzHm9kAoAAAAAAAAAAAAAAEAq2LZSS565V9X5nd8P5U19WYHqywqUveQdBYZF6rKnFim+39BO9fB4PMrf8r12L1ugvSsXydZY65NsbpdTeZuXKW/zMsVlDNGsmx9Vv3En+aR3V9QWH9Dip+5Q4fZVnT62pa5S37/0G+1Y8o7Offh1xaa3vz/S6bBp2QsPa/PCl+Tp5N49t8upnd98oH1rFmvu7U9p6KzzOp23u8r3b9cXT9yqigPZnT7W7WzVnmWfKGf5Qo0981qdeMPDMluC/JDS/xqrSvX9i49o13cfy+Pu+t49W2Ottnz2irZ+/rpGz79KM697UIGhvr1OfnNtpZa98LCyl74nX91YytHS+O/38NK/36+pl9+jE6641ye9cWxoqPB+H76YVN/cK+nwvlnt1vM2L1N8xmC/zO6Ksr1bVZG7w2s9MWuUEgeM6MFEAADgeGHs7QAAAAAAAAAAAPiS0+XWPa8s1Vm/fV85xdV+m1PfYldDi73TxzW02HXeYx/oje92qLbJ5odk0u7CKp3/2Ie6/7Vv5erkpjJfWLGzQHMeeFOrdnvfENIR+0pqNO/hd7R+b7HXNYWV9Zrz4Jt64astcndjM1OT1aGbnv1c/1y8qcs9umLhuhzN+/U7ys6v7FYfl9ujF77aopMffFNFVQ0+Stdz3vhuuyb//GV9sHKXXG7fbEpzuT16+eutmnbvq9q0v9QnPSVp6dYDmnT3y3p3+U5f7Z87jNvjUXF1o3+aA/+vrrn930GhgQE9lKTj3l2+U06X999rF80YJrPJN/8T+KIN+7zWZo/K8NkcAAAAAAAAAAAAAAAAAAAAAAAAAAAA9Dyn06nbfvmoTr7gau3em+u3OXX1DWpo7Px3x+sbGjXvkuv18tsfqqau3g/JpJ179um0S67XXQ/9Xi5X12+U01XLVq3T1PkXafmaDd3qk7P/gGaedanWbNjidU1+UbGmzL9Qz778ltzduA5HY1OzrvrZvXrmxTe63KMrPlr0lWaedZm27+rejchcLpeeffktTT39IhUUl/goXc95+e0PNWLmfL398Wc+O2ddLpf+8do7GjPrLG3Yst0nPSXpy2+Xa/iM+XrjgwXy+OniFG63W0UlZX7pjePDc6++rTUbD/9sg4BpTwABAABJREFUDA0J1tOPPdgLiQAAAAAAAAAAAAAAwI+d2+XUkqfv0Ts/P0vV+d3bD9Uee1O97M2dv3+PvblB7913nrYvfkO2xlo/JJOq8nbr/V+cr6XP3i93L+zdy9+6Qq/9bI4Kt6/qVp+awn168455Ktq53uua+vJCvXbLHG1a8II83di752hp0meP36SNH/+zyz26Ys/yhXrz9nmqOJDdrT4et0ubFryg1392shoqunc/r96w7Ys39OJ1k7Xzmw/kcfvmnPW4Xdry2ct66YZpKtnju/uF5a5fqheunaTsr9+Vv24s5XG71Vjh/X5qOD619zshMCzSLzODwtvvW7pns1/mdtX2L99stz5q3uU9lAQAABxvuGMkAAAAAAAAAOC44XZ7dNOzn+vlr7f2dpSjwvNfbdaVf/5UDmfPbaT7bkeeLvzDR6pvsfukX12zTZf9aYHyyusOqx0sr9Ppj76r3YVVPpnl8Ui/evM7fbZ+r0/6HcmCtXt03dOLZGt1+qznrsIqzXv4HeWW+meDpq+1Ol267fkvdccLS9RkdfhlRklNo8549F19vmFft3t9sXG/Lv3TJz47v4HetK+kxmstJNCsiJDAHkzTMW8ta3/D8eUnjvDJHHurUxv2er+Y6MSBfXwyBwAAAAAAAAAAAAAAAAAAAAAAAAAAAD3P7Xbryp/dq3+89k5vRzkq/O2lN3XB9bfJ4fDPd/7bsnT5ap1++Y2qq+/8za/aUlvXoHOvuUUH8gsPq+XmFWj2uVdq557uX3NAkjwej37+8OP65IuvfdLvSD5YuFiX/eRu2Wy+u85B9u69OvGsy7XvQJ7PevpTa2urbrz7Ad18z0NqbGr2y4yi0jLNOu9Kffrl0m73WvjVNzrn6lt8dn4DXZFfVKwHH/9Lm7Vf//xW9U3lugkAAAAAAAAAAAAAAKBnedxuffbYTdry2cu9HeWosGnB8/rkkSvlau25vXsHN32nD355oexN9T7pZ2us08cPXaa60rzDarUlB/X2XaerKm+3T2bJ49E3//iVclZ85pt+R7D7+wVa+Lvr5HTYfNaz8uAuvXnHPNUU5fqspz+5nK364snb9OWf75CjpckvMxorS/T2XWdo76rPu91r3+ov9NGDl/rs/Ab+m9Pu/bMgKCzKLzOP1Ld831a/zO2KVrtVu779yGvdHBisobPO78FEAADgeGLs7QAAAAAAAAAAAPjKnz5ZowVrczq83mCQokKDlBITrv6JUUqMClVoYIAfE3ZeYIBJ8REh6vf/+UICzZ06/stNubrrxSV+SneonQWVuvovC+VwuryuCTAZlRwTppSYcFnMpg71rWmy6tq/fia32/Pvx2qbrDrv9x+oqKrR63EGgxQbHqy+8ZEKDerY6+rxSPe8vFT1zb7b2NaWTftLdctzX8rt8XhdExhgUp/YcPVLjFJseHCHe5fUNOrCP3yoynr/XFDOVxxOl67+60K9tSy7U8eFBgUoLS5CSdFhHT6H7K0uXff0Z/p6y4GuRJUk5RRX66ZnF8nl9v6a/a/QwAAlRoWqX2KU0uIiFBkSKJPR0OUMgK/YHE5tyS3zWu+fFC2D4eg6V9fsKdL+0hqv9SmDUzUgOcYnszbsK5Gt1em1PjYzySdzAAAAAAAAAAAAAAAAAAAAAAAAAAAA0PN+95fn9OFnX3Z4vcFgUHRUhFKTkzQgI13JifEKDen4NQB6QmCgRQlxscrMSFNyYrxCgjuXb9GS7/TT+x72T7j/sX1Xji664XY5HK1e1wQEmNUnKVGpyUmyWDp2vYjq2jpdctOdcrvd/36sprZOp11yvQqKS70eZzAYFBcTrX7pqQoLDenQLI/Ho1vv/43q6hs6tL6rNmzZruvu/OUhP9P/Cgy0KC0lSZkZaYqLie5w76LSMp1x+U2qqKr2RVS/cTgcuujGO/Tqux936riw0BD1TU1RSlJCh88hu92hS2++S4u/+b4rUSVJu/fl6spb7pXL5f3aK/8rNCRYSQlxysxIU9/UFEVFRshk6tj1NABvbrnvETU1txz2+JgRQ3Xr9Vf0QiIAAAAAAAAAAAAAAPBjt+qtP2nP9ws6foDBoKDwKIXHpyg6pb/CYhIVEBTqt3xdYQoIVEhUvKJS+v1/vo7tQfuX/Wu+1Jd/uctP6Q5VcWCnFvzmarlaHV7XGM0BCotLVnh8ikwBlg71tTbUaMGj18rzX/vcrA21eu++89RQUeT9QINBwZGxikzqK0twB19Xj0dLnr5Htqb6jq3vopI9m/TFH2855Gf6X6aAQIXH91FUSj8FR8Z2uHdjZYk++OWFaq6t9EVUv3G1OrTgN1drx5dvdeo4S3CoIhLTFBab1OFzyNVq16e/vU65677uSlRJUlV+jj577CZ53B3fuxcQFKrQmERFpfRTRGKaAsMiZTCydw+d15nzrjPcR+hbU3xADuvRcY+6nOULZW/2vq960PQzFBga0YOJAADA8aRzd3AGAAAAAAAAAOAodaCsVk8tWNvumgCTUfPGDdDsUf00bkCSMhKjFNzGBbRcbrcKKhu0u7BKuwortXFfiVbuKpTV4fRXfAUFmDVtaKpG9UvS8PR4DU2PV9+ESFnMh2+4abQ6tCOvXFsOlOmj1Xu07WB5u73fWb5T04am6ZIZw/0VX9ZWp65/5jM1WQ/dQGc0GDRv/ADNG5epk0ZkKCk67JD6/tIaLd64X//4crPKapu89t+WV65Xvtmq604eI7fboxv/9rnyKw/f6DY2M0lnTRqkk8f0V2ZStMwm479r1Q0t+mrLAb36zTZt2u/9wnmVDS36zbsr9OR1J3f0x+8UW6tLP3nuC9laDz+fMpOidcVJI3TymP4amBIro9Hw71pDi12rdxfp4zW7tXDdXrW6vG/Ay6uo13VPf6YFv7rokB5Hk1ueW6wvN+Uecd0JQ9N0ypj+mjI4VcP7Jhz2niitbdJ32/P0xcb9+nLzfnk8bfdpdbl1w98W6etHL1dWSkyn8977ylK12Nv/DBiZkaDTxg/Q9KHpykyOVnxk25s3axqt2l1Upd2FVdqRV6Fvt+eppKax05mArlq67aCa7d4vVjohK6UH03TMm8t2tFu//MQRPpu1Obes3XpWStsbm91ujzbuL9GSLQe0Pa9c+0pqVNtkU4u9VYEBJoUFWZQSG65+CVEam5msaUPTNKpfos9yAwAAAAAAAAAAAAAAAAAAAAAAAAAAoH37D+br8af/2e6agACzzjhlluaeNF0TxoxUZt80BQcHHbbO5XIpr7BYO3P2KXv3Pq3btFXLVq+X1WbzV3wFBQVq5pQJGjNimEYOHaQRQwapX3ofWSyH38CmsalZW7N3a+PWHXrv0y+0efvOdnu//v4CzZgyUVdeeLaf0ktWm12X//RuNTYdeiMQo9GoM+bO0hmnzNLJM6cpOTH+kPre3Dx9tuQbPfPiGyopq/Daf8uOXXr+9fd089WXyO1268qf3auDBYff3GnCmBE67/S5mjd7prL69ZXZ/J/LdFfV1OqLr5fp+Tfe0/ot273Oqqiq1q9+/5Se/cPDHfzpO8dmd+jq234hm81+WG1Av7667rLzNW/2TA0e0F9G43+urVHf0KgVazfqvU+/0Meff6XWNq5t8S8H8gt16c13acn7rxzS42hy7R2/1KIl3x1x3YlTJ2ne7BmaPnm8Rg4ddNh7oqSsQku/X6VPv/pGi5Z8J4+Xi1O0tjp1xS33aNWi9zRoQL9O573t/kfVYrW2u2b08CE689TZOmnaJGX1z1BCXNvfX6+uqdPOnH3ambNPW7N36+tlq1RU2v534QFJeuODT7Vk2crDHjeZTPrHE7+RyXTs3ECsoqpaK9dt0tbs3crNK1Bxabkam5rl9rgVHBSksJAQJSfFK71PikYMGaRxo4YpMyO9t2Mfoq6+QavWb9aW7F3adyBPhcWlamhsUqvT+cPPEBqipIR4paYkafjggRo7cqiGDhzQ27EBAAAAAAAAAAAAAPCp2uIDWvP2U+2uMZoDlDVlnvpNmK2UweMUlZKhgMDgw9a5XS7VlxeoKm+3Kg/uUvGujSrYtlJOe/v7drrDbAlS2qhpSsoapYT+wxXff6iikvrKFHD43j17S6Mq9u9Qac4W7f7uI5Xt29Zu7+wl7yh91DSNOOUSf8WX027Vwt9dL0fLofeGMhiNypoyTwOmzlO/cScpLDbpkHpN0X7tW71YGz/+h5qqve9dKt+3TVsWvaKxZ14nj9utzx67UfVl+YetSx48VoNmnKXMiScrJjVTRtN/9u611Fcrd+1X2rLoVZXu2eR1Vktdpb5/8Teae8eTHf3xO8XpsOnzP/xETsfhe0Gj+2Rq1GlXKHPSyYpNGyjDf+27szc3qHD7au367mPlrFgot9P7PWHqSvP06W+v0yVPLDikx9Hk8z/eov1rvjziuvTRJyhz4ilKGzlFCf2HH/aeaKwqVd6m77Rv9Rfat+ZLebuxlNvZqoW/v0FX/u1rxaZldTrv18/cq1ZbS7trEgeMVNbU09R3zHRF98lUaHR8m+usDTWqPLhbVXm7Vb5/hw5u+laNlSWdzoTjizkw6LDP0H+xNR1+Hz1fsDc1tL/A41F9Wb7i+w31y/zO2P7lW+3WR827ooeSAACA45H5yEsAAAAAAAAAADj6PfPZBrW63F7rZ00aqEcvP0l9YsOP2MtkNKpfYpT6JUbptPE/XKjG6mjV9zsKtGBdjj5dmyOH09XtzCGBZp0xcaBOG5+lk0b0VWjQ4Rvm2hIebNHUIWmaOiRNt8yfoB15Ffrl699q9Z7DLwj3Lw+8sUzzxg5QVNjhF/zzhVeWblOT1XHIY1MGp+qxK2dpREaC1+MGJMfo1jMm6uo5o/WL177Ru8u9X8zvyU/W6sqTRuqVb7bp2+15h9T6xkfq4ctm6syJA70eHxsRoktnDtclM4bp+a+26FdvfOttv5Ve/3a7bj9zotLjI73266pXv9mmhpZDL34XbDHr4Utn6po5o2TysuktIiRQp47L1KnjMnXveTW684Ul7b7mq3YX6ZlF63X7mZN8mt8XnlqwVh+v2dPumnnjBuje86ZoZEZiu+uSo8N06czhunTmcG07WK4H3vjO6/PSaHXopmc/19ePXub1eW7L+r3FWrmr0Gs9LS5Cf77hFJ00IqND/WLCgzVtSJqmDUn792Pb88r15aZcvfHdDpXUNHY4G9AVLy7Z0m591sjOXyTSnxpa7Fq4LsdrPSIkUGdO8v7531m7C6u81uIjQhQefOjva6ujVa8u3aYXvtqi/Mq2Nzy22J1qsTtVUd+irQfK9cnaH36etLgIXXbicF07Z7RiI0J89jMAAAAAAAAAAAAAAAAAAAAAAAAAAADgcE8+97JaW51e6+edPldP/Po+paYkeV3zLyaTSZkZ6crMSNeZc2dLkqxWm75ZsUYffvalPlz0pRwO7zfX6aiQ4GCdO/8UnXnqbJ08c6pCQzr2ndTwsFBNnzxe0yeP1503X6Ot2bt1968f04q1G70ec88jj+uMU05SdJTvr7UgSc+//q4am5oPeeyESeP01G9+qdHDh3g9bmBmhu7+yXW68YqLdccDv9MbHyzwuvb3f31O1112vp5/4z0tWbbykFq/9FQ99sDPde78U7weHxcTrSsvOkdXXHi2nn35Td3968fl8XJxipfe/lD3/OwGZaT18dqvq1544z3VNxx67YHgoCA9/uDPdeMVF8lkMrV5XGREuE4/5SSdfspJevCuW/STex9q9zVfvmaDnnzuZd1zy/U+ze8Ljz/9T73/6Rftrjlj7iw9cNdPNWZ4+zeWSUlK0JUXnaMrLzpHW3bs0s8fftzr89LQ2KSrbr1Xqxa96/V5bsuaDVv0/Zr1Xut9U1P03BO/0ZwZUzvULzYmSjOmTNCMKRP+/diW7F1atOQ7vfL2Ryoq9X6zM/x4VVRV656HH2+zdut1l2vMiN6/CVNHPfPiG/rdn5/z+hnsTf++aZo/50Rdfcl5GjHEd9ei6IoFi7/W2x9/Jperc9eqSklK0KmzZuiqC8/RlAlj/JQOAAAAAAAAAAAAAICes+79Z+R2et9PN2jGWZp186OKiD/yXiyjyaTolH6KTumnrKmnSZJa7Vblb/5ee75foD3LP5Wr1XGELkcWEBSiQdPPUNbU05Qx7iRZgkM7dFxgSLjSRk5V2sipmnjBLSrfv0Pf/P2XKtyx2usx3/7jAWVNmaeg8Khu527LlkWvyNHSdMhjqSOmaM5PH1PigBFej4tJHaBJF96q0adfraV/+4Wyv37X69rVbz2pUaddqa2LXtHBjd8eUotM6quTbnxYg6af6fX4kMhYjZh7qYafcok2LXhe3zz3K3m7sdS2xa9r8sW3KzIp3Wu/rtq66FXZmxsOecwcGKyTbnhYo0+/RkYve8oCQyM0YMqpGjDlVNUU3asvn7qz3de8cPsqrXv/GU2++Haf5veFNW8/pd3LPm53TdbUeZp2xb1KHDCy3XXhcckaMfdSjZh7qcr2bdO3zz3g9XlxtDRq0WM36Ypnvvb6PLelaOd6FWxb6bUekZimU+/8s/qNO6lD/YIjYpQ+aprSR03792Pl+7dr35ovtX3xG2qsLOlwNhw/gsKiDvsc/Rd7U51fZto60LeuNE/x/Xp3X2Bt8YF2P++i+2QqbWTH9s4CAAC0xdzbAQAAAAAAAAAA6C6ny61P1u7xWr953jj97oqObW7xJtgSoFPHZerUcZl65NKZevnrLQoPCexSr4TIEF13yhhdd/JoRYcFdyuXJI3ISNDCBy/Sc19s0oNvLWtzTV2zTc8t3qj7Lzih2/Pa0mQ9dFPhFSeN0FPXnSKj0dCh48ODLfrbTf/H3n2GR1mm7x8/J5PeSYfQO6GG3ntHUFAsiGLBuura69r72nXtawVREUVRkCpFeq+B0AOBJCSE9J6Z/4v9uz9d5pm0ZyYBvp/j8IVz3c91nUMmE8o99zNaZWU2zVm71+GatKx8fbRoq175Yd1fHu/Wsr6+fXBSpX8tLRaLbhndVZ5Wix78bJnDNTa7XbN/T9D9k/pUqmdV5BQU/+X/I4L9NOfhyerYNKrSPVrWD9OP/7hc93+yVF8u32m47tW563RZvzjFhgdVO6/ZdhxJ08vfG2+G8fP21AvXDtW1Q51vnnOkc7NozX3sct3/6RLNWL7LcP5HC7fqtrHdK9139uoEw1qz6FAtenqKwoMrd4ClkU5No9WpabTuvaS35m3Yr9O5BTXq50oTnv1Ga/Ym13aMantwUh89dFm/iheep9bsPa7f9xwzrNcL9NXwLs3cmKhic9ftU0Gx8SG3k/q0lb+Pl2nzEpNPG9ai6/11w/uSbYf14OdLdSw9x+AK545n5OilOWv1zi+bdO8lvXX72O7y9qz8Jl8AAAAAAAAAAAAAAAAAAAAAAAAAAABUTllZmb6b96th/a7p1+rVpx+u0Qw/P19dNHKILho5RC89fr8++OIbBQUGVqtXdGS4brvuat067UqF1QutUS5J6tKhnZbO+UJvffSFHnzmnw7XnMnK0Vsff6mnHrizxvMcyc3L/8v/3zDlMr338lPy8PCo1PVBgQH69xvPq7SsVN/Mne9wTeqpDP3rk5l6/s33//J4z/hOmjfjg0r/WlosFt1x4zXytHrqrseedbjGZrPpqznz9Ng9t1WqZ1Vk5+T+5f8jw8M0f9bH6tKhXaV7tG7RVItnf6Y7HnlGn3z1neG65994X1dNvEgNG8RUO6/Ztu1K0DOvvWtY9/P11evPPKIbr55c5d7xHeO06NtPdccjz+jTWXMcrtm6c4/+9clM/f3maZXuO+uHnw1rLZo20u8/f6OIsHpVzvtn8R3iFN8hTo/cdYu+n79YpzPP1KifKw2/bJpWrdtU2zGq7R/33q4n7rujtmNU2d8fe06ZWdlnPd6kYQM96aL3dlf53/fByjqcdFzvfDJD73wyQwP79NDTD96lfj27mZyucv73515lnUw9pU9nzdGns+aoS4d2evL+OzVuxGBzwwEAAAAAAAAAAAAA4Ca28jLtXTHXsN590q0adtvzNZrh5eOnln1Gq2Wf0Rp889PaNu9TeftX7149AfWi1PXiGxU//kb5Bddsv48kRbfsqKtem6dN37+v5R8+7nBNUW6WNn3/vgZc90iN5zlSUpD3l//vNOYajb77dVkquXfPxz9IYx/4l2zlZUr4zfGeq/zMNG2Z+5HWzHzlL4/Xb9tNk5//ttK/lhaLRd0n3iIPq6eWvPOgwzV2m027l85Wv6n3V6pnVRTn//XeI/6hEbr8xTmKbtmx0j3CGrbUla/8qMVv368dC740XLf2q1cVN+wyBUfGVjuv2VIP7NDqL182rHv6+GnY7S+oy9hrq9w7plVnXfnKXC16637t/HWG4fwtP36kHpdWfl9mwrLZhrXQBs10zduL5B8SXuW8fxbdspOiW3ZS3yn3at+qeSrMNr6vTW2bdd8EHd+5prZjVFu/ax5U/2sfqu0YZwmKaKCcU47v13X6+AHZbbZKv6dWVvpRx/fx+7PstOOmzqyOnQu/kux2w3qn0Ve7MQ0AADgfmfu7LAAAAAAAAAAAasH2I2nKLSxxWGtRv56enjLI1HnRoQF6ZHJ/tW8cWeVrg/x8tP3tm3X/xD6qF+hnWiaLxaLbx3XXi9OGGq75fNkOlZaVmzbTyLShnfTmTaPk4WGp0nUWi0Wv3DBc4UHGvy5PfLXyL1/r+OYxmvvo5Gr9Wt44Il4D2zc2rH/7+54q96wqfx9PfffwZerYNKrK11o9PPT69BG6pHcbwzUFxWV68bvVNYloKrvdrrs/XqSycpvDurenVd88OEnXDu1U7RmeVg+9edMoXTvEuMcbP21QXpHj9wxHVicYbyJ655bRCg/2r1JGZzytHprUt61uGtXVtJ7AH8ptNv1jxnKna64f3kXenlY3JaqcmSt2Oa1fM6Tym5Ar43hGjmEtPOg/3+92u13PfvO7rnr1Bx1LN15fWflFpXr2m9819qmvdSz97IMOAQAAAAAAAAAAAAAAAAAAAAAAAAAAUDNbd+5RTm6ew1qr5k310uPm3qQnJipSTz1wpzrFGZ8JYCQ4KFAHNyzTo3ffqrB6oaZlslgsuvuW6/TGs48arvl4xrcqLS01baaR6VdP1gevPCOPKt6IxGKx6J0XnlBEmPGNmh569pW/fK27d+moRbM/rdav5a3XXaWh/Xsb1r+a81OVe1aVv5+ffpn1kbp0aFfla61Wq957+SldNn604ZqCwkI99crbNYloKrvdrlvuf1xlZWUO697eXpo34wPdePXkas/w9PTUB68847THy+98pLz8/Er3XLF2o2Ht49efd/qarSpPT09dcfFY3X49N6zB/5m3aJm+/2WRw9rbLzyuAH/zzkc5V6xat0lDJl6jaXc+qDNZ5+ZZDtt379XE627XRVffrOMnUmo7DgAAAAAAAAAAAAAAVZa6f7tKCnId1sIattCQm582dV5gWLQGXPeIopq3r/K1Pv5BunXmdvW9+n75BZu338disajnZbdr+N9eNFyzff7nKi9z/d69zuOmacy9b8pSjb17I+96RX4h4YZrln/0xF++1vXbxOvKf86t1q9l1wk3qkn8QMP6niXfVrlnVXn5+uvyF79TdMuq3xPFw2rVqLtfV9tBlxiuKS0q0O+fG78m3M1ut2vh63fLVu54757Vy1uTn/9GXcZeW+0ZHlZPjbn3TXV20mPd12+opNDxfl9HkrYb35tr7P3vyN/Ja7aqPKyeihsySd0uucm0njg31GvYwrBWUpCn9KN7TZ95MmFThWsKszNNn1sVtvJy7V7yjWHdw+qpDiOvdGMiAABwPqran14BAAAAAAAAAKiDEpMzDGtXDmgvT2vd+etwDw+LfLw8Xdb/5lFdNaxzU4e1jJxCLd1xxGWzJalNbLheuHZota8P9vfRXeN7Vmqtv4+nPvzbOAX4eld73j+uGGBYO5yWpX1OXltmePKqQerUNLra11ssFr198yg1CAsyXDNnzV6lnKn8hjFXmrsuUTuPnjKsv3vrGPWPa2zKrBenDVWnplEOa6dzC/XV8l2V6lNaVq7DqWcc1lrE1FOftg2rnRFwtzfnbXT6PRjk561bR3d1Y6KKJRxL19ZDqYb1Dk0i1aV5jGnzSsrKlZlXaFgP8vOW3W7XPf9erDfnbZDdbtpoSdK2w6ka+fhX2p1k/HUCAAAAAAAAAAAAAAAAAAAAAAAAAABA1e09cMiwds3ki+Xp6bqzIKrKw8NDPj7VP0uhIn+7YapGDenvsJZ+OlMLl//ustmS1K51C73+zKPVvj4kOEj3/+3GSq319/PTF++8rAB//2rPe/bhuw1rB48e057EA9XuXRkv/uM+xXeIq/b1FotFH7/+nBrWN/5c9tdzf9HJ1LrxGefZ837V9t3GN6n55M0XNahv5c4mqcgbzzyqLh3aOaxlZJ7RZ1//UKk+paWlOngkyWGtZbMm6t+re7UzApWRnZOrux591mHtsvGjNWbYIDcnqlu+/uEXdRs+Udt2J9R2lGpbvGK1uo2YqKWr1tZ2FAAAAAAAAAAAAAAAqiQjKdGw1mHElfKw1p29exYPD3l6+7isf7dLblazHsMc1gqyMnR441KXzZak8CZtNPz2F6p9vU9AsHpdcVel1nr5+uuihz+Ut19AtecNvOEfhrUzJw8r/ei+aveujMHTn1R0y07Vvt5isWjMfW8rKLKB4ZqE3+YoNyOl2jPMtHfFXKUd3GlYH/vAu2rc2fHe06oa/rcXDX9tC7NPa+evX1WqT3lZqc6cOOywVi+2hRp17FPtjMCfxbTq7LSetN3cvdelRQVK2belwnWFOZmmzq2qwxuXKO+08X2lWvQaocCw6t+fDwAAQJLqzt2oAQAAAAAAAACopoycAsNam9hwNyapG56dOsSwtnT7EZfOfuvmUfL1rtmmxYl92spiqXjdA5P6qkX9ejWa1a1lfTWLDjWs7zzquoPj4hpF6PrhzjfNVEaAr7eemjLQsF5abtOM34w3rrnTm/M2GNbG92ylSX3bmjbL19tTz19j/L0wc8WuSvU5k1+kcpvdYa31Bfj+gnPX1kMpevWHdU7XPHRpX4UHV/9QUVeo6Ht16uCOps5Lz853Wvfxsur52as1Y3nF7yE+XlY1jAhSdGiArB6V+MH2R4acAl3y/GwdOFm7GxgBAAAAAAAAAAAAAAAAAAAAAAAAAADOJ6cyjD+72a51CzcmqRv++eRDhrVFv5l7g5D/9dGrz8nXt2Y3sLp8wlhZKnE4xT/uvV2tmjet0awe8Z3Uomkjw/r23Xtr1N+ZDu1a6+ZrrqhxnwB/f73wj/sM66WlZfpk1nc1nmOGf77zsWFt4tiRuuLisabN8vX10WtPP2JY/+yb7yvVJzMrW+Xl5Q5rF+L7C9zvoWdf0cnUs8/JCQ0J1uvPGL/GLyTJKakacsk1Wr56fW1Hqbas7BxNuOZWzfrh59qOAgAAAAAAAAAAAABApRVkZRjWwpu0cWOSumHoLc8a1g5vWurS2WPufUue3r416tFu8ERV5sZS/aY+oLCGNds71aBtN4U2aGZYP3XQdfdjimwWpy4XXV/jPt5+ARo8/SnDuq2sVDt+nVHjOWZY/82bhrXWA8Yrbsgk02Z5evtq2G3PG9Z3LpxZqT5FuWdktzneuxfRpHW1sgGONO7cz2l9x/wvTJ23Z9l3Kil0fg8lSSrKzTJ1blVV9L3aacw1bkoCAADOZx61HQAAAAAAAAAAgJoqs9kNaz5eVjcmqRvaxIarbcNwh7XVCcddNrdn6wbq0apBjfvEhgepU5Nop2sCfLx03bDONZ4lSaO7Gm/E25109qFTZnlqyiBZPcz5p5pL+7ZTl+bGv2Zz1rruIL/K2rT/pPYcS3dY8/a06ukpg0yf2bddI/Vs7fg1mXA8QwdOGh+e+Yeycpth7UJ8f8G56UxeoW5462eVlDneECpJnZpG6aZRXd2YqmIlZeX6brXx+5evl6cu7x9n6sycgmKn9c0HUvTmvA0Oax4Wiyb0bK0Pbh+rxA9u18kv7tGOt29Rwnu3KfXLe7Xljel64dqhhu9Lf3Ymr0hTXvlBuYUl1XoeAAAAAAAAAAAAAAAAAAAAAAAAAAAA+KuysjLDmo+3txuT1A3tWrVQXJuWDmsr1m502dw+3ePVq1vNz4to2CBGXTq0c7omwN9PN029vMazJOmiEUMNazv37DNlhiMvPnafrFZzzja48pJx6ta5g2H9m7nzTZlTE+s3b9euvYkOa97eXnrp8ftNnzmgd3f16R7vsLZ7734lHjxSYY8yJ5/lvxDfX+BeK9Zs0Kez5jisvfDovYqJinRzoprx9PRUv55ddeeN1+iDV57R7/O+1r61i5Sya63yj+5Qxr6N2r9+idb/+p0+fv05Tbtiopo1blip3gWFhZp0/d+0YcsOlz4Hi8Wibp076JZrr9Q7Lzyh5XNnaO+ahTqxc7XyjmxX5v5NOrhxqTYu+l5fvvuKbrn2SrVrXbmbEZaVlenGux/VTwtdezNGAAAAAAAAAAAAAADMYis33rtn9fJxY5K6IaJJG0U0beuwdmzHapfNjY3rqdi4HjXuExwZq+iWnZyu8fINUJeLrqvxLElq2We0YS3t0G5TZjgy+Kan5GHS3r24oZcqpnUXw/re3xzv/XGnEwmblH54j8Oa1ctbQ2562vSZjTr1VWxcT4e19CMJOn38QIU9eH+Bu0Q2i1NITGPD+ulj+3Vk83JTZtnKy7Xlx48rtbaspNCUmdWRf+aUDm1YYlgPDI9R8x7D3ZgIAACcrzxrOwAAAAAAAAAAADVVL8DXsLb3eIaGd2nuxjR1w4D2jbUv+fRZjx9OPaOC4lL5+3iZPvOG4V1M6xXXOEI7jqYZ1i/t207B/uZsYGrfxPgAqd1J6abM+F/1wwI1pGNTU3tePaijth92/Gt2KOWM9p84rdax4abOrIrv1iQY1kbGN1eTqFCXzL28f5w27j/psPbbjiNq1SDM6fX1Ap2/v1yIYsOD1bK+81+3uiwsyK+2I7hVWblNN779i45n5Biu8fGy6v3bx8rT6uHGZBVbsPmAMvOMN/Fd1KOVQpz8HqA6ikqND72UpKT0bIeP924Tq5emDVPHplEO6x4eFjWNDtUto7vqltFdNW/jfj0+c7mSM3INZx1Oy9I/ZizXWzePqvwTAAAAAAAAAAAAAAAAAAAAAAAAAAAAgENhoaGGtT2JBzR66ED3hakjhvTrpYTEg2c9fvBIkgoKC+XvZ/5ns2+ZdqVpvTq2a61tu4zPMrhy4kUKCQ4yZ1ZcG8PazoREU2b8r9iYaI0Y1M/UntddMUlbdji+IdWBw0e17+BhtW1Ze+e0fD33F8Pa2OGD1axxQ5fMvfrS8Vq3eZvD2uIVq9WmZTOn14eFhhjW9iRWfIOo81GjBvXVuoXzX7e6LCKsXm1HqJTCwiLd9uATDmv9enbVjVdPdnOi6vH19dElY4Zr/MihGjGon0JDgg3Xenl5KTgoUE0bxaprp/aadsUk2e12/bpslV7/4FOtWrfJ6az8gkJdcfPftWHhHEVHRpj2HKxWq8YMG6hLxozQ6KEDFBVhfM6Pt7e3AgMC1Di2gbp0aKcrLxknSVqzcYtee/9TzV+yQna73fD68vJyXX/Xw1oz/1u1a9XCtOcAAAAAAAAAAAAAAIAr+AUb78PIOLpXLXoOd2OauqFJlwHKOLrvrMfPnDis0qICefn6mz4zfsINpvWKbBantAM7DOtxQy+VT4Dx/o+qiGre3rB26rDjvXA1FRhRX826DTG1Z6fRVyt1/3aHtczkQzp9bL/CG7c2dWZVJCz7zrDWotdIhdZv4pK57YdfrhMJGx3Wjmz6TeGNWjm93jfI+P0l/ejeGmU7VwVHxSqsUcvajlFtfsF1955Y7YdfobUzXzGsL377fl3/4Up5+wXWaM6Gb99SRiVfv+WlpTWaVRO7F38jW3mZYb3jyKvkYbW6MREAADhfedZ2AAAAAAAAAAAAaioyxHhD2Izlu3TTqK7y9b6w/ko8pp7jDRY2u137T5xWl+Yxps8c3NG8TVBtYo0PF3LnrIycAtPm/NmkPm3l4WExteclvdvo0S9/U2m5zWF9dcJxta7g19WVlm4/Ylib2Mf4EMKa6tuukWFt44GTumVMN6fX+3l7KdDPW3mFJWfVEk+c1srdSRrUwTUbAOuq928fW9sRUAUPfrZUK3cnOV3zzNWD1baheQfGmWXG8l1O61OHdDR9ZnGJ8aY9I5f1a6d3bx0jT6tHpa+Z0LO1erWO1WUvfqeE4xmG62au2KVpwzqpa4v6Vc4FAAAAAAAAAAAAAAAAAAAAAAAAAACA/xMVafx5+0++mqO/XT9Vvr4+bkxU++pHRzl83Gazad+Bw+rayfimRtU1fGBf03q1a93CaX3YgD6mzYpzMutURqZpc/7s8ovHyMOj8p9hrozLxo/WvU++oNJSx5+rXrlmo9q2bG7qzKpY+Nsqw9rk8aNdNndAnx6GtXWbt+nO6dc4vd7Pz1dBgQHKzcs/q7Z3/yH99vs6DTXx9Xgu+Oztl2o7wgXhqVfe1qGjx8963NvbS+/982lZLOaeb2O2Jg0b6KXH79e0yycpPCy02n0sFovGDh+kscMH6Zsf5+tvDz3l8PvxDydTT+lvDz+tOZ+8U+2Zf4gID9Nj99ymG6dMVsMGNTvTqV/PburXs5t++32dpt35oNLSTxuuzcsv0PV3Pay18781/WcFAAAAAAAAAAAAAABm8g+NNKztWDBD3S65SZ7evm5MVPsCwx3vMbDbbDp9bL9iWncxfWbTroNN6xXRxPl9htw1qyDL+F4fNdFu8CRZTN6P0XbQJVr63qOylZU6rB/bsVrhjVubOrMqDm1calhrO3iiy+Y26mS8p/REwkZ1n3SL0+u9fPzk7R+okoK8s2qnkxJ1dOtKNe06qMY5zyUXPfR+bUc4b3UZd602fPu2ykuLHdazUo5q8dsPaNyD71V7717y7g1aM/OVSq8vLzv7nmrusnPhTOOixaJOY6a6LwwAADivsVseAAAAAAAAAHDO69k61rB2KPWMbnl3vopKHB8Kdr6KCPI3rJ3MPHszUE01iw5VZEiAaf2i6wU6rXdv1cC8WaHGs3IKHG9kqakx3Vqa3jMsyE+92hh/L2w6cNL0mZV1NC1LSenZDmsWizS8i+sO5msTG64gP2+HtV1JpyrVo6eT19tt7y3QnmPp1coGuNpb8zboi992Ol1zad+2mj4y3k2JKu94erZW7T5mWG8WHar+cY1Mn2uv4voJPVvr/dvGytNa9X96jw4N0M+PX6lm0aFO170we02VewMAAAAAAAAAAAAAAAAAAAAAAAAAAOCv+nTvYlg7eCRJ1975oIqKXHPGQF0VGR5mWEtOSTV9XoumjRQVEW5av5go45t2SVLvbl3cMisnN9e0OX82ftRQ03uGh4WqX49uhvX1W7abPrOyDicd15FjyQ5rFotFY4YNdNnsdq1aKDjI8fkjO/bsq1SPPt2NP7d/3V0PaWdCYrWyAUa27Nitt/89w2Htgb9NV7tWLdycqOqmXTFJ9956g8LDQk3reeUl47Rh4Ry1bNrY6bp5C5dp8YrVNZ43dvggPXn/nWrYwPFNE6tj6IA+2rxkrnrEd3S6buvOPfrkq+9MmwsAAAAAAAAAAAAAgCvEtu9pWDtz4pB+fvEWlZUUuTFR7fMLiTCs5WaYf3+h0AbNFFDP+X67qggMi3ZabxDX3bRZAU5mFefnmDbnz1r1HWN6T7/gMDXs0MuwfiJhk+kzKysr5aiyU5McFy0Wteg53GWzI5q0kbd/kMPaqUO7KtUjNs74PeaXl2/TqcN7qpUN+F9BEQ0UP/56p2v2LJ2t+S/fJlt51e+XeHTrCs1+ZLLKS0uqG9Ftju9ap8zkQ4b1Jp37K7R+U/cFAgAA5zXP2g4AAAAAAAAAAEBNRYcGqEOTSO1OSndY/2XTAfV94DM9cGkfTezdVr7edfuvx5NOZWnHkTQdSDmjpFNZysgu0Jn8IhWVlKm4tFzlNnuFPXILjQ/8O5Wdb2ZcSVJcY/M20ElSgI+XYa1eoK9iwx1viqqOQF/jWbmF5m80sVikDk2iTO8rSR2bRGl1wnGHtb3HM1wyszK2HzE+dLFRRLACfb1dOj8i2N/h1zLpVLZsNrs8PCxOrx/WuZl+23nUYS0tK1/D/zFTN42K100j49UoMsSMyECNzVq5W89887vTNV2aR+uN6SPdlKhqZq3cLZvd+OfdlEEdZLE4/96tDk+rR6XXRocG6PXpIyp8D3EmNNBX7946Rhc9843h812x+6gOpmSqZX3jw20BAAAAAAAAAAAAAAAAAAAAAAAAAADgXExUpDrFtdHOhESH9R8XLFHn3eP12D236/IJY+Tr6+PmhFVz5Fiytu7co/2HjujIsWSdysjUmaxsFRYVqbikROXltgp75OTmGtbSTpl/RkGHdm1M7RcY4G9YCwsNUcMGMW6ZlZOXZ9qcP1gsFnVu3870vpLUuX1brVi7wWFt9779LplZGVt27DasNWnYQIEBAS6dHxleTzm5Z38tjxxLls1mk4eH88+ijxzcX4tXrHZYSz2Vob7jLtffrr9at99wtZo0jDUlMy5cpaWluvm+x1VeXn5WrXWLZnr4zltqIVXd0bJZE/004wMNnDBFp89kGa574c0PNHJwf/cFq4LoyAj9+MX7GjD+Kh1OcnyekCT9818f6/qrLpWnZ90+UwsAAAAAAAAAAAAAcOEKDItWVPMOOnXY8f6g/at/0b9v7Kt+1zygdoMnytPb180JqyYrJUmpB3Yo8/gBZaUmqSArQ0U5Z1RWUqSy0mLZbWfv5/hfxfnGe/fyM0+ZGVeSFNUsztR+Xn7Ge7l8g+opONK8/VHefoGGtZIC41/HarNYFNWig/l9JUW16Khj2x3vMUs/stclMysjZf92w1pIdCOnXwMz+IdGOPxaZqUkyW6zyVLB3r1mPYbpyObfHNbyM9P05R3D1fXim9TtkpsUEt3IlMy4cPW75kEl/j5PueknDdfsWfadTh/br2G3v6CGHXpX2LM4P0drZryiLT99LFtZaZXyePr4VWm9WXb+OtNpvdOYqW5KAgAALgTslAcAAAAAAAAAnBduH9tdt7//q2E9KT1bd3ywUI/PXKEx3VpqTLeWGtC+sYL8vN2Y0jG73a4Vu5P00/pELd52WGlZ+S6dl19UYnrPsEBzNyYGOvm61Atw36zcwmJTZ0lSk8gQl73u2jeJNKwdTMl0yczK2HPM+NDFNrHhLp9fL9BXR9LOfrys3Ka07HzVr+d8E9+UQR30yg/rlJVf5LBeUlaud+dv1vsLtqh/XCON6d5SI7s0V9PoUBPSA1X3y6YDuvvjRU7XtI4N0+wHL1WAb+3/HPxfNptds1YZH5xp9bDoqkGu2Yzs7Wmt9NqnpwxSvcCabzLs1SZWVw/uoBnLdzms2+3S7N8T9OjldfNAPwBA7bt/ZEvdP7JlbccAAAAAAAAAAAAAAAAAAAAAAAAA6ry7b7leN/z9YcP6kWPJmn7Po3rw6Zc1ftRQjR81VEP69VZQoPGNhNzFbrdr2e/rNOfnhfp12UqlpKW7dF5efoHpPcPrhZraLyjA+OsSFhpi7iwnr4GcXPPPCWnWuKHLXncd49oY1vYfOuqSmZWxa+9+w1q7Vi1cPj+sXqgOHT1+1uNlZWVKPZWhBjFRTq+/7spJev7N93QmK8dhvaSkVG98+Lne+vhLDe7bU+NHDdWYYYPUvAk3e0LV/fNf/9auvYkOa++9/JR8fOreWRLu1qp5U8364HWNuuIGwzVrN23Vtl0Jiu9o7g0IzRIZHqYfv3xf3UdMVEmJ45tuJSWf1M+Ll2vi2BFuTgcAAAAAAAAAAAAAQOX1uOx2zf/n7Yb17NQkLXjlDv32weNq1XeMWvUdo8ZdBsjHP8iNKR2z2+06unWF9q38SYc3LFZepoMb4JiopND8/Wi+wWGm9vP2M77Pj19QPbfNKs7PNXWWJIXGNHHZ6y6qeXvDWmbyQZfMrIz0w3sMa+GNjfcbmsUvuJ6yTh4563FbeZnyMtMUFFHf6fWdRk3R2pmvqCg3y2G9vLREm+a8q80/vK/GnfurVd8xatFrpELrNzUhPS40voEhGvfAu5r9yGTZyssM16Ue2KGv7hmnhh37qGWf0WrcqZ8Cw6PlHxKh0qIC5Z85pYykRB1ct1AH1y80fP3WbxOvlMRthnM8vXxq+pSqrDg/R4m/zzOs+waFqnX/i9yYCAAAnO88azsAAAAAAAAAAABmuKxfO324cKt2HHG+Ae1MXpFmrdytWSt3y+phUcemUerbtqF6tI5Vj1YNVL+e8YYqs5XbbJq9OkGvzV2vI2lZbptbVFpues/QAF9T+1k9LIa1ENNneRjWym12U2dJUpvYcNN7VqZ3YUmZsvOLTP/1q4xj6dmGtSXbjyh8yqtuTPNXmbmFFX7fB/v76MFJffTojOVO19nsdq3ac0yr9hzTI1/8ptjwIPVp21C92/zn/aVdowinrzfADMt3HtVN7/zi9P2raVSIvn9kssKD/d2YrPJW7Dqq5AzjTczDOzdz2c9rHy9rpdZFhwbokt7mbQK+aVRXzVi+y7C+eNthPXp5f9PmAQAAAAAAAAAAAAAAAAAAAAAAAAAAXIiumjhO//pkhrbuNL6RjCRlZmXri2/n6otv58pqtapLh3Ya0KubenePV+9uXdQgJspNiaXy8nJ99f3PevGt93Xo6HG3zS0qLja9Z2hIsKn9rFbjzwaHhoa4bVZ5ufnneLRt1cL0nn+Ia23cu7CoSFnZOaZ/rSojKfmEYe3X31bJOzbOjWn+KiPzTIXf98FBgfrHPX/TfU++6HSdzWbTb6vX67fV63XP4y+oUYMY9e/dXf16dFWvbl3UoW0rp683YO+BQ3rpnQ8d1q67cpIG9unh5kR115D+vTVuxBDNX2J8Zsy3Py1QfMfae3+pSNuWzXXT1Mv17qdfGa6Z/dMCTRw7wo2pAAAAAAAAAAAAAAComrihl2nL3A+VemCH03VFuWe0a9Es7Vo0SxYPq6JbdlSjjn0V276HGrTroaCI+m5KLNnKy7Vn2Wyt/eo1ZZ084ra5ZSVFpvf0DQo1tZ+Hk/1NvkHm7t1zNstuM3/vXngT8+5D8r8inPQuKy5UUV62fAPN/fWrjOy0Y4a1wxuX6OURrrvXVkUKczIr/L73CQhWv6kPatn7jzpdZ7fZlLRtlZK2rdLSdx9RUGSsGnXqo4bteys2rocimrZz+noD/tAkfqBG3PWKFr1xT4Vrk3etU/KuddWaE9awhYb/7SXNuGuU4Rpvf/fdb/EPe5f/oNKiAsN63NDL5Ont/nvkAQCA85dnbQcAAAAAAAAAAMAMVg8Pzbj3Eo14fKbSsvIrdU25za7th9O0/XCatGCLJKlxZLB6tWmoQR0aa2inZooODXBJ3oMpmbr9/V+15WCKS/o7U1Zm/sYwP2/3/ZODv8+5/c8bIQGu2/gRWkHvtKx8l843knomz+0zK6uwpKxS624Z003bjqTpu9UJle594nSu5qzZqzlr9kqSAv281b1lffWPa6whHZuoS/OYamUGjKzbl6xr3/hRJU7e5+uHBeqHRyerQViQG5NVzcwVu5zWpw7p5LLZFb2P/uGKAe3l5Wneptj2jSPVrWV9w98X7D52SjkFxQr29zFtJgAAAAAAAAAAAAAAAAAAAAAAAAAAwIXGarVqzifvqO+4y5V6KqNS15SXl2vLjt3asmO39NEXkqSmjWLVt0dXDR3QRyMH91NMVKRL8u4/dFQ3/P1hbdy20yX9nSktq9xn8avC38995x24c5Yr1AsJdlnv0Ap6p6ZnVLjGFU6mnHL7zMoqKqrcDc/unH6NtuzYrVk//Fzp3sdPpurrH37R1z/8IkkKCgxQr66dNahvT40Y1E9dO7WvVmacn2w2m269/wkVF5ecVYuKCNfLjz9QC6nqtmce+rvmL1luWF+0/He99I/73Zio6h75+636ZNYcFRUVO6wvWblGNptNHh4ebk4GAAAAAAAAAAAAAEDleFitmvj0DH15xwjlZ6ZV6hq7rVyp+7crdf92bfr+P4+FxDRWw/a91KTrIDXrPlSBYdEuyZuZfFC/vHy7UvZtcUl/Z2zl5u/d8/LxM72nEU8ff7fNcgXfwBAX9g51Ws/PTHPpfCN5Galun1lZZcWFlVrXfdItSt2/TXuWfVfp3rnpJ5SwbI4Sls2RJHn7B6pB2+5q3KW/mnUbopjWXaoTGReILmOvlWw2LX7nAdltNtP7h8Q00RUvz1VR7hmn6wLqRZk+uyI7F850Wu885ho3JQEAABcKdskDAAAAAAAAAM4bseFBWvDkVerQpPqH1h1Lz9F3qxN0xwcL1eFvH2jc01/ri2U7lFt49oFE1bU64ZhGPv6VthxMMa0nzh1Bft611ruguNRls53Jyq/cIXO1obi08ptK/3XLaN02plu1Z+UVlmjFriQ99+3vGvaPmep814d6atZK7T9xuto9gT9sOZiiK1/5QQXFxq/pqBB/zX30cjWJCnVfsCrKzC3Ur1sOGdajQwM0Mr65y+aHBVVuU3i/dg1Nn923rXFPu13aebRyHxIAAAAAAAAAAAAAAAAAAAAAAAAAAACAsYYNYrTix6/UKa5NtXscPX5Cs374WdPveVRNuw3RkIlT9e+Zs5Wbl29azpVrN6r/+Cu1cdtO03ri3BEcFFhrvQsKKnczI7Odyc6ulbmVUVRc+XNn/v3G8/r7TdOqPSs3L19LV63V4y+9qd5jJqtlz2F6+LlXte/g4Wr3xPnj/c9nad3mbQ5rrzz1kOqFuv/mbHVdx3at1bpFM8N6QuJBZefkujFR1UVFhGtg7x6G9ZzcPO3ed8CNiQAAAAAAAAAAAAAAqLrgyFhNfXOBopp3qHaP7NRj2rPsOy145Q69d1UHfXXPOG2f/4WKC8z7t/9jO1bryztHKmXfFtN64tzh4x/kst7eFfQuLSpw2WxninKzamVuZZSVFFd67dgH/qXul95W7VklBXk6unWFVn36nL742zC9f3VnLf/4KZ0+tr/aPXF+63LRdZr8wmz5h1b/fomONIjroavfmK/gqFgV5TnfWxsQFmXq7IqkH0lQSqLjPYySFNO6i6JaVP/nPAAAgCMetR0AAAAAAAAAAAAzNY0O1cKnp+i+S3orwMerRr1sdrvWJ57QvZ8sUac7P9Tzs1crp6DyG24c2XY4VVNemavsGvbBuSvIz8dlvYP9nfcuLi132WxnikpqZ25l2O32Sq/1tHrouWuG6OsHJqpNbHiNZydn5OqdXzap74Of6apXftCuo6dq3BMXpl1HT+nyl79XXqHxgY71An31/SOT1apBmBuTVd3s1QkqKTN+z7hiQHt5Wl33z9zenlYF+Xk7XWOxSN1a1jd9dkU9j6RlmT4TAAAAAAAAAAAAAAAAAAAAAAAAAADgQtS8SSP9Pu9rPfL3WxXg71ejXjabTWs2btXtDz2l5j2G6omX31JObl6Nem7ZsVuXTLtNWdk5NeqDc1dQYIDLeocEOb/BU1Fx7ZyJUlRs/Hn52lalsyk8PfXKUw/pxy/eV7vWLWo8+9iJFL3+/qfqPHi8Lrn2Nm3fvbfGPXFuSko+ocdfetNhbeTg/rpq4kXuDXQOGTW4v2HNbrdr7/5DbkxTPSOdPAdJSth/0E1JAAAAAAAAAAAAAACovtD6TTX17YXqc/V98vKt2R4pu82m5N3rtejNe/X+lE5a9dnzKs6v2Z67lMRtmvOPKSrOy65RH5y7vP2d76+rCZ+AYKf1spLa2btXVlpUK3Mrp/J79zysnhp263O67LmvFd6kTY0n55xK1sbZ7+jf0/tqzj+uUtrBXTXuifNPs25DNP2Ttepy0XXysHrWqJenj5/6T3tEU177WUER/7mHUUH2aafXBEc1rNHMqtrx60yn9U6jp7opCQAAuJDU7HdZAAAAAAAAAADUQX7eXnr08v6aPipeHy/apm9/36MTp3Nr1DOnoFiv/7heM5fv1BvTR2l0t6offpVbWKIb3/pZ+cWlFa6NCPZTrzYN1alJlJpGh6pheJAiQvwV7O+jQF9veVk95Gn1kMVicXj9rJW7deeHC6ucEXCFsvLy2o5gqpHxLTSsczP9sHafZizfqbX7klWFc/TOYrdLi7cd1tLtR3TTqHg9edVA+Xjxz3ionH3JGbr0xe+UlW+8WTXY30dzHr5McY0j3ZisemaucL6ZdOrgji7PEBsepH3JxpsLI4L8VS+wZofsOtKqQZjTek1/LwMAAAAAAAAAAAAAAAAAAAAAAAAAAID/4+fnq6cfvEu3Xz9F7376lb6a85OOn0ytUc/snFy99PaH+uzrOXr/n8/oopFDqtwjNy9fU269V/kFhRWujQwPU9+eXdWlfTs1b9pIjWPrKzI8XCHBgQoKDJCXp6c8PT0Nz6b48tu5mn7vY1XOCLhCWVlZbUcw1djhgzRqSH99+9MCfTprjn5fv1n2GhxOYbfbtWDZSi1c/rv+dv3VeuGx++Tj421iYtR1f3voaeXlF5z1uL+fn9558YlaSHTu6Nmts/TJDMP6kePJ6t29i/sCVUOvrp2d1o8eS3ZTEgAAAAAAAAAAAAAAasbLx08Dr3tU3S6eri0/fqzdS75VbvqJGvUszs/Rulmva+evMzX6njfUss/oqvcoyNVPz92o0qL8Ctf6h0aoYfteimrZSfUaNFVwVEP5h0bIJyBY3n6B8vD0kofVeO/erkWztODVO6ucEXAF23m2d69Fr5Fq1n2Y9q74QTsWzNDxXWtV0xtLHdqwWIc3LVXXi2/S4OlPytPbx7zAOOf5BYdp1N9fU5+r7tHWeZ9o74q5ykk7XqXrO46+Wt0uuUnBkbF/qeVnpjm9NqJJ22plro7y0hIlLPvOsO7l66+4oZe6LQ8AALhwcFdXAAAAAAAAAMB5KyokQI9d3l+PXNZPa/Ye17KdR/T7nmPadfSUym3V2/ByKrtAU1+fq2emDNbt47pX6do3f9qgpPRsw7qHxaJJfdrqhhFd1LN1A8MNcpVRk8O44Fq5hcUu651T4Ly3j5fVZbOd8XYyN8jPW9GhgW5M81d+3l7Vus7q4aHJ/eM0uX+cjqVna/6mA1qdcFxr9yVX+HUwYrPb9eHCrdp2OFVzHr5MAb4cggfnDpzM1KQXvtPpXOODVQN8vTT7wUvVpXmMG5NVz+aDKdp7PMOw3q9dQ7WoX8/lOZpGh2pf8mnDekiAr0vmhlbQNzvfdT8/AAAAAAAAAAAAAAAAAAAAAAAAAAAALlTRkRF65qG/66kH7tSqdZu0aMVqrVizQdt371V5eXm1eqaln9alN9yhlx9/QHffcl2Vrn35nY905FiyYd3Dw0OXXzxGt067Sn26x9fobAqb3Vbta+FauXkV3+CrurJzc53WfX1q56ZB3k7OfwgOClRMVKQb0/yVv1/1PmNutVo1ZdJ4TZk0XkePn9BPvy7VirUbtXrDZmXnOP86GLHZbHrnkxnavGO3Fnz9sQL8/avVB+eWYydOavGK1Q5rj993u5o1bujmROeWqPAwp/WM02fclKT6IiPO/ecAAAAAAAAAAAAAAMCfBdSL0sDrH9OAaY/o2M41OrJpmZK2/660g7tkt1Vv717+mVP6/smpGnLzM+p52e1Vunb9128qOzXJsG7x8FC7wZMUP/4GxbbvyX2lzlMlBdXb11UZxfk5Tuue3rWzd8/qZXx/JG//IAWGR7sxzV95+vhV6zoPq1Xth01W+2GTlZ16TPvXzNex7at1fNfaCr8ORuw2m7bM/VCpidt0+Utz5O0XUK0+OH8FRzXU4OlPavD0J5V+JEEn9mxU+pEEZacdV0H2aZUWFchiscjbL1BBUbGKaNJWjTr2UcMOveRh9XTY88yJw4bzPH38VK9BM1c9nbPsXzNfhTmZhvU2AybIJyDYbXkAAMCFw/HvlAAAAAAAAAAAOI94eFg0oH1jDWjfWJKUU1CsjftPaMP+k9q4/4S2HUpVfnFppfvZ7dITs1aofligJvZpW6lrcgtL9PGirYb1eoG++uD2sRrepXmlcziTnV9sSh+YL7ewpNZ6+/sYH0TnSs7mDunYVJ/dPcGNaczXODJEt43trtvGdle5zabdSelan3hCm/af0MYDJ3XidNU2Tm7cf1I3/2u+vrz3Ylk9PFyUuvpue2+Bth5Kre0Y1TZ9ZBfdNKprbceosaNpWZr4wmylZRkfqunv46lvHpikHq0buDFZ9X21fJfT+tWDO7olR7OoUKf1kADXbEgODXB+IGdhSeV/rwIAAAAAAAAAAAAAAAAAAAAAAAAAAICq8fDw0OB+vTS4Xy9JUk5untZu2qq1m7Zp/ebt2rR9p/ILCivdz26366FnX1GDmGhdfvGYSl2Tm5evdz+daVgPCw3R5++8rNFDB1Y6hzNZ2a67iRBqJic3r9Z6+/tX72ZGNRXg729YGz6wr7756E33hXGBpo1i9febp+nvN09TeXm5diYkas3GLVq3ebvWb96m4yerdo7Dus3bNPX2BzTnk7dltVpdlLr6rr/rYW3a7vwMgbrs9uun6Pbrr67tGP9lsxnfkO+Tmd/ps69/MGXO8RMphrUTqafUYeA4w3rbVs0155N3TMlhtsiIcKf1gsLK/3yvLVERYU7r58JzAAAAAAAAAAAAAADAEYuHh5p0GaAmXQZIkorzc5S8Z6NO7NmgEwkblbJvm0qLjO/LcRa7Xcs/ekJBEfXVbvDESl1SXJCrLT9+bFj3Daqnix7+QC16Dq98DieK8rJN6QPzFRe4bl9lSQW9vXyN99C5krO5zboN0SVPfObGNOYLiWmsHpfeph6X3iZbeblOHd6t5N3rdSJhk07s2ajc9BNV6nciYaN+fuFmTXzqS3nUwb17v7x8m1ISje+TV9d1nTBd3S65qbZj1FhkszhFNourcZ/ME4cMa1EtOsjixnub7fzVeI+7JHUaM9VNSQAAwIXGs7YDAAAAAAAAAADgbsH+PhrepbmGd2kuSSort2nHkTSt2nNMy3Yc0YbEE7LZjQ8kkiS7Xbr734s1qEMThQVVfKjYvA2Jyi8udVizelj01X0T1atNbNWfjIEz+UWm9YK5sl34tckuKHZajw4NcNlsp3NDjOdm5p1fBztZPTzUuVm0OjeL1i2ju0qSkjNy9HvCMS3feVRLtx+p8OskSQu3HtLM5bs0bVhnV0eushOnc3QwJbO2Y1RbZu65/5o7np6ti5//VimZxode+nhZ9eW9l6hvu0ZuTFZ9+UUl+mH9PsN6iL+PJvRq7ZYs7ZtEumUOAAAAAAAAAAAAAAAAAAAAAAAAAAAA6q7goECNHjpQo4cOlCSVlZVp264E/bZ6vRYt/11rN22TzWZz2sNut+u2B5/QsAF9FB4WWuHMH+YvUn6B489DW61W/fD5u+rbo2uVn4uRzCxu8FRXncnOcVnv7BznN3iKiYxw2Wxnop3MzTxzfr1WrVar4jvGKb5jnO648RpJ0rETJ7VizUYtWblGi5b/rqxKvAbmL1muz77+XtOnXu7qyFV2/GSK9h86Utsxqi0j80xtR6i0g0ePuWVOWVmZ06+pr4+3W3JUh9Xq/AZUFf08rwusHs5v5FbReVkAAAAAAAAAAAAAAJwrfAKC1aLncLXoOVySZCsvU+qBHUratkqHNy3TiT0bZK/o3/rtdi1842417TpIfsFhFc5MXDVPpUX5DmsWD6sufeYrNezQq8rPxUhR7rmzN+VCU5Tnur1qFfUOCIt22ezqzi3MPXfvT+SIh9WqmFadFdOqs7pPvEWSlHMqWUnbf9eRzct1eNNSFVfiNXBw/ULtXDhTXcZNc3XkKss5dUKZxw/WdoxqK8w5v15zNZWauM2w1qRzf7flyE47rqTtqwzrYY1aqlHHPm7LAwAALizOPw0AAAAAAAAAAMAFwNPqoW4t6+uei3vplyeu1O53b9UTVw5Q/bBAp9flFZborXkbKjVj+c6jhrUbRnRRrzaxVYlcocxcx4ftofYlnjjtst77kjMMa37engoJ8HXZbGdiI4INa2fyityYpHY0jAjWVQM76KM7LlLiB7fry3su1oD2jSu87tW561VcWuaGhDiXnMzM1SXPz1ZyhvGBl96eVn1+9wQN6djUfcFq6KcN+5VXWGJYv7RfO/l5e7klS3zzGKf17Pxil8zNynf+fuiu5w8AAAAAAAAAAAAAAAAAAAAAAAAAAICzeXp6qkd8Jz1058367YcZOrpluZ5/9F7Fxji/GU5uXr5eeffjSs1YvGKNYe3WaVeqb4+uVcpckcwzWab2g3n2HTjkst57Eo1vuuPn66vQEOMzIlypcWx9w9rpC+C12ji2ga69/BLNePcVndjxu7775G0N6VfxDd1eePMDFRcbf1YfgJRx2vkNDQP8/d2UpPrSM53fdCzAz89NSQAAAAAAAAAAAAAAcC8Pq6catO2mPlfdo6tf/0W3f71bg258QoERxvuNJKmkIE/rv3mrUjOObFluWOs64QY17FDxPp6qKMxxvg8Ated0UqLLemck7TOsefr4yTcwxGWznQmONL5vWmGO830354PgqIbqOPIqTXj0I935XaImPvWlmnQZUOF1a796VWUlrrl/DSBJmckHnf68aNylv9uy7Fo0S3abzbDeafRUt2UBAAAXHo/aDgAAAAAAAAAAQF0THRqgv0/opc2vT9cNI7o4Xfvdmr2V6rntcKphbcqgDlWJVyk7jqSZ3hPmSErPVm6haw4125OUblhr1SDMJTMro7WT2Unp2Sp3snHmfOPladW4Hq3042OX6+sHJirQz9tw7cnMXK1JOO7GdKjr0rLydcnzs3X0VLbhGk+rhz6+8yKNjG/hxmQ1N3P5Lqf1qYM7uimJ1LpBuIKcfG9m5xe5ZG5WBX3DgnxdMhcAAAAAAAAAAAAAAAAAAAAAAAAAAABVFxMVqQf+Nl171yzUrdOucrr267m/VKrnlh27DWvXXjGxSvkqY+uuBNN7whxHjiUrNy/fJb13JRjfPKpNy2YumVkZbVs1N6wdPZ6s8vJyN6apXV5eXrp49HAtmv2ZfvzifQUFBhiuTU5J1cp1G92YDjj3pJ92fkPD0OAgNyWpvozTzm90FxJS958DAAAAAAAAAAAAAABmCAyLVu8r/65bvtis+PE3OF2bsOy7SvVMTdxmWOs4akqV8lVG2oEdpveEObJSk1RckOuS3qcO7zGshTdq5ZKZlRHeuLVhLTs1SbYLaO+e1dNLrfuN05Wv/KjLnvta3v6Bhmtz00/q2I41bkyHC83B9YsNa75BoWrUsa9bcthtNu1aNMuw7uHppQ4jrnBLFgAAcGHyrO0AAAAAAAAAAADUVb7ennrl+uEqKC7VN6scb05Ky8pXwrF0xTWONOxTVm7T8Ywch7V6gb7q1DTalLx/KCgu1a6kU6b2hHnsdml30in1advQ9N7Ovu7tGkWYPq+y4lvUN6zlFZZo++E0dWtpvOZ8NTK+hWbce4kmvTBbdrvjNct3HdXQzrV3eCHqjoycAk18frYOpRgflmb1sOiD28fqoh61t2m2Og6czNSG/ScM652aRqlzM3N/Vjrj4WHRgPaNtWDzQYf19JwCnckrVL1AP1Pn7j/p/DC/hhHBps4DAFfp8eJKJZ8pclhL+ecoN6cBIEnfbj6hu2cbH8xfken9G+vZCe1MTARcmNYeytSlH26q9vV9mtfTD7f2NDERAAAAAAAAAAAAAAAAAAAAAMAMvr4+evuFx5VfUKgZ3/3ocE1KWrp27d2vju2Mb2BTVlampOSTDmthoSGK7xBnRtz/Kigs1Pbde03tCfPY7Xbt2LNX/Xt1N733jj37DGsd2hq/Rl2te+cOhrXcvHxt3blHPeI7uTFR3TB2+CDN+eQdjb7yRtkNDqdYunKNRg7u7+ZkwLlj264Ep/Wmjc0/B8hsFT6HRnX/OQAAAAAAAAAAAAAAYCZPb1+NvOsVlRYVaPeSbxyuyctMU/qRBEU2M95/ZysvU3bacYc136B6im5p7p6l0qICpR3cZWpPmMhu16lDu9WoYx/TW586ZPx1j2xWe2eA128Tb1grKchT6oHtatC2mxsT1Q0teo3UpKdm6JuHJsnoxlJHtyxX8x5D3ZwMF4r9q38xrLXuP15WL2+35DiyZYVyTiUb1lv2GqmAelFuyQIAAC5MHrUdAAAAAAAAAACAuu7pKYPkaTX+K/V9yaedXp+dX6Rym+MNMjH1AmuUzZH1+5JVVm4zvS/Ms3DLQdN7ZuYWakPiCcN6j1YNTJ9ZWZ2aRinQz3gzzuqEY25MU7cMbN9Yo7q2MKxX9P6CC8OZvEJd+uJ3Sjxh/HrwsFj09s2jNbFPWzcmM8dXK5xv/L56cEc3Jfk/Qzs1dVrffCDF9JlbDjg+LPcPrRqEmz4TAAAA5knLKdaiPaf08qIDuvqTLRrx5lr1emmV2j25TI0eXqxWjy9VtxdWasjrazTpg436x097NXvLCSWm5clm8PdGAAAAAAAAAAAAAAAAAAAAAADg3PHS4/fL09PTsJ6w3/k5A1k5uSovL3dYqx9j/g0rVm/YorKyMtP7wjy/LF5ues/TmVlas2mLYb13t86mz6ysLh3aKSgwwLC+Yu1GN6apW4b0761xIwYb1hP2H3JfGOActHjFaqf11i2auidIDSyq4Dm0adHMTUkAAAAAAAAAAAAAAKhbhtz8tDysxnv30o/uc3p9UV627DbHe/cCw2NqlM2R47vWy1bO3r267OC6hab3LMzJVPLuDYb1Bu16mD6zsqJbdpK3v/E91I5td75v5XzWJH6gWvYeZVjPSHL+/gJUV0bSPp3YY/ye0WH45W7LsnPhTKf1TmOmuikJAAC4UBn/iR8AAAAAAAAAAEiSIoL91bVFjDbuP+mwnpFb4PT6olLHG+gkKdDXu0bZHPlkyXbTe8Jc36/bpyevGiQPD4tpPX9cn6jScpthvX9cY9NmVZW3p1XDOzfTj+sTHdZnr07QXeN7ymIx79fjXDIqvoUWbnF80N3pnEI3p6nYvMevrO0IF5ScgmJd9tIc7U5KN1xjsUivTx+hKwe2d2Myc5SV2/Tt73sM637enprcr50bE/3HmG4t9dDny1Ruszusr9l7XCPim5s6c/Xe44Y1b0+rOjaJNHUeAACAuzz/6379uvuU2+d+eHUntW8Q7NIZBSXl+nlnqr7akKxNSVlO1+YVlyuvuFx//O3SusNn/luLDfXVVT1idWWPWMWG+rkuMCRJuUVlGvTaaqVkF1e4NuWfxh98AwAAAAAAAAAAAAAAAAAAAADgzyLDw9SjS0et27zNYT3jdKbT64uKjPe5BwUE1CibI+9//rXpPWGub39coBceu08eHh6m9Zzz80KVlhrf2GtQ316mzaoqb29vjRoyQHN+dnxjq6++n6f7b7/xgj2bYtzwwfpl8XKHtfQK3l9qw9I5X9R2hPNK00axKjmR4PI5wy+bplXrNjmsNWnYQAc2LHV5BrMdO3FS23fvNaw3bRSrmKi6fZ5DXn6+lq9eb1j38fFWfEf3n80BAAAAAAAAAAAAAEBd4B8aofptuupEwkaH9cLsDKfXl5UUGda8/QNrlM2RbfM+Mb0nzJWw/HsNnv6kLCbu3du38kfZykoN64279DdtVlVZvbzVvMdw7Vv5o8P6nmWz1euKuy7YvXsteo/SwXWO9zUWZJ92c5qKTXltXm1HgAk2zP6XYS2mVWc16tTXLTkKczJ1cN2vhvWgyAZq1n2YW7IAAIALl3l/MgMAAAAAAAAA4DwWGxZkWMstLHF6bUiAj2EtM7ew2pkcOZKWpcXbDpvaE+ZLyczT8l1HTe05a+Vuw1rL+mFq1SDM1HlVdWlf4wOc9iWf1rwN+92Ypm6JDXf2/mJ8gCbOf3lFJbrin99r++E0p+temjZM1wzp5KZU5lq49ZBOZRcY1i/q2VohAb5uTPQfMfUCNbhjE8P6N6v2qKSs3LR5O4+mOf06924TKx8vT9PmAQAAuNOpnGIdSs93+39FpTaXPSebza4PVx1V/HMrdPfs3dqUlFWjfieyivTqkkPq+eIq3fnNLmXmO/+7JtTMM/MTlZLNn7cBAAAAAAAAAAAAAAAAAAAAAOZr2CDGsJaTm+f02tAQ48+dZ2SeqXYmRw4dPaZfl600tSfMdyI1TUtWrjG15xez5xrWWrdopjYtm5k6r6qunDjOsJaQeFDf/7LIjWnqFmfvL7kVvL8AF7JnX3tXdrvdsD6kf283pqmeNz/6Qtk5uYb1fj26ytvb242JAAAAAAAAAAAAAACoW4KiYg1rxfnG/+YuSb6BIYa1wuzMamdy5MzJIzq0cbGpPWG+vIwUHdmy3NSeuxbNMqyFNWqp8EatTJ1XVXFDLzWsZRzdp8RV89yYpm4JjjR+fymp4P0FqI70I3u1Z+lsw3qPyXe4LcvuJd+qvNT4zPwOI6+Sh9XqtjwAAODC5FHbAQAAAAAAAAAAOBfkFRn/A3+Aj5fTawN9veXr5emwlpSerez8ohpl+7NHv/xNNieHAaHuePrrVSq32Uzp9f3avdp2ONWwfmnftqbMqYlRXZurUUSwYf2l79eooLjUjYnqjrxC4/cXf1/n7y84fxWWlOrqV+dq4/6TTtc9N3Wwpo+Md1Mq8321YpfT+tTBHdyUxMHsIZ0Ma+k5Bfph7T7TZn28aJvT+rgetbsRGgAAAP8nMTVPF727QU/9kqicojJTe9vs0pytJzXw1TX6cXuKqb3xH2sPZeqrjcm1HQMAAAAAAAAAAAAAAAAAAAAAcJ7Ky8s3rAX4+zu9NjAgQL6+Pg5rR4+fUFZ2To2y/dl9T7wom0nnHcC1Hn3+dZWXl5vS65sf52vzduPPd19xyVhT5tTEuOGD1aRhA8P6M6/9SwWFhW5MVHfkOnl/8ff3c2MS4Nyxe98BzZzj/MZwkyeMcVOa6klLz9CbH37udE1dfw4AAAAAAAAAAAAAALhaSUGeYc3LL8Dptd5+gfL09nVYy05NUlFedo2y/dmy9x6Vnb1754QV/35aNpP27iX89r1SEo3vSdJuyKWmzKmJFr1GKTi6kWF99ZcvqbSowI2J6g6n7y++zvcGA1VlKy/TglfvkN3m+P0nulVntRt0idvy7Fw407hosajTqKvdlgUAAFy4PGo7AAAAAAAAAAAAdZ3NZtfuY+mG9caRIRX2qB8W6PDxsnKb5m8+WO1sf/bpku1avO2wKb3genuOpeuzpTtq3Ce/qERPzVplWPf2tOqaoZ1qPKemrB4eumt8T8P6/hOZ+tv7v8put7sxVd2w8+gpw1pl3l9w/ikuLdO1r/+k1QnHna574soBum1sdzelMl/KmTwt23HEsN48OlT94xq7MdFfXdS9lVrWDzOsP/31SmXm1vzgzrV7j+vrVbsN6wE+Xprcr12N5wAAADhSz99LLSIDnP4XGej4UP8L0W+J6Rr7r/Xadty8D0Q6cjq/RLfN2qnnFiS6dM6FprC0XA98v0e19VcPfl4eFX6/NQh1/EFcAAAAAAAAAAAAAAAAAAAAAEDdZ7PZtDPB+LMATRvHVtgjNibK4eNlZWWat3BZtbP92YdffKMFy1aa0guut2tvoj6a8W2N++QXFOjR514zrHt7e+nGKZNrPKemrFar7r99umF934HDuuHvj1yQZ1Ns373XsNa0cUM3JgHODRmZZzT5xjtU7uQmeS2aNtKQfr3cmKpqioqKddkNdyon1/gGbyHBQZo8YYwbUwEAAAAAAAAAAAAAULfYbTadOmx8v4fQmIrveREYUd/h47byMh1YM7/a2f5s28+f6tCGxab0guulH96j7b98VuM+JYX5WvHvpwzrVi9vdR5zTY3n1JSH1areV9xlWD99bL/m//NvF+TevbSDOw1rIfVr7546OD8t+ddDSt2/3bA+/PYXZPHwcEuWk3s3K+PoPsN6ky4DFFq/iVuyAACAC5t7fvcDAAAAAAAAAIAL/fP7tdp2ONVl/X/euF8pmcYH1MS3iKmwR/+4Roa1V35Yq6KSsmpl+8PS7Yf1xFcratQD7vf01yu1O+lUta+32+36+0eLdDIz13DNZf3aqX69wGrPMNO0YZ3UtmG4YX3exv16bMZyldtsLs2xLzlDP603PtTyz37dclBfr9qtkjLjg7ZqIqegWF+vMt6k27WF4w24OH+Vldt0w9s/67edR52ue/iyvvr7hLp7wFtlfL1yt8ptxhtnrx7S0Y1pzubhYdF9E3sb1k9lF+jufy+WzclzqEhmbqHu+GChnO0fvnpwR4UE+FZ7BgAAgDM39G2s1Q/0d/rfXUOb13bMOmHd4Uzd8MV2FZRU/s+Hnh4W1fP3UpMwP0UH+cjXs2pbNt9dcVQvLzpQ1agw8OrigzqcUVBr8+Mbh1b4/fbOFbX75yAAAAAAAAAAAAAAAAAAAAAAOJ89+/q72rLD+LPdNfXD/MU6kZpmWO/eueI944P6Gn9++Lk33lNRUXG1sv1h4W+r9OAz/6xRD7jfI8+9ph17jG9uUhG73a6b73tcySnGZ7NcNfEiNYiJqvYMM02fOllxbVoa1n+Yv1j3P/mSystdcw7EH/YkHtCcnxdWau3Pi3/Tl7N/VElJiUuy5OTmacZ3PxrWe3ThMyk4t8z5eaGKi13z/SJJ2Tm5uvT6O3To6HGn6+6/fbqsVmu1ZsxbtEw5ucZnUtVUcXGJrr3zQW3YusPpulunXaXgoLpxthAAAAAAAAAAAAAAAI6snvFPpSRuc1n/xN9/Vl5GimE9pnV8hT0ad+5vWFsz8xWVlRRVK9sfDm1cqt8+fKJGPeB+K/79tE4dqv6+U7vdrl9f/7ty008arokbepmCIurGvYk6j52miKZtDeuJv8/Tsvcfk83Fe/fSj+7TvpU/VWrtgbW/atfir1Ve6pq9SMX5Odq9+GvDev02XV0yFxemFf9+Wtt/+dyw3uWi69Swg/F9lMy2c+FXTuudxlzjpiQAAOBCV7U7/QAAAAAAAAAAUAfN33xAw/8xUxOe/UYLtxySzWY3rXfiidO679MlhvWuLWJUv17Fh9MM7dTUsHYsPUc3vztf5TZbdSJqzpq9mvrajyosKavW9ag9BcVluuzFOdqddKrK15bbbLrvkyWauz7RcI2/j6cevqxfTSKayurhoTdvGiVPq/E/UX24cKsmvfCdUs+Yf/jUyt1JuvzlOer34OdavP1wpa5JOpWtOz5YqPi/f6w3521QVl7NNrz+WUlZuW5//1elZeUbrhnTrYVp81D32Wx23frufC3ccsjpunsv6a0HJvV1UyrXsNvtmrXSeBOxp9VDVw5o78ZEjk3u1069Wsca1udvOqBb3p2vsvKq/wxPy8rXhOe+VVJ6tuGaYH8f3T/RfRsbAQAA4FhGXrFumrFDxWUV/76vW+MQvTQxTsvu6aukF0Yo4amhWv/wQG1/fLCOvDBCWx4dpI+mdtbELvXlbbVU2O/NZYe1OKHqf2+Av9qRnK0Pf0+q7RgAAAAAAAAAAAAAAAAAAAAAgFr0069L1Wfs5Rp+2TT9sni5bNU848GRvQcO6Y6Hnzas94jvqAYxURX2GTHI+HyAo8dP6Jo7HlB5NW9q8/XcX3TpDXeosMi8z8zDPQoKCzVuyk3asWdfla8tLy/X3x56St/N+9Vwjb+fn568/86aRDSV1WrVh688K09PT8M173wyQ6OvuFEpaemmz//t93UaP/VmxQ+9WL8uW1Wpa44kJWv6PY+qdZ+R+ue/PtaZLOPPkFdVSUmJrv/7w06f6/hRQ02bB7jDI8+9qtZ9RujNDz9XfkGBqb03b9+lnqMu1brNzm/q2LVTe1135aRqz3n74y/VstdwPf3qO8o8k1XtPo4cOHxUAyZcpR8XGJ97JUmNGsTooTtvMnU2AAAAAAAAAAAAAABmO7B6vr68Y7hm3TdBB9ctlN3EvXsZSYla9NZ9hvX6bbsqKKJ+hX2adTfef5Odekw/v3CzbNXcu5fw2xz98ORUlRUXVut61J7SogJ9+/BlOnXI+N4qRmzl5Vr01n3at2Ku4RovX3/1n/ZwTSKaysNq1eh73pSH1Xjv3pa5H+rbhyYp73Sq6fOPbl2p2Y9erk9v6qdDGxZX6pqs1CQteOUOfXBNvNZ/86aKcrNMy1NeWqL5/7xdeZlphmta9R1j2jycO5K2rdLuJd+qvLTElH5FuVn68dkbtOHbtw3XhDduraG3PmfKvMooKczX3hU/GNZ9g+qpdb9xbssDAAAubMZ/QgEAAAAAAAAA4ByzZm+y1uxNVnRogC7q0UoX926jPm0aysOj4hvd/6+ycptmrdytx79aobxC400MN43qWql+w7s0V1SIv05lOz4MaP6mA5r0wnd677Yxig0PrlTPpFNZenLWSv288cBZtchgf6XnmHvwEMwR7O+jnILi//5/ek6Bxjw1S09NGaTrhnWW1cOjwh6HUs7onn8v0pq9yU7X3T+xj2LDg2qc2Uw9WjXQY5f319NfGx9AtzrhuPo/9LluGN5F00fFKyokoFqzbDa7Nh04qfmbD2j+pgM6eqr6h9elnsnTs9/8rpfnrNWQjk00vldrje3WUiEBvtXqt/1wqh78fJm2HEwxXDOwfWO1bRhR3cg4x9jtdv3940Wauz7R6bo7xnXXY5f3d1Mq11mdcFxH0rIM68O7NFNMvUD3BTJgsVj0+vQRGvbYTBWVljlc88O6fTpxOlcvXzdMHZtWfCiuJM3buF+Pz1yu5Ixcp+uemzpY4cH+Vc4NAABwrnjz8g66ontsbceo0BPzEnU63/mHXJqF++uNyzuoV7N6Ttc1CPVVg9AYje8Uo7ScNnr0xwQt2H3K6TUPfp+g/i3D5e9trXJ2/Ofv+e77bo/Kbfazat5Wi0rKz34cAAAAAAAAAAAAAAAAAAAAAHD+WrVuk1at26T60ZG6ZMwIXXrRKPXv1U0elfis//8qKyvTF9/O1YPP/FO5efmG626//upK9RszbKCiI8OVln7aYf2nX5dqzJXT9cmbL6hRbMU3jJKkI8eS9fCzr2rugrNvVBMVEa5TGY5noXaFBAcpO+f/Pot8KuO0Bl18tV76x/266ZrLZbVW/DmTA4eP6rYHn9SqdZucrnvsntvUsEFMjTObqVe3znrmob/r0edfM1yzct1GxQ+doFumXaXbr5+i6Mjqnc9gs9m0fst2/fTrUv20cJkOJx2vbmydTD2lf7z4hp557V8aPrCfJo0bqQmjhio0pHJnyfyvrTv36K5Hn9XGbTsN1wzt31txrVtWNzJQa1LS0vXgM//UC299oPEjh2rSuJEaMaivvL29q9Xv4JEkvfXRF/r06zkqNTgf4g9+vr766LXnKvVe6kxWdo6ef+N9vfHB5xo9dIAmjRulscMHKjCgemflpKSl61+fztD7n81SXr7zs6M8PDz0/ivPVHsWAAAAAAAAAAAAAADudnznGh3fuUaBYdFq3f8itRl4sRp17CNLNfbu2crLtHPRLC3/8HGVFOQZrut28U2V6tei53AF1ItS/hnH5wTvXzNf3z48SeMeeE/BUZU7TzkrJUnLP35S+3//+ayaf2ikCrLSK9UH7uUTEKzi/Jz//n9BVrpm3j1Gg296Sl3GXSePSuw3yUw+pIVv3KPjO9c4Xdf36vsVHFm3zueOjeuhgdc/phX/ftpwzbEdq/XJTf0VP+EGdbt4ugLqVe4+Lf/LbrPpRMIm7V8zXwfWzFdWytFqppbyTqdq5SfPavWXL6tptyFqM2C8WvUdK9/AkGr1S92/XYvfeVAp+7YYrmkSP1ARTdpWNzLOYVkpSVr4xt1a8fFT6jT2GrXpP17RLTtWuU9ZSbF2LpyptV+9pvzMNMN1vkH1NPHJL+Tl41eT2FWyb+WPTn++th82WZ7ePm7LAwAALmyetR0AAAAAAAAAAACzpWXl65Ml2/XJku2KDPZXj9YN1LlZtLo0i1Zc40hFBvvLy/PsjUqpZ/K0L/m0lu88op827NfxjBwH3f9P1xYxmtyvXaUy+ft46e6Le+vRL38zXLM64bh63vupJvVtq4m926h7qwYK9v+/DQQ2m11p2flaseuoFm45pCXbD6u4tPysPk0iQ3Tr2G565AvjWag904Z10oLNB3Uo5cx/HysoLtODny3Thwu3atrQThrRpbla1g+Th4flv2tyCoq1PjFZ36/Zp582JKq03OZ0Tr92DXXnRT1d9jxq4q7xPZV0KlufL9thuOZMXpFe+3G9/jV/k4Z3aa6+bRuqd5tYtY4Nl7+P11nri0rKlJ6dr93H0rU76ZR2JaVr0/4TOpXt/KCpqiopK9eibYe1aNtheVk91L3Vf95fOjeLVqemUWoUEawA37MP+covKtHBlDNavy9ZC7Yc1OoE54fxeVo99OzUwaZmR922PvGEZq3c7XSNxSIt3HpYC7cednme6SO76KZRXV3Wf+aKXU7r1wzu5LLZVdW2YYT+ef0w3fXRIsM1G/af0NDHZuiiHq10Uc9WGtKxqcKC/m9Tot1u17H0bC3adlg/rN2nTQdOVjj3sr7tdPXgqm+eBAAAgLkS0/L0444Up2v6tQjTl9fHy9+7alsyo4N99Mm18Xp3xRE9t2C/4bq03GJ9ue64bh3UtEr98R//WnFEe1Jyz3q8RYS/OsYG68cdqbWQCgAAAAAAAAAAAAAAAAAAAABQ21LS0vX+57P0/uezFBURrt7du6hrx/bq2ilOHdu1UVREmLy8zv5se0pauhISD2jJyjX6/pdFSkp2/rnRHvEdNWXS+Epl8vfz00N33qx7n3jRcM2KtRvUfuBYXXHxWE2eMEa9unZWSHDQf+s2m02ppzK0dNVa/bJkuX5dtlLFxSVn9WnWuKHuuula3fP4C5XKBveaPvVyzVu4TAcOH/3vYwWFhbrrsWf1ziczNP3qyRozfJBaN28qjz/dnCwnN0+rN2zRNz/+ou9/WaTS0jKncwb26aH7brvBVU+jRu6//UYdSTquj2fONlyTmZWtF9/6QK9/8KlGDx2oAb26q3+vbmrbqrn8/c6+CU1RUbHSMjK0MyFRO/bs0449+7R+8zalpZ82NXtJSakWLF2hBUtXyMvLU726dlbXju0V3ylO8R3j1KRhAwX4+591XX5BgfYfOqrVG7bo50W/acXaDU7neHp66uUnHjQ1O+BuWdk5mvHdj5rx3Y8KDgrUgN491Ll9W3Vu31ad4tooNiZavr5n38SpsLBIu/Ym6vcNm7VizQYtWblWNpvz83gkyWKx6KPXn1OnuDamPYeCwkL9MH+xfpi/WH6+vurfq5s6d2j33+fROLa+w/ek4uIS7Tt4WKs3bNbKdZu0YOkKlZSUVmrmsw/frZGD+5v2HAAAAAAAAAAAAAAAcJe8zDRtnfeJts77RP6hkYpt30MxrTorulUXRTWPk39opKyeZ+/dyzudqoykfTqyebn2rfpJOWnO7/tSv21XxQ2bXKlMXr7+6n3V3Vr23qOGa45tX62Pr++pdkMmqe2giYqN6y6fgOD/1u02m/Iy03R06wodXLdQhzYsUXlp8Vl9QmKaqMelt2rpu49UKhvcq8u4aTqwdoEykw/997HSogIteedBbZn7oTqPnaYWvUYorGFLWf60d684P0fJu9cr4bfvtW/VT7KVOd8D0qhTP/W6/E6XPY+a6HXFXcpKSdL2+Z8brinKPaN1X72mjbP/pRY9h6thp75q1KG3whu3lpfv2XvjykqKlH8mXacO7f7//+3SiYRNyj9zytTs5aUlOrR+kQ6tXyQPTy81aNddMa06///3mE4Kjmokb7+As64rKcxXZvJBJe9arwPrFujY9tVO53hYPTX0lmdNzY5zT/6ZU1r31Wta99VrColprBY9Ryi6VWdFt+yo8MZt5On9131vdptNuRkndXLfViVtXal9q35UUW6W0xme3r669JmZCm/c2oXP5Gw7F37ltN557DVuSgIAACBV7U5AAAAAAAAAAACcY9JzCrRg80Et2HzwL48H+HgpJMBXvl5W5ReXKrewWAXFzg8U+7N6gb76+I6LZLFYKn3NdcM66asVu7TnWLrhmqLSMs1auVuzVu6WxSKF+PsqxN9HRaVlysgpULnN7nSGv4+nPr7zIiWeMPfQL5jHz8tT7982VhOe/VZF/3OI3aGUM3riq5V64quV8vXyVESIn7ytVuUUFisjp7DSM5pEhuiTu8bLw6Pyr093e+X64bLZ7Ppy+U6n64pLyzV/0wHN33Tgv4/5eFkVGuArfx8v5RWWKKewWMWl5a6OfJbScpvW7UvWun3Jf3ncy+qh0ABfBfl5q7isXAXFpcrKL5Ld+bfvXzw9ZZA6NIkyOTHqsvJKHPBmt0sHUzLdkEbKzK38e05VZecX6ZeNBwzr0aEBGhHfzGXzq+PqwR21LzlD7y3YYrjGZrdr3sb9mrdxvyTJ18tTkSH+Ki23KSOnQGXlFX+N/9A/rpHevmVUjXMDAACg5r7akOz0z3MtowL02bR4+XtXfzvm3wY3U1pOsT5enWS4ZubGZN06qGm1Z1yoDp7K15vLDjusvTwpTrO3OL8BBgAAAAAAAAAAAAAAAAAAAADgwnAq47TmLVymeQuX/eXxAH8/1QsJka+Pt/ILC5Wdk6eCwsp/DjcsNEQz3n21SmdT3DT1Cn329Q/atTfRcE1RUbG++Hauvvh2riwWi0JDghQaHKzCoiKlnz6j8nLnn7/39/PTzPde1d79h5yuQ+3x8/XR52+/pGGXTVNR0V9v0HXg8FE99OwreujZV+Tr66Oo8DB5e3kpOzdP6acr/3n0Zo0batYHr8vjTzeIqmveefEJ2ex2ffLVd07XFReX6Kdfl+qnX5f+9zEfH2+FhYbI389XuXkFys7NVXFxiasjn6W0tEyrN2zR6g1//ay6l5en6oWEKDgwQMUlJcovKNSZ7BzZq3A4xUv/uF+d27c1OzJQa3Jy8zR/yXLNX7L8L497e3spJChIwUEBKiwqVmZW9lnvjZVhsVj0wSvP6IqLx5oV+SyFRUVasnKNlqxc85fHPT09FRIUqJDgIJWWlur0mewq/Z7izx675zY98LfpZsQFAAAAAAAAAAAAAKBWFWSl68CaBTqwZsFfHvfyDZBvUIg8vXxVWpSv4oJclRYVVLqvb1A9TXj04yrt3esy7jrtXPiV0g/vMVxTVlKkXYtmadeiWZLFIt/AEPkEhKispEgFWRmy25zv3fPy9deExz7W6STj/YGoXZ4+fhr30Pv6+r4JKisp+kstM/mQln/0hJZ/9IQ8vX3lHxohq6e3igtyVJCVUekZITFNdPE/PpGlDu/dG3nXK7Lbbdqx4Eun68pLi7V/zXztXzP/v49ZvXzkFxQqT19/lRTkqTg/R+WlVd/rU1O2slIl71qn5F3r/vK4h6eXfAND5eMfpLLSYpUWFagoL0tVubHU4JufVlSLDiYnxrksO/WYts775C+PefkGyCcwWF7efiotKVRhdmaVvhd8AoI16ekZatiht9lxnTp9/IBO7NlgWK/fJl6RzeLcmAgAAFzoqn83IAAAAAAAAAAAzmH5xaXKLy6t1rX1An313cOXqWl0aJWu8/Hy1Kz7J2rE4zN1KrviDXt2u5SVX6Ss/KIK10qSt6dVn999sbq1rK/EE6erlA3u1a1lfb1722hNf+cXw31VRaVlSs7IrXLvBmFBmv3wpYoMCahhStfy8LDojZtGqnFUiF78brXKbZXfYFZcWq60rHwXpquZ0nKb0nMKlJ5T+Y25f3b/xN66dUw3k1MBdcectXtVVFpmWL9qYAdZ6+Am4GenDpEkvbdgSwUr/6OotEzHM3KqPGdkfHN9ctd4+Xjxz/kAAAB1weKEU07rT41royDfmv/e7eHRLfXzzlSl5jj+YMyh9HwdychXs4i6/ef9usRut+u+ObtVXGY7q3Zl91j1axmu2VtO1kIyAAAAAAAAAAAAAAAAAAAAAMC5Ir+gUPkFhdW6Niw0RPNnfazmTRpV6TofH2/N/eJd9Rt3hdLSKz47wm6360xWjs5kVe5zrd7eXvr24zfVI76T9u4/VKVscK8e8Z30yRsvaOrt98tucDhFUVGxjp1IqXLvhvVj9PPMjxQVEV7TmC7l4eGh9//5tJo2itVTr7yj8nLnNy/7s+LiEqWkpbswXc2UlpbpVMZpncqo3hkxj959m+666VqTUwF1U0lJqdJPZyr9dGa1e4QEB+nTt17U+JFDTUxWeWVlZTp9Jkunz2RVu4ePj7feeOZRTZ96uXnBAAAAAAAAAAAAAACog0qL8lVaVL370vgG1dPlL36n0PpNq3Sdp7ePLnt2lr68Y4Tyzzg/k1iSZLerKDdLRblZlepv9fLWJU98rgZtu+l0UmKVssG9GrTtprEPvqt5z0+X0Y2lykqKlHMqucq9gyIb6PIXZyugXmRNY7qUxcNDo+95QyExjfX75y/Kbqv83r3y0mLlZaa5MF3N2MpKVZCVroKs6u0v7Hv1/eox6VaTU+F8VJOfZSExjTXp6ZmKat7e5FQV27nwK6f1TmOucVMSAACA/6h7d7QEAAAAAAAAAKAOi28eo6XPTlV885hqXd8wIljfPHipGoQFmZorPMhP3z9ymYZ1bmZqX7jOJb3b6tO7xsvHy2paz3aNIvTrU1epZf0w03q62j0X99L8J65Si/r13Do3NMDXrfMqI8TfR+/dNkaPTO5f21EAl5q5fJdhzWKRrh7cwY1pqubZqUP0xvSRpr53/8HDYtG9l/TWzPsukb+Pl+n9AQAAUHWncouVlGl8A4VWUQEa1s6cD7H5e3vqur6Nna7ZnJRtyqwLxWdrj2nj0ayzHg8P8NYTF7V2fyAAAAAAAAAAAAAAAAAAAAAAwAWje5eOWrtgtrp1rt7nZhvHNtC8GR+qYf3qnW1hJCKsnn79+hONGjLA1L5wnckTxmjWB6/Lx8fbtJ7t27bSip9mqnWLpqb1dLWH7rxZy3+YoVbNm7p1br2QYLfOq4zQkGB9+tZLeuqBO2s7CnDOGD6wrzYsnKPxI4fWdpRq69qpvVbNm6XpUy+v7SgAAAAAAAAAAAAAANRZ9dvEa9q7S1W/TXy1rg+OaqjLnv9GQZENTM3lFxKuK176Xs17DDO1L1yn3aBLdPE/PpXVy8e0nhFN22nqm78qrGFL03q6Wp+r7tHVb8xXWMMWbp3rGxTq1nmV4RMYonEPvqcB1z1S21Fwnms/bLKu/2Clopq3d/vs8rJS7VnyrWHdyzdA7QZPdGMiAAAAyaO2AwAAAAAAAAAAUFO3jO6mQR2ayNvT6rIZUSH+evvmUVry7NVqGh1ao16dm0Vr+QvXaHDHJqZkG9u9pZa/cI36tmtkSj+4z4RebbTgyavUvnFkjfpYPSyaPjJeS5+dqoYRde9gt4r0aN1Aa16+Ti9cO1TRoQEumxMZ7K9bRnfVb89fo+evGVKpawa2b6wpgzq4NJeHxaJrh3TSxtdv1BUD3L+pCXCnnUfTtPPoKcN6v3aN1DymnhsTVd21Qzvpt+fN+zkuSd1a1tfCp6foscv7y+rBP+MDAADUFQdP5TutD2tbsz/P/6/hbSOc1o9kOM+D/5N8plAv/HrAYe3p8W1Uz9+8GxIAAAAAAAAAAAAAAAAAAAAAAM4Nd02/VsMG9JG3t5fLZkRHhuuj157Vml++UfMmNTsDIr5jnDYsmqPhA/uakm3C6GHasHCOBvTubko/uM+lF43Syh+/Usd2bWrUx2q16vbrp2jd/NlqHGvuzcPcoXf3Ltr+2096/ZlHFBPl/HM4NREVEa47b7xGGxbO0atPP1ypa4b0761pV0x0aS4PDw/dePVk7fl9gaZeNsFlcwB3iIwId8ucrp3a67tP3taCr/9d45/L/ysizD1nY7Rq3lT/fv15rZ3/reI7xLllJgAAAAAAAAAAAAAAZuo+6RY16TpIVi/XnQcbUC9KY+57W9e8s0Sh9ZvWqFdMq8667r3latp1sCnZWvUbq+veW65GnczZCwj3aTtwgqa+uUCRzWt2LyGLh1VdL56uae8uVXBUQ5PSuU9sXA/d8PEaDbv9BQWERbtsjn9opLpNvEXT3vtNw257vlLXNI0fqI6jprg0l8XDQ53HXqubP9uoDiOucNkcnDssLrqvUP223TTltZ910cMfyCegdu5Bd2j9IuWfMb6vVJuBE2otGwAAuHB51nYAAAAAAAAAAABqasqgDpoyqIPyikq0cleSVuxO0uYDJ5VwPENl5bZq97V6WDSgfWNd1q+dxvdsrUBf8zbpRQT76/tHJmvxtkN6a95GrU88UeVsI+Nb6NYxXdU/rvFZ9QAfL9UPC3R4bZCfT7UywzW6NI/Rsuem6utVe/Tu/M06mJJZ6Wu9rB4a16OV7rukt+IaR7owpet5eVp1y+iuumF4Z/288YC+/X2Pfk84puLS8mr3tHpY1LlZtAa2b6JBHZuob9uG8rRWbXNSXONIvXPLaNntdm0/kqZl249ofeIJbT2UouyC4mpnk6Tm0aG6tF87Te4Xpxb13XPgFlDb8otK9eCkPob1IZ2aui9MDbRtGKHvH5msVXuO6eNFW7Vo6yGV2+xV6uHtadXQTk01fWT8OfO8AQAALjSn80uc1tvFOP67l+pqGxMki0WyG/zW8kxBqanzzmcP/ZCg/JKz/05hUOtwXdr13Lt5AAAAAAAAAAAAAAAAAAAAAACg5q69YqKuvWKi8vLztez3dVq2ap3Wb9mu3fsOqKysrNp9rVarhvTrpSsnXqRJ40YoMCDAtMyR4WFa8PW/tWDpSr3y7sdas3FrlbONHT5Id02/VoP69jyr7u/vp9gYxzekCQ4093MTqJmundpr/a+z9eXsH/XGh59r/6Ejlb7Wy8tTF48erkf+fqs6tmvtwpSu5+XlpTtuvEa3XHulfliwRF/N+UnL12xQcbHzzwE5Y7Va1bVTnIb0661hA/poQO/u8vSs2tHtHdu11sevPy+73a6tO/do4W+/a+2mrdq0fZeysnOqnU2SWjZtrCsmjtOUSePVqnnTGvUC6oq187/VwSNJWrVuk1at26SNW3foUNJx2Y0+XFcF9aMjNX7kUF196QT16RFvQlrHvvnoTSWfTNXKdRu1at0mbdi6Q4kHj6i8vPpn5fwhLDREY4YN0pRLx2vYgD7ycNHNvAAAAAAAAAAAAAAAcIeOo6ao46gpKinM09GtK3V0ywqd3LtZ6UcSZCuv/t49i4dVTboMUNywy9RmwHh5+5m3580/NEJXvPy9Dm1YrPXfvKXk3eurnK1l75HqPulWNe7c/6y6l2+AAiPqO7zW2z+oWpnhGjGtu2jau8u0a/HX2jTnXWUeP1jpaz08vdS63zj1vfo+RTaLc2FK17N6eqn7xFsUP/4GJf7+s/Ys+VZJ239XeWn1791k8bAqpnVnNekyUE27DlKjTn3lYa3a3r3IZnEae/87stvtSt2/XYc3LVPy7vVKSdyq4rzsameTpHoNmqvd0EvVfthkhTVsUaNeOL90HDVFUc3b69DGpTq8aalS92+Xrax658d7+vipdb9x6jz2Goc/L9zNw+qpftc8aFhvO+hiN6YBAAD4j6r9KQEAAAAAAAAAgDos0Ndb43q00rgerSRJBcWl2nY4VQnH0nX0VLaOnsrSsVPZyi4oVn5RqfKLSmSxWBTo660gP28F+/uoSVSIOjaJUvsmkeresr4iQ8w79M6RkfEtNDK+hRJPnNbqhGNauzdZB05m6kxekc7kFaqs3CZ/Hy+FBPioaVSoWjUIU5+2DTW4YxPVC/Qz7Htx7za6uHcbU7M+dFk/PXRZP1N7Gukf11inZ93vllmS3DrLES9Pq64d2knXDu2kHUfStGT7Ye04kqb9JzJ1OrdAeYX/91ptFBGsNg3D1T+ukUbEN1eUi16j7v4a/MHL06pJfdtqUt+2yisq0YbEE9p2KFUJx9N1LD1HKWfylFdUoqKSMlkkBfp5K9DXW4F+3ooJDVTLBvXUqkGYWjUIV5dm0Qr29zEll8ViUXzzGMU3j5Ek2e12JZ44rR1H0nQkLUtH0rJ0NC1LGTkFyi8qVV5RiUrKyuXv46UgPx8F+XkrKjRA7RtHqkOTSHVuGq24xpGmZMP5oba+59ytT9uG6tO2YW3HMM3A9o01sH1jZeUVaeXuJK3dl6zEE6d1NC1L2QXFKigulUWSn4+XIoP91TgyRHGNI9S9ZX0N7tjUtPcoABeOcptdu07kKCElVwdP5etger6OnylUTlGZ8ovLlFdcLk8Pi3y9PBTm762YEB+1jAxQh9hg9W0eppZRrv3zDcyRmJqnDUfPaNuxbB09XaDjZwqVW1SmwtLy//xc8bYqIsBbjcP91b5+kHo2DVW/luHy97bWdnTgvFNcZnNaDw/wNnWe1cOiev5eysx3/CGa0vKaHyx9Ifhuy0n9lphx1uN+Xla9PPHc/hAiAAAAAAAAAAAAAAAAAAAAAKDmAgMCdPHo4bp49HBJUkFhoTZv363d+/br8NHjOnzsuI4eP6Hs7BzlFRQoL79AFotFQQEBCg4KVHBQoJo1aaTOcW3VqX0b9eraWVER4S7NPHb4II0dPkh7DxzSyjUbtWr9JiUePKIzWdk6fSZLZeVlCvD3V2hwkJo3aaQ2LZurX89uGj6wj8LqhRr2vWz8aF02frSpWZ+47w49cd8dpvY0MqhvT5WcSHDLLEluneWIl5eXbrx6sm68erK27UrQr8tWaeuuPdp34LAyTmcqNz//v6/Vxg0bKK51Sw3u11Ojhw5UdGSESzK5+2vwBy8vL11x8VhdcfFY5eXna83Grf/9Pk5KPqmTqWnKzctXYVGxLBYpKCBAQYEBCgwMUIPoKLVu0VRtWjRXm5bN1LVTe4UEm3NDM4vFom6dO6hb5w6S/nM2xd4Dh7R1Z4IOHU3S4aTjOnz0uNJPZyovv0C5efkqKS1VgL+fggMDFRQUoJjICHVs10ad2rdVfMc4dWzX2pRsQGUsnfOF22a1bNZELZs10Q1TLpMk5eXna1fCfu1MSNSRY8eVnJKm5JOpSj2Vrrz8AhUWFamwqFh2u12+Pt4K8PdXVGS4YmOi1Lp5M3Vo11o9u3ZS+zat3PYcGjaI0dWXTtDVl06QJBUVFWtP4gHtTEjUwaNJSj6ZquSTqUpJPaW8ggIVFBapoLBIdrtdPt7e8vfzVWREmBpER6llsybq0PY/z6Fz+7by8PBw2/MAAAAAAAAAAAAAAMAdvP0C1brfOLXuN06SVFpUoJTEbUo/kqCslKPKSjmq7NRjKsrLVmlRvkoK/7MfytsvUN7+QfIJCFZo/SaKatFRUc3bq0G77gqo59r7vrToNVIteo1URlKiju1YreM71+r08QMqyj2jwpwzspWXycvXX76BIQqt31ThjVqpYcc+atp1sPyC6xn2bTvoYrUddLGpWftf+5D6X/uQqT2NNO7cXw8tOe2WWZLcOssRq6eXuoy9Vl3GXqvUAzt0eOMSpR7YodPH9qsg67RKCvP++1oNjm6kiCZt1Lhzf7XoNUIB9aJcksndX4M/WD29FDdkkuKGTFJJYZ6Sd2/47/dxTtox5WakqKQwT2XFRdJ/v38D5e0XqMDwGIU3aqmwRq0U3qiVYlp3kU9AsCm5LBaL6reJV/028ZL+s3fv9LFEpe7foTMnjygr5YiyTh5VQVaGSgrzVVKYp/LSEnn5+ssnIEje/kEKrBelyObtFdWig2JadVZkM86yhmMWi0UxrbsopnUX9Zt6v8pKipR6YKdSErcq8/gBZaUkKSftmIryclRalK+ykiJ5evvKyzdAAWFRCottofAmbdS4U1/Ftu8lT++6c++iln1Gq2Ufc/eWAwAA1JRnbQcAAAAAAAAAAMBV/H281K9dI/Vr16i2o1SoTWy42sSG68YR8bUdBbWsc7NodW4WXdsx6oRAX28N69xMwzo3q+0oZ7FYLGrbMEJtG7rmAEIA55bQQF9d3LuNLu7dprajABe0lxYe0Fu/HXZYaxsTqOX39nN5ht0nczTizXWG9VX391OrqMAq9TxwKk9LEtK15lCmNh49o7zicqfry212FZfZlF1YpiOnC7Tu8Jn/1pqG++nKHg11dc+Gigj0rlKO2rL2UKYu/XCTw9rl3RrorSs6mj6zx4srlXymyGEt5Z+jTJ8nSem5xfp83XH9uD1FhzMKnK4tKSxTdmGZDmUUaHlihiTJ39uqMR2idNvApmrfwJwPkgCQgn3r1hbLUP+6lacuysgr0ZM/73NYu29ECzUJ93dzIgAAAAAAAAAAAAAAAAAAAABAXefv56eBfXpoYJ8etR2lQu1atVC7Vi1063VX1XYU1LL4jnGK78iNfyQpMCBAo4YM0KghA2o7ylksFoviWrdUXOuWtR0FqPMCAwLUp0e8+vQ4d89f8vX1UbfOHdStc4fajgIAAAAAAAAAAAAAQJ3n5euvxp37qXFn158fX1MRTdoookkbdZ1wY21HQS2LadVZMa0613aMOsHbL1DNewxT8x7DajvKWSwWiyKatFVEk7a1HQUXAE9vXzVs31MN2/es7SgAAADnJe7UAwAAAAAAAAAAAAAAgHPeFd0b6K3fDjus7UvN047kbHVuGOLSDN9uPmFY69Y4RK2iAivVJ+l0gX7ckap5O1KUkJJnVjwdPV2olxYe0Du/HdZtg5rqziHN5e3pYVp/VF12YaleWXxQMzckq7jMVu0+BSXl+n5rir7fmqIJnWL0zIS2ig72MTEpcGEKC/B2Wj+dX2LqvHKbXVkFpYb1iEC+ryvyj5/26oyDX8P29YN0y4AmtZAIAAAAAAAAAAAAAAAAAAAAAAAAAAAAAAAAAAAAAAAAAAAAAAAAAFAV3F0NAAAAAAAAAAAAAAAA57xmEQHq2TTUsD5780mXzi8tt2nutlTD+hXdYyvd68lfEvXSwgNKSMkzI9pZ8kvK9eqSQxr7znodych3yQxUbHHCKfV/ZbU+WXNMxWU20/rO25mqQa+t1rK96ab1BC5UbaMDZfWwGNb3pZr7Pp2Ylieb3bjetXGIqfPON4sTTumnHWf/LPawSK9cGidPK1tmAQAAAAAAAAAAAAAAAAAAAAAAAAAAAAAAAAAAAAAAAAAAAAAAAKCu404zAAAAAAAAAAAAAAAAOC9c0T3WsDZ3e4pKymwum71sX4ZO55c4rPl6eejizjEum11de1JyNeG9jUpIya3tKBeclxcd0HVfbFNGnuPXTE1lF5bp2s+36vO1x1zSH7hQBPp6qkODIMP6ssR0U+ct3Wvcz9/bqi4NQ0yddz7JLSrTw3MTHNau79tY8Y1D3RsIAAAAAAAAAAAAAAAAAAAAAAAAAAAAAAAAAAAAAAAAAAAAAAAAAFAtHrUdAAAAAAAAAAAAAAAAADDDhE4x8vOyOqydKSjVkr3pLpv97eYThrUx7aMU7OflkrlWD4tC/TzVqJ6fGtbzVYifpzwslb8+I69EV3+yRSnZRS7Jh7+y2+16eG6C3lx2WHZ75a/z87KqQaivGoT6ytezclu+bHbpkR/3asb649VMC0CSJsXXN6ztT8vXb4nm/GwpKCnX5+uOGdYv79ZA3pX8/r8QPTM/USnZxWc93iDEVw+PalULiQAAAAAAAAAAAAAAAAAAAAAAAAAAAAAAAAAAAAAAAAAAAAAAAAAA1eFZ2wEAAAAAAAAAAAAAAAAAMwT6empcx2jN2XrSYX325hMa1zHa9Lmn80u0bF+6Yf2K7rGmzImrH6ieTeupXf0gta8fpFZRAQr28zprXbnNroOn8rXjRLZWJGbo192nVFRmM+ybmlOsu77dpdk3dZfFYjElKxx74dcD+mLd8QrXdW4YrNHto9S7eZg6NwyWn5f1L/XT+SVafeC0luxL17wdqSottxv2euynvWoZFaA+zcNqnB9wheQzhdp0NEt7UnJ09HShUrOLVFBSLrskPy+rgnw9FRPso0b1/NS+QZC6NApR/RBft+W7qkdDvbrkkHKLyhzWn/4lUT2b1FOgb822Y766+KBSsosd1rysFt08oEmN+p/P1h7K1Fcbkx3Wnr+kXY2/NgAAAAAAAAAAAAAAAAAAAAAAAAAAAAAAAAAAAAAAAAAAAAAAAAAA9+GOMwAAAAAAAAAAAAAAADhvXNG9geZsPemw9ltihjLyihUR6GPqzLnbUlRabndYaxDqqwEtw6vdu2fTUF3UKUaj46LUKMyvUtdYPSxqExOoNjGBurxbrLIKSvX+qqN6f+URw5yrD2bquy0ndXn32GpnhXM/bDupf6044nRN72b19MDIlurbIszpuvAAb13cpb4u7lJf9w1voWfm79fCPaccri0tt+uOb3Zp5b39FOjLdjHULU/+vE/ZhWVVvq5NdKBGtY/SlB6xahLu74Jk/yfI11OPjWmth+cmOKzvT8vXjTO267Np8fL3tlZrxoerjur9VUcN6/cOb6FmEQHV6n2+Kywt1wPf75HdwY+3sR2iNLp9lPtDAQAAAAAAAAAAAAAAAAAAAAAAAAAAAAAAAAAAAAAAAAAAAAAAAACqjbttAQAAAAAAAAAAAAAA4LzRr0WYGtXz0/EzhWfVymx2zdmaolsHNjV15rebTxjWJndtIA8PS5X6eXlYdEnnGN06qKk6NwypaTyF+nvpkdGtdHHnGE39dItSsosdrnt96SFNiq8vT6tHjWfir05mFemRuXsN61YPi+4d3kJ3D21e5ddLs4gAfTYtXq8tOahXlxwynP/SogN67uJ2VertTj1eXKnkM0W1HaPa3ry8g67oHlvbMc452YVl1bouMS1PiWl5emf5YY2Mi9JDI1uqXf0gk9P9n2l9GmnZvnQt2ZvusL7qwGmNfGud3ry8g7o3Ca103/TcYj320179vDPNcM2QNhG6c0jzqka+YLy6+KAOZxSc9XiQr6eer8PveQAAAAAAAAAAAAAAAAAAAAAAAAAAAAAAAAAAAAAAAAAAAAAAAAAAx7iTGgAAAAAAAAAAAAAAAM4bFotFk7s1MKx/t+WEqfP2puRq98lcw/oV3Y2zGHn7yo56/+rO6twwpCbRzhJXP0hzbu6hyEBvh/WkzEIt2Ztu6kz8x2M/7VVOUZnDmsUivX1FB907vIU8PCzVnnHfiJZ6eHQrw/qM9cd1Iquw2v2BushulxbtOaXhb67Vkz/vU2FpuctmfTi1s/o2r2dYP5Ser/HvbtCE9zZoxvrj2peaK5vNfta61Owi/bIrVXd8s1M9Xlyln3emGfYc2Cpcn17bRdYavDecz3YkZ+vD35Mc1h4d3UoxIb5uTgQAAAAAAAAAAAAAAAAAAAAAAAAAAAAAAAAAAAAAAAAAAAAAAAAAqCnP2g4AAAAAAAAAAAAAAAAAmOnybg30xrJDstvPriWk5GnXiRx1jA02Zda3m08Y1no0DVWziIAq9/TzstYkklPNIwP07IS2unXWTof177ae1JgO0S6bfyHakpSlhXtOGdYfGd1Kk+IbmDLrriHNtOnoGS3bl3FWraTcrg9XJemZCW1NmQXUJTa79NHvSVp14LS+vK6rGoX5mT7Dz8uqGTd00z9+2quvNxm/9286mqVNR7MkSV5Wi4J9vRTka1VRqU3ZhWUqLC2vcJaHRbpjSHM9MKKFPK0eZj2F80pZuU33fbdH5bazf9h3axyia3s3qoVUAAAAAAAAAAAAAAAAAAAAAAAAAAAAAAAAAAAAAAAAAAAAAAAAAICa4q49AAAAAAAAAAAAAAAAOK80CfdX72b1DOvfbj5hypyycpt+2JZiWL+ye6wpc8x2cZf6im8U4rD2+4HTKiu3uTnR+e3t3w4b1jo3DNYdg5uZNstiseiFS9rJ6mFxWJ+z9aRKyvj64vy1LzVPY95Zr32puS7p7+9t1euTO+jTa7uoZVRAhetLy+06nV+io6cLlZpTrMLScqfrLRZpVPso/XpnHz0yupU8rWzxNPKvFUe0J+Xsr7OX1aJXL2svD4P3QQAAAAAAAAAAAAAAAAAAAAAAAAAAAAAAAAAAAAAAAAAAAAAAAABA3eZZ2wEAAAAAAAAAAAAAAAAAs13RPVbrDp9xWJu7PUVPXtRGXlaPGs1Ynpih9LwShzU/L6smdIqpUX9XGt8pWtuOZ5/1eF5xuXYk56hbk1D3hzoPncwq0rLEDMP6MxPaymKxmDqzcZi/JnSK0dztKWfVzhSUas2hTA1pE2HqTKCqfDw91KtZPbWvH6S29QPVOipQ4QHeCvL1VKCPVfkl5TpTUKoz+SXaeSJXG46c0dpDmUrLLa6w9+n8Ek3+aLPm3d5TzSICXJJ/TIdojYqL0oLdafp+W4pW7M9QUamt2v2ahPlpSs+GGtcxWi0iXZP5fHLwVL7eXHbYYe3WgU3VNibIzYkAAAAAAAAAAAAAAAAAAAAAAAAAAAAAAAAAAAAAAAAAAAAAAAAAAGbxrO0AAAAAAAAAAAAAAAAAgNku6hitR3/cq4KS8rNqmfmlWrI3XWM7RNdoxrdbThrWxnaMUqBv3d2a069FuGFt98lcdWsS6r4w57GfdqSo3GZ3WOsYG6yeTeu5ZO5l3epr7vYUh7XliRka0ibCJXNromm4v3w8rbUdo9qC6vD3e10R5OupCZ1iNDIuUv1bhsvf2/jrHeLnoRA/LzUN91d841BN69NIZeU2/bwzTe+tPKLdJ3OdzsrIK9GNX27XL3f0djqnJjw8LOrZrJ6yC8uUX1ym3w9mVrvXsTOFWrA7TWU2u67sHqsGob4mJj2/2O123Tdnt4rLbGfVmoX/P/buMzzKMn3/+DnpvUMaJYQOoUnvWACxUJRmQV111XXtrmWtq669rL2tvdEVUZSO0nsn1IQSAgnpvUxm5v/Cv79dN/MMJJmSwPdzHPti57rnus6BySSR+7mfIN13UVsPpAIAAAAAAAAAAAAAAAAAAAAAAAAAAAAAAAAAAAAAAAAAAAAAAAAAOAt3hAIAAAAAAAAAAAAAAMBZJ9jfR5d3j9XMzSfs1mdtOaFLUmLr3b+gvFpLUk8Z1qf2Sax3b3eIC/c3rB3ILnVjkrPb0r05hrVxPeJcNrdf60h5e5lksdpq1TYfLXTZ3IaYfUtfT0eAi3SMDdGLV3TRlb3iFexf/y2LPt5emtArXhN6xeuDlUf03M8HVG2p/R7/3d6sUr2w8KCeHtup3jON7M8q1Vu/pOv77VmqsfN1Vlc2m7TjeLF2HC/WG8vSNLF3gu69sK1aRAY6Ie3Z5dO1x7TxSKHd2otXdFGAr7d7AwEAAAAAAAAAAAAAAAAAAAAAAAAAAAAAAAAAAAAAAAAAAAAAAAAAnMrL0wEAAAAAAAAAAAAAAAAAV5jcO9GwtnxfjnJLq+vde972LFVbbHZrLSIDNLhtVL17u0N0sJ9h7URRpRuTnL0qzRZtOlpoWL+oczOXzQ4J8FGH5sF2a3uzSmSx2n/vAq5w+4g2um5ASwX7+zit563DkvT97f0VFezrcN0na49pf1ap0+ZW1Vj1jx/26fx/rdHcrSdV44KvpWqLTd9szNQF/1qruVtPOL1/U3a8oELP/XzQbm1S7wQNbR/t5kQAAAAAAAAAAAAAAAAAAAAAAAAAAAAAAAAAAAAAAAAAAAAAAAAAAGdz3t2OAAAAAAAAAAAAIEl6aOJgPTRxsKdjAAAAnPMGJkeqdVSgjuZX1KqZLTZ9u+2EbhmaVK/eMzdnGtYm906UyWSqV98zUVJZo+0ZRTpwqlSHc8uVXVyl/LJqlVZZZLZYZbbaZLPVv39OSZXzwp7D9p4skdli/y/C19uktjFBLp0fE+Jn9/FKs1UniyrVIjLQpfMBV+vZMlyfXd9Lkz/crMoaq901FqtNb65I1ztXdW/wvJNFlbrm4y3am1XqcF3LyECN7NxMA5Ij1TE2RFHBvgoP9FV5tUWF5WZlFlZq/eECrT6Up3XpBYZ9SiprdMeMXdpxvFhPj+3U4Pxng4e+TVVZtaXW41HBvnryso4eSAQAAAAAAAAAAAAAAAAAAAAAAFB/T9x/h564/w5PxwAAAAAAAAAAAAAAAAAA4Jwx5LqHNOS6hzwdAwAAAABwBnw8HQAAAAAAAAAAAAAAAABwBZPJpMm9E/TykjS79VmbT+iWoUl17rs/q1Q7jhcbzJQm906oc8/TOZZfrjlbTmjx3hztzCyWzeb0Ef+nrNriuubnkNSTpYa1NjFB8vH2cun8yCA/w9rJokq1iAx06XzAHfomReq5CZ113+w9hmvm78jSPy7rqGah/vWek1VUqYkfbFJ6brnhmjbRQXpgVDuN7REnby9TrXp4oJfCA33VOjpIg9pG6b6L2ir1ZIleW5qmBbuyDfv+e/VReXuZ9ORlHeud/2wwe8sJLd+fa7f25GUdFR1s/JkHAAAAAAAAAAAAAAAAAAAAAAAAAAAAAAAAAAAAAAAAAAAAAAAAAGg6fDwdAAAAAAAAAAAAAAAAAHCVSX0S9crSNNlstWt7TpZoz4lidU0Iq1PPWVsyDWv9kyLVOjqorjEN7TlRrJcXH9LivTl2X4MrVJmt7hl0lssoqDCsHcguU/yDi9yY5o/yy8wemw0429Q+ifp49THtOVlit15jtWnBrmzdMKhVvfqbLVZN+3Sr0nPLDdeM6xGnV67sqpCAum3J7BIfqo+m9dQ3G4/r0e/3qtLg8/f9lUfUo0WYxveMr1P/s0VuabWe/GGf3drQdlGa3DvRzYkAAAAAAAAAAAAAAAAAAAAAAAAAAAAAAAAAAAAAAAAAAAAAAAAAAK7i5ekAAAAAAAAAAAAAAAAAgKu0jAzU4LZRhvWZm0/UqZ/FatPcrScN61P7Jtapn5HqGque/nG/Rr2xTotSc2SzOaXtGTFbre4bdhbLKq70dARDlWaLpyMATmMymfTg6HYO1yzfn1vv/q8uSdPuEyWG9St6xev9a3ooJMCn3jOu7tdCH17TQ14m4zWPzNurUyVV9Z7RlD32/V4VlJtrPR7g46UXr+jigUQAAAAAAAAAAAAAAAAAAAAAAAAAAAAAAAAAAAAAAAAAAAAAAAAAAFfx8nQAAAAAAAAAAAAAAAAAwJUm9040rH23/aRqLNYz7vXL/lxll1TZrQX5eeuybrF1zve/iivMmvrRZr238oistga3g4cUVtR4OoKhqpozf88DTcH5HWMU4u9tWN98tFA2W90/UDMLK/TOL4cN690Sw/TapJQ697VnZJfmevji9ob1gnKz3nWQ5Wy1OPWUvt+RZbd2z0Vt1SYm2M2JAAAAAAAAAAAAAAAAAAAAAAAAAAAAAAAAAAAAAAAAAAAAAAAAAACu5OXpAAAAAAAAAAAAAAAAAIArXdotViH+3nZruaXVWrov94x7zdpywrB2WbdYBfv71Dnff6uqser6z7ZpXXpBg/rA86rMFk9HMGTzdADAyXy9vTS4XbRhvaDcrFMl1XXu+8maY6qxGn/FPH5JB/n7OG8b5q1Dk9QiMsCw/s2mTJVW1jhtXmNXUlmjh79LtVvrFBei24cnuTcQAAAAAAAAAAAAAAAAAAAAAAAAAAAAAAAAAAAAAAAAAAAAAAAAAMDlGnY3OAAAAAAAAAAAAAAAAKCRC/Lz1tjucfpmU6bd+szNmbq4a/PT9imqMGtR6inD+pQ+ifXO+LsXFx7U+sMFp13n621Sr5bh6tkyXO2aBatVVKCahforMshXwX7eCvD1lreXSd5eJsMe8Q8uanBeGKux2jwdATin9G4VrkV7jD+jj+WXKzbM/4z72Ww2zdx8wrDeq2W4hraPrlPG0/Hz8dLtw9vokXl77dZLKmu0bF+OxvWMd+rcxurpBft1sqiq1uNeJunlK7vK19vLA6kAAAAAAAAAAAAAAAAAAAAAAAAAAAAAAAAAAAAAAAAAAAAAAAAAAK7k4+kAAAAAAAAAAAAAAAAAgKtN7pOobzZl2q0t25ejvLJqRQf7Oewxb/tJVdVY7dZaRwVqYHJkgzIeyC7VB6uOOFzTMTZEtw9P0qXdYhXsX/+tP1arrd7PxZnx8/YyrAX4eikxItCNaf4oNIBtYzj7xIQ4/gzPKzPXqd/+7FLllVUb1i/q3KxO/c7URZ2b6ZF5ew3r6w8XaFzPeJfMbmy+3njc7uPXDWipPq0j3BsGAAAAAAAAAAAAAAAAAAAAAAAAAAAAAAAAAAAAAAAAAAAAAAAAAOAW3GULAAAAAAAAAAAAAAAAZ73+bSKVHBOk9NzyWjWzxabvtp3UzUNaO+wxa8sJw9rk3gkymUwNyvj2L4dltRnXbxrcSk9e1lG+3l4NmiNJRZXmBveAY0F+3oa1jrEhWnjXQDemafwmfbhJJ4uqPB2j3h4Z016XpMR6OsY5LSbYz2G9otpSp36bjhQ6rA9uG1WnfmeqZWSgWkcF6mh+hd36towil8xtjGwG3xOX7svRqpdXO2XGqRLHnztDHMwJDfDWz3fyWQ4AAAAAAAAAAAAAAAAAAAAAAAAAAAAAAAAAAAAAAAAAAAAAAAAAzuTj6QAAAAAAAAAAAAAAAACAO0zqnaAXFx2yW5u5OVM3D2lt+NyDp0q19ViR3ZrJJE3qk9igbOXVNfpxZ7ZhfVr/FvrnuM4NmvHfCsvNTut1timrsjilT/NQf8NaAX/+tRzJK9fxgkpPx6i3ksoaT0c453l5mRzWrTZbnfplFVc5rCdEBNSpX10kRAToaH6F3VpOabXL5jYV7vysSMspM6yFBbAFFwAAAAAAAAAAAAAAAAAAAAAAAAAAAAAAAAAAAAAAAAAAAAAAAACczcvTAQAAAAAAAAAAAAAAAAB3mNQ7QV4m+7XdJ0q092SJ4XNnbT5hWBuUHKWWkYENyrb+cIEqzBa7teahfvrH5Z0a1P9/FZSbndrPVUwGf1+SZLHZnD7PZrOpuLLGKb0SIwIMa03lzx9oSvLKqh3Wg/y869SvoNxxv+hg3zr1q4uoYD/DWkEZnx8AAAAAAAAAAAAAAAAAAAAAAAAAAAAAAAAAAAAAAAAAAAAAAAAAgLOXl6cDAAAAAAAAAAAAAAAAAO6QGBGoIe2iDeszN2fafdxqtWnuthOGz5vSJ7HB2bZnFBvWLu8epyA/7wbP+G87jxvPa0z8vI23N5VWWZw+r6iiRharzSm92jcPNqyVVNYot7TKKXMA/Ca/1OywHh7oW6d+VWarw7qXyVSnfnXh7aC32eI4FwAAAAAAAAAAAAAAAAAAAAAAAAAAAAAAAAAAAAAAAAAAAAAAAAAATZmPpwMAAAAAAAAAAHCu63nXh8rILbZby/vmb25OA0CSvvl1t+78YGG9n3/rxefpuesucGIiAPCc1anHNO6fs+r9/MGdW2j+41OdmAhomCl9ErTyYJ7d2rfbTuqxSzrIx9vrD4//ejBPJ4uq7D4nxN9bl3aLbXCuI3nlhrVh7aMb3P9/bTxS6PSerhDo521YK6uqcfq8PSfs/25WHz1bhjusr00r0NgecU6bB5zrdmY6/vptGRVYp34BvsafP5KUX2ZWQoTjNfWVV1ZtWHP0uQgAAAAAAAAAAAAAAAAAAAAAANyvff+LdPT4Cbu16sxUN6cBIElfzPxON9/3aL2ff+dN0/Tq0393YiIAQEP5JXZp0PP5uQwAAAAAAAAAAAAAUFfvXdtTxdkZdmsPLbF/1j0A19q16Bv99Mqd9X5+7wm36qLbn3NiIgBN1bEdqzX9b+Pq/fyW3Qfr6lfnOzERAACwx8fTAQAAAAAAAAAAAACcGavVpqM5Rdp3PFf7jufp0Ml8FZZWqri8SkXlVbLZbPL39VFEcIDio0KUFBuhlFbN1Ld9gqJCAz0d/6xRWFqpvcdzdeRUoU7kl+pEXomyCkpVWlmt8iqzKqpr5OPlpbAgP4UFBSgsyE8tY8LUo02cerSJVWJ0qKdfwjmhvMqsDfsztfvoKaVlFSgjt1ilFdUqqzLL28ukYH8/BQf4KiEqVK2bh6tNbIR6tIlVclyk2zKWVlZr3/E8Hc4qUGZ+iU7klehkQalKKqpV8f/fS5IUFuSv8CB/hQb5Kz4yRD3aNFePNnFqExvhtqzA2WRMSqzCAvaquLKmVi2ntFrL9+dqVJfmf3h81uZMw35ju8cpyM+7wbkKysyGtdgw/wb3/29Wq03rD+c7taerRAX5GtYyCyqdPm/DkUKn9WoW6q+2MUFKyy23W1+Tlq+xPeKcNg84l9lsNq08aHwxYqCvtxLCA+rUM9LB548kZRdXKiGibj3PVFaR8edbdLDjXAAAAAAAAAAAAAAAAAAAAAAAAAAaJ6vVqsPHjiv1wCGl7j+kA2lHlF9YpOKSEhUWlcgmmwL8/RUZHqaEuOZKbt1S3bt00oDePRUdFeHp+IDTZZ3KUer+Q0o9cEh7D6TpVF6+iotLVFhcoqrqagX4+yssJERxsTFq3SJRKZ07qG/Pbkpu3dLT0e2qqanR2k3btOTXNdq976D2H0pXQWGRSsrKZDKZFBocrGYxUerYLlk9unTSqBGD1adnN5lMJk9HBwAAAAAAAAAAAAAAANAANqtVhVlHlXtkn3KP7lN+xiFVlhSqqqxYlWVFks0mHz9/+YdEKDQmXhHxSWreNkWJXfoqMCzK0/ElSZUlhco5sleFJ4+oJOeESnJOqDQvS9UVpTJXlctcWSEvbx/5B4cpICRM/sFhCmveUnEdeii2fQ+FNUv09EsAAADAWcjH0wEAAAAAAAAAAAAA2Gez2bT7aI5W7TmmVanHtHbfcZVWVNe5j8kkdW8dqwkDO2ry0K6KjQh2Qdq6yysu147D2dp2OFvb07O0PT1bJ/JLDNdPHdZV79w2xo0JpeLyKm08kKkNB05o5+FspWbkOsx4JpqHB2ls/466ZkSKuifFOikpJKmi2qz5Gw5oxso9Wr8/U9U1ljr3iAoJVJ/28Tq/e5JG9kxWm9gIp2Qrq6zW1rQsbTiQqW3pWdp7LFfHcotks9W/Z0RwgMb0bqtrRnTTwE4tnJITOBcE+nprbI84fbXhuN36zM2ZGtWl+f/9/+IKsxbuOWXYb3If52zyrnLwmRXi79wtPj/vOaWTRVVO7ekqMSF+8vEyqcZa+wPzaH65yqtrFOTnvD+fXw7kOq2XJF2c0lzv/HLEbu3HXVl68rIOTs3flG36+3BPR0ATtuFIofLKjH9X6tUyTN5edTucuEVkoMP6+sMF6tUqok49z0R2cZXScssN662igpw+s7E6+dJol8+4e+YuzdpywqMZAAAAAAAAAAAAAAAAAAAAAAAAcHay2WzasWefflmzQb+s2aBVGzarpLSszn1MJpN6pnTW5HFjdM2VYxXXvJkL0v7Ru59+rXc//cblc/7Xy08+qDEXNq7rDYtLStVjxOXKzMo+7drqzFQ3JGq6jmRk6pc167VizQb9unajTmQZX8PtSFLLRI0fc5GmTZ6gbp07ODll3WWezNa7n32tT76eo7yCQsN1VVXVys0v0N4DaZr30xI99cpbahEfp1uvn6o/XztZUZERbstsT3V1tXbtPaAtO3Zry8492rJjt1IPpKmmpsb4ObznAQAAAAAAAAAAAAAAcA6y2Ww6lbZbR7ev0rHtq5Sxa62qy0vr3shkUmy77uo8YoK6XjRZIVHuuY9RVVmxju/ZqMw9G5R9cKdyjqSqJMf4rO4zERzZXB2HjVX3i69RbLvuTkp69tky79/aOv8jT8f4Px0GX6rhNz3h0QxVZcX66OZBKs09edq1Dy3Jc0MiAADQmHBnLwAAAAAAAAAAAKARqbFYtSr1mOavP6AFmw8qr6SiwT1tNmnHkWztOJKt5+es0dShXfXAlYMUHxnihMRnprC0UtsPZ2v74SxtT8/S9vRsZeQWu21+XW1Pz9KdHyzUvuN5stpsTu19qqhcHy3epo8Wb1O31s31yOTBGtWrrVNnnGsqqs16/+etevvHTSosq2xQr/zSCi3elq7F29L198+X68pBnfThHZfVu19mXrGu+9f32n00RzUWa4Oy/a/CskpNX7lH01fuUdu4SN03foCmDuvq1BnA2WpKn0R9teG43drSvTkqKK9WZJCfJOn7HVmqrLH/9dsmOkj920Q6JVNYoK9hLb+sWm2bBTtljiR9tPqo03q5mo+3l1pHBSott7xWzWqTtmcUa1DbKKfM2nG8SJuOFDql1+/G94zXO78csVvLLzPrs7UZun1EG6fOBM5Fry455LA+pH10nXt2jnf8+9KK/bn6y3Dnf/3+ciDXYb1LfKjTZwIAAAAAAAAAAAAAAAAAAAAAAABwjpqaGv2ydqPm/rhI3/+8VLn5BQ3uabPZtG1XqrbtStU/Xn5L0yaO02P3/VUJcc2dkNi+3PwCHUg77LL+RopLy9w+83QefuZlZWZlezpGk7Vjzz7N+WGhvl2wWAfTjzil55GMTL3+4ed6/cPPNWrEEP3jgTvVp2c3p/Sui+rqar363id68a1/q7yifufDHD+ZpcdfeF2vf/CZnnn4Ht10zSSZTCYnJ62tpqZGu/cd1Nade7Rlx25t2blHu/cdUHW12eWzAQAAAAAAAAAAAAAAgKbIaqnR0e2rtH/lfB1Ys0AVRXkNb2qzKfvgDmUf3KFVnz2vlFFTNfjaBxQaE9/w3nZkHdiun165U7lH98lmde49dMoKTmnr9x9p6/cfqXnbbhr2p0fUtv8op844G1QU5ys/w/G5+u5Umuf5/ZEr/v0Pleae9HQMAADQSPl4OgAAAAAAAAAAAACA39z778VasPmg8krqd+DWmagyW/T58p2au26fHp8yVDeP6uWSOUeyC/XjpoPanp6l7YezdTi70CVzXCW7sEypGbkun7Pr6Cld9fJ3Gtuvg567/gLFR4a4fObZZun2dN3z0WKdzC91Sf+covIGPb+4vErb012/kTAtq0B/ff9nTV+5W6/cOFLtE6JcPhNoyvq0jlDbZsFKy6l9QGu1xabvtp3UjYNbS5JmbTlh2GdynwSnZYoK8jWs7cosVt+kSKfM+XFnltYfbvhBvu7UJSFUabn2P49/2JmlQW2d85n39grnHxKckhCmfkkR2nik0G793V+PaHKfBMWE+Dt9NnCuWLYvR6sP5TtcM657XJ37do0PVZCft8qrLXbrq9PytftEsVISwurc24jVatN7vx5xuKZvUoTT5gEAAAAAAAAAAAAAAAAAAAAAAABwnr88+KS+/3mpcvNddx1nVVW1Pvp6tmZ+/5P++fd79ZcbrnbZLEgr123Sx9/M8XSMJundT7/W2x9/pUOHj7p0zuJfVmvpyrX687WT9eITDygoMNCl8353IuuUpvz5bm3YusMp/fIKCnX7Q//Qz8tX6tM3XlBYqHPPH6mpqdHXc+dry4492rpzj3bu3a/KyiqnzgAAAAAAAAAAAAAAAADOVgv/da8OrFmgiqI8l82wmKu0Y8Hn2rtirobf+LjOG3ez02eU5mcr53Cq0/v+r1NpuzTnsavUcehYXXj7cwqNiXf5TDRNx3as0Y6fvvB0DAAA0Ij5eDoAAAAAAAAAAAAA0JREhQQqKtTxQVzNwoPr1fuLFTvr9bz6KK2o1kOfLdOa1Ay9e/sYBfr5OrX/wq1pevKbX53a82w2f+MB/br7qD6/d5yGdm3l6ThNQo3Fqke/XKGPFm/zdJRGZXVqhob//XO9fesYXTGok1N6Bvr5ql18lMM1FdVmZeaVOGUe4C5T+iTouZ8P2q3N3HxCNw5urbScMm0+Wmh3jZdJmtQ7wWl54iMCDGs/7srWjYNbN3jGyaJKPfit6ze7O1v/NpH6YWe23dr8nVl67JIOCvZv2Dao77ef1I+77M9oqLsuSNa1n2y1W8srq9aNn2/X7Fv7yt/HyyXzgbPZ4dwy3TVzl8M1g5Ijldys7r+j+Xh76YKOMYafDTab9OxPB/TNTb1lMpnq3N+e6ZsytT+71LAe6OutER2inTILAAAAAAAAAAAAAAAAAAAAAAAAOBdFR0YoOirS4Zrmzep3Dc/HX8+u1/Pqo6S0THc/+k/9unajPn3jBQUGGl+nivqpqKjUbQ88IZvN5ukoTdK3Cxbr0OGjbplltVr1wRcztHrjFn376Ttq06qFS+cdOnxUF028XieyTjm99w+LlmvEhGu1ZNZnio6KcFrf0rJy/fm+x5zWzxM6tG1z2jUH0g67IQkAAAAAAAAAAAAAAAAao8CwKAWGO763SnBks3r13vHTF/V6Xn1Ul5dqydsP6diONbr0oXfl6+/4PlmN2f5V83Vk26+a8OTnat1zqKfjwI7oVu09NttcVaGF/7r3t0P/PcDHP1BRLds5XGOurFBJTqabEgEAAHsadlcyAAAAAAAAAAAA4Bxz86ieemjiYE/HcJr5Gw8ot7hcMx68QsEBfp6Oc04rKq/S5Bfn6qv7x+vCHqc/EOxcVlZZrT+9MV/LdhzxdJRGqcps0S3v/KjyKrOuPb9bg/v1bhevDa/e6HDN6tRjGvfPWQ2eBbjTxPMS9MLCg7La2We7M7NY+7JK9N32LMPnD2kXrcQI521EH9zWeKP+uvQCLd+fows61m+zviTllVXrhs+2qaDcXO8ennJhp2Z67Pt9dmv5ZWa9uiRNT1zWsd7992eX6sFvU+v9/NO5sFMzjegQrV8O5NmtbzpaqDtn7NSbU7opwNfbZTkyCiq0Ni1fU/okumwG8N++3XZC43rEy9vL5JL+WUWVmvbJVuWXOf5cu+uC5HrPmNQ7QT/uyjas/3IgTy8tPqSHRjf8wpEtRwv12Pd7Ha65tFusgvzqv+3zivc3al16gWF97q19NcjB9yMAAAAAAAAAAAAAAAAAAAAAAACgqfvLn67WE/ff4ekYTvPtgsXKycvX/C/fV3BQkKfjnFWeevVtHTp81NMxUAd79h3U+ROu1aKZn6pjO9ec25GReVKjJ/9JJ7JOndH6kOAgxURFymKxKCe/QJWVVad9zu69B3TJ1Tdr6ZzPFRoS3NDIZ43dKxecdo1fYhc3JAEAAAAAAAAAAAAAAEBjdN64mzXkuoc8HcNp9q+ar/LCXE18dob8ApvuPqKq0iLNfmSyrnjqKyX3vdDTcfBfvLx9lDJyqsfmr/7iRRVkpnlsfkKn3vrzJxscrjm2Y7Wm/22cmxIBAAB76n+XHgAAAAAAAAAAAABuF+zvq4GdWqh3u3h1S2qu1s3CFR8VoiB/X1ltNuWXVCqroFQbD2Rq5Z5jWrr9sKw2m8Oea/cd1y3vLNCX946Xl5fJTa+k6YoIDlCfdvHqkBiltvFRahsXqYSoUIUE+ikkwFf+vj4qqahSaUW1juYUaffRHG08kKnF29JVUV3jsHd1jUU3vP69ljxzrTq1iHHTK2paKqrNmvjCHG08cOK0a9snROmiHm3Ur2Oi2v3/v6egAF/ZbDYVllWpuLxKR7ILtevoKe05lqM1qRnKKS53w6v4TXCAr3q3jVenFjFqGx+ptvGRahEdppBAP4UG+inQz0elFdUqqajWifwS7Tp6SlvTsvTT5kMqLnd84J7NJt338WK1bBam4Smt3fSKgKYlPjxAwzvEaMX+XLv16Zsy9eOubMPnT+mT4NQ857UMV1iAj4or7X+vuGvGbn1/ez+1bVb3je+ZhRWa+tEWHTpV1tCYHpEUHaSeLcO0PaPYbv3fq4+qf5tIje7avM6916Xn68bPtxn+uTvLi1d00UWvr1OJwZwfdmYrLadMH17bs15/x45szyjS+yuP6Mdd2eqXFKEpfRKd2h8w8tfpu/TK4jTdcX4bTeqdIF9vL6f1Xr4/R3fN2K28smqH6y7u2lzDO9T/5+qRnZupffNgHXTw+fn6snR5m0y676K29f59atXBPN32zQ5V1lgN15hM0u3Dk+rVHwAAAAAAAAAAAAAAAAAAAAAAAEDjEBwUqKED+qhvr+7qmdJZSS1bKDGuuYKDgmS1WpVXUKiT2ae0dtM2rVi9XgtXrJLVanzdkSStWr9Z0/76gOZ8/Ja8vJx3Hde5bOvOPXrjw889HeOs5+3trb49u2lA7x7q3bOb2rZuqZaJ8QoLCZGPj7fyC4uUk1egLTt26de1m/T9wqUqKXV8vfSJrFMaO+1WrfphuprHRDs1r9ls1lW33quME1kO17Vp1UK3Xj9VY0dfqHZt/nPeg8ViUeqBNH27YJE++HyGcvMLDHts25WqW//2uL55/zWn5QcAAAAAAAAAAAAAAADgOr4BwWrZbaDiO/dWbNtuiohvrZDoePkGBMlms6qiOF+leVnK3LNRR7etVPqmpbKdZn9gxq61+uH5W3TFP76UycX7AwNCI5TQqY+iW3VQVIu2imzRVqExCfILCpFfYIh8/PxVVVai6opSFWUdVXbabmXu2ai0DYtVU1XhsLfFXK15T9+g695eopjWnVz6OnDmkvtdpJDoOI/MzjqwXZvmvOuR2QAAoGnx8XQAAAAAAAAAAAAAAI6FB/nrsn7tNWFgJw3u3FJ+Pt6GaxOjfZUYHare7eL1l0v6KD2rQK/OW68ZK/c4nLFwS5reWbBJd17ez9nxm7yQQD9d0C1JQ7u20sBOierUIkYmk8nhcyJDAhUZEqiWzcI1pEsr3Tamt4rLqzT91916Ye5aFZdXGT63vKpGt73zk5Y9e628OfjwDyxWq25+80dtPHDC4bpRvZJ13/gB6ts+wXBNbISPYiOC1T4hSiN7JUuSrFabNh86oZ+2HNLs1XuVVVDq1Pz+vt4antJaw1Naq3/HRHVPan7av+Pw4ACFBweoRUyY+nVI1E0jpcrqGn23fp+embFK2YXGBwdarDbd/t7PWv/KjQoN9HPqawHOFlN6J2jF/ly7tU/XHpPZYrNbCwvw0ZiUWKdm8fH20sTzEvTJ2mN263ll1Rr77ga9cmXXM55dXWPVR6uP6vXl6SqprPlDLSbET7ml1Q3O7S43DW6tO2fsslursdr056+269lxnXVNvxby8nL8fVqSCsvNevuXdP171VFV/9ffs4+XST7eJlWaHV+IUFetooL08hVddNs3Ow3XpJ4s1cjX1+nqfom6dWiSWkYF1nversxi/bw7Wz/vOaV9Wc79fgbUxeG8ct0/Z49eWHhQl3SL1eXdYjUgOUreZ/B1as+uzGK99+sRzdtxUjb7H9H/JybET8+N71yvOb8zmUx66vJOuvrjLQ7Xvbo0TRuPFOiJyzoqJSHsjPvnl1XrvV+P6N1fD8t6mtdzdd8W6hwfesa9AQAAAAAAAAAAAAAAAAAAAAAAADQOEeFhGj/mIk0ed4mGDegjPz/ja79bBMapRUKc+vbqrrtvuV6HDh/V8298oC9nz3M448fFK/SvDz7V/X+5ycnpa3vsvtv1xP13uHyOp9TU1OiW+x+TxWKpVfPz81V1tdkDqc4evr4+GjlssKZMuFRjLhimiHDja/Jim8UotlmMUjq11/VTrlBB4cN677PpeuGtD1RZaXxux+Fjx3XLfY9p3hfvOTX7Ey+9qY3bjK8V9vLy0sN33apH7r7V7te5t7e3unXuoG6dO+jeW/+kB556UZ9On2vYb84PC3Xh0IG66ZpJTskPAAAAAAAAAAAAAAAAwLn8Q8LVYchl6jxiglp1HyxvX+P9gb7NEhXWLFEJnXqr75V/UUFmutZ+/ap2L5nhcMahdQu1cc476j/5Tqdm9wsKUZveF6h1r6FqkTJQMUmdTns/psCwSAWGRSo8tqVa9RiivlfcpqqyYu1aNF2rv3hBVWXFhs81V5brh+dv0/XvLJOXt/G9t852Q657SEOue8gts2Y/MkXpm5Ya1nuMmeaWHP/LaqnRz6/eLZu19j5Nb18/WcxN5z4qAADA9Xw8HQAAAAAAAAAAAACAfT2SYnXTqJ66clBnBfjV75/2kuMi9c5tYzSqZ7Lu/vcilVQYbx56fs4ajR/QUS2bhdc3cp3ERgSrZ5tY9WgTq57JceqZHKfRT3ytjFzjjXLuEh7kr+sv6K5L+rTT0K6t5O/b8H9aDQvy161jemvCoE668Y0ftG7fccO1u46e0vRf9+ja87s1eO7Z5LlZa7Rwa5phPTYiWG/8ebRG9kquV38vL5P6dUhUvw6JenTSEP246aBSM3LrG1eS5O/ro0lDuuiSPu10QfckhQQYb4Q9UwF+PrpqWIou69tBd32wUPM3HjBcm1VQqrd+2KhHJg9p8FzgbHRxSqwiAn1UWFFTq2a22AyfN7ZHnAJ9nb9h++4LkzV9U6YqzLU3AUtSfplZN36xXb1bheua/i00MDlKSdFBf1hTWlmj7ceLtDg1Rwt2Z+tEYaXdXq9N7KrrPtvm9NfgKuN7xOmtFek6kF1mt2622PTgt6n6csNxXdOvhS7qHKPEiMA/rCksN2vD4QIt35+r+TtO2v17//vF7fXpumM6XmD/z60hxvWM17GCCj3380HDNRVmiz5ec0yfrcvQsPbRGpgcqf5tItU1PlTB/rV/HqmusSqvrFp7s0q058Rv/9tyrNAl+YGGyCmt1ufrMvT5ugxFB/tpQHKkuiaEKiU+VJ3jQ9U81F9+Pl61nldaWaOdmcXacKRAKw/kaf3hgjOa5+/jpQ+v7aH48IAGZz+/Y4yu7peobzZmOly36lC+Rr6+TsPaR2tM1+YakBypDs1D5OX1xwuJTpVUacPhAq08mKe5W08afub/t6ToQD1+aYcGvQ4AAAAAAAAAAAAAAAAAAAAAAAAA7tWrWxfd/qerNWXcpQoI8K9Xj3ZtWuvj15/TmAuH6bYHnlBxSanh2n+8/JYmXn6xWrdIrG9kSHr5nY+0M3V/rcfbJyepV7cumvX9Tx5I1fQlxsXqz9Om6KZrJiq2WUy9ekRGhOuRe27TZaPO19W33acDaYcN1/607FfN+v5nTR43pr6R/2DP/oN648PPDeve3t767K0XNWXcJWfULyw0RB+88oySW7fU4y+8brju0ede0/gxIxUdFVHHxHUXGBCg7l06qnePrjqve4rO695Vs+f/rOffeN/lswEAAAAAAAAAAAAAAICmJLZ9D5039iZ1ueBK+fjV7yz0yMRkXfrgO2rbf5R+fu1uVZeXGK5d9dnz6jR8vMJjW9Y3siQpICRcPS69Xu0HXaLWPYfKx69+exv/m39wmPpccas6nz9B8565Ucd3rTNceyptl3Ytnq4eY65t8Fw4VpyTqcNblhvWQ6JildxvpBsT/cf6GW/oVPruWo9HtWir2HY9tPeXbz2QCgAANFYNv4MoAAAAAAAAAAAAAKca2KmF7h8/QOd3T3Jaz3EDOqp5RLAmPj9HleYau2uqzBa9Om+9Xv/zaKfN/V3z8CD1aBOrHm1i1TM5Tj3axCohKtTpc5xlQKcWGtCphUt6Nw8P1qyHrtSkF+Zo/f5Mw3UfLNyia8/v5pIMTdGqPcf05g8bDeudW8Zo5oNXKjHaOe8rXx9vTRjYSRMGNqxPclyk3r/9zA7Pq6vQQD99dNdl+vNbP+r7DQcM1322bIfunzBA/r5sEQD+l7+Pl8b1jNfn6zLq9LwpfVxzKG3zUH/dc2Gynl940OG6LceKtOVYkSQp0NdbkUG+8vYyKbe0WhVmy2nn3D48SSO7NHdKZnfx8fbSCxO6aOIHm2S1Ga/blVmsh79Llb6TAny8FBXiJ0nKL61WZY3V4YzLusXqL8OT9Om6Y86M/gd3np8ss8WmlxcfcrjOYrVpxf5crdif+3+P+XqbFBHoq2B/b5VXW1RcUXPa1wQ0Rnll1VqwK1sLdmX/4fEAHy+FBvgoxN9HZdU1Kiw3q9ri4AvegL+Plz6+rqcGJkc5K7KeG99F6TnlWn+44LRrVx7M08qDeZIkL5MUHuirsAAfVZgt9XpNkUG++vT6XgoP9K1XdgAAAAAAAAAAAAAAAAAAAAAAAADuNaR/b/397ts0cvhgp/WcePnFimseo0uu/rMqK6vsrqmqqtbzb3yg919+2mlzzzX7Dx3Wc2+8b7f2zgtP6svZ37s5UdOX3LqlHvjrzZo2aZz8/Pyc0rN7l45aNvdzDRt7tQ4fO2647qlX3tKksRfLZDI1eOaDT72kmhr757VI0vOP3q8p4+p+tsRDd96ijMyT+vDLmXbr+YVFevrVt/XGs4/VubcjAQH+6ta5g3p3T1HvHl3Vq1tXde3YTt7e3n9Y9+2CRU6dCwAAAAAAAAAAAAAAADRlLboN1KCr71ebPuc7rWen4eMUHNVcsx6eqJrqSrtrLOYqrf36VY257/UGzWqRMkAtUgY0qIeR4MjmmvzcLM36+yQd373ecN2W7z5QjzHXuiQD/mP34umyWY3vZZEy6ip5/c9+MXfIyziotV+/arc26u5XtXvxDDcnAgAAjZ2XpwMAAAAAAAAAAAAA+E1K62aa9dCV+vGJqTq/e5LT+w/s1EKv3HSRwzVz1+5VSUV1g2e1i4/UfeMH6It7x2nnW7do73u3a8aDV+rvk4ZoTO92SogKbfCMpizI31fv3DZGgX4+hmtSM3K173iuG1M1XpXVNbrrw4Wy2mx2621iIzTv0clKjD733lfeXl76182j1Dw8yHBNXkmFVu4+5sZUQNMypXdCnda3bRasPq0jXBNG0l0XJGtCz/gzXl9htuhEUaUyCipUYbacdv2k3gl67JIODYnoMQOTo/TQ6PZnvL6yxqoThZU6UVipyhrjjd+SNKx9tN65qrtTDlc9nfsuaqs3JqcowLduW7fMFptySqt1JK9Cp0qqT/uagKamssaqnNJqHc4r16mSalVb7P/s50hcmL/m3NpXF3Zq5tRs/j5e+vqm8zSsfXSdnme1SQXlZh3Nr6jXa4oN9desW/qoU9y593MuAAAAAAAAAAAAAAAAAAAAAAAA0NR079JRP3z1gZZ/+6VGDh/s9P5D+vfR288/6XDNjO8WqKS0zOmzzwU2m023PfC4qqpqn7lx/ZQJGjG4vwdSNV2xzWL0xrOPadevP+qmaybJz8/P6f3nf/mB/P2N+x5MP6IVq41v8nWmtu7coyW/rjGsnz+4v+659YZ693/lHw+rXVIrw/qnM+bqVG5evftLkq+vj26ZNkXvv/y0Ni6aq/z9m7Tmx5l687nHdf2UK9S9S0d5e+BGWwAAAAAAAAAAAAAAAEBT0Dw5RZOem6VrXvtRbfqc7/T+LbsN1Ki7X3G4Zu+KuaoqL3H6bGfyDQjSpQ++Ix//QMM1OYdTlXt0nxtTnXtsNpt2LZpuvMBkUveLr3FfoP/PZrNp4Wv3yGKuqlXrNvpqte451O2ZAABA41e3O3wBAAAAAAAAAAAAcJkVz16nC3u0cemMq4alqE+7eMN6eVWNlmxLb/Cci3om69HJQ3Rp3/ZKjA5rcL+zUVJshKad393hmpV7jrkpTeP29o+bdCyn2G4twNdHX90/XjFhQW5O1XiEBwforsv7OVyzcs9RN6UBmp5erSLUITb4jNdP6ZPgwjS/+dfkFI1Jae70vneMaKPXJ6XIZDI5vbe73HVBsu4Y4dyflyael6Av/nSe/Hzct5Vqcp9ELb57oHq1DHfbTEkKD/R16zzAncb1iNOSewaqT+sIl/QP8vPRNzf11l0XJMvby/Wfo0PaRWnxPQOVkuC836eKK2oMa95eJiVGBDhtFgAAAAAAAAAAAAAAAAAAAAAAAHCu2bhorkaf79obw1w3ebz6n9fDsF5eUaGflv3q0gxnq/c++0ZrNm6t9Xiz6Ci9+PgDHkjUtH35zsv6yw1Xy9fXdde2dmzXRnfefJ3DNXN/XNTgOa+9/6lhzcvLS68+/UiD+gcE+OuFJ4zfY5WVVXrnk68bNCM4KEhvv/Ckbrx6onqmdJaPj0+D+gEAAAAAAAAAAAAAAADnkhveW6Hkvhe6dEa3UVcpoXMfw7q5slxpG5a4NIMzRMQnqceYaQ7XHN220k1pzk1Ht61U4ckjhvVW3QcrMjHZfYH+v63ff6Tju9fXejwoIkbn3/K02/MAAICmwX13FAMAAAAAAAAAAADgkJeXyS1z7h7b32F9deoxt+SAdFm/9g7r+4/nuSlJ45VXXK43fthgWP/7pMHq1CLGjYkap0v7nua9lMl7CXBkSu/EM1rnZZImnpfg4jSSv4+XPrmul564tIN8nPDzQcvIQH1xQy89ekkHt/284UqPXtJBb0xOUVhAww79DAvw0UtXdNFbU7vJ38f926jaNw/Rgjv6680p3ZQUHeiyOWEBPrq6b6K+va2vPrmup8vmAP8rOtjPLXMGt43S3Fv76v1reigmxN+ls7y9TPr7xe216K4BGt4h2iUzWkcF6q2p3TT7lr5qHuq815NfVq3UrBLD+pTeCWodHeS0eQAAAAAAAAAAAAAAAAAAAAAAAMC5xsvLPdcqPnDHzQ7rv64xvj4f9h3LPKHHnv+X3drL/3hIUZER7g10FnDX18P9t90ob29vw/ovazc2qH9hUbG+X7jUsH7pyBFK6eT4vIczMXb0herSsZ1h/avZ82Sz2Ro8BwAAAAAAAAAAAAAAAEDdmdy0H2rA1Lsd1o/tWO2WHA3VYchlDuu5R/e7Kcm5aefCrx3Wu4+51k1J/qP41HGt/OQZu7ULbvunAsMi3ZwIAAA0FQ27QxkAAAAAAAAAAACAJmdEt9YK8PVRpbnGbj01I9fNic5dvdvGO6xnFZa6KUnj9dHibSqvsv9ebRkTplsuPs/NiRqnVs3CFRsRrOzCMrv1rAL7jwP4zcTeCXpu4UFZrI4PpBzWPlrx4QFuSiX9ZXgbXdotVu/+ekQzN2WqssZap+e3ax6sGwe10tS+iQr0rX2oaHy4v93nxYbaf7wxmdwnUcM7xOitFemavilT5dWWM35uWICPru3fQrcOS1JzD79Wk8mkSb0TdGWveC3fn6uZmzO1Yn+uyurwemr3lDrFhmhIu2gNax+twe2i7P79A66264kR2p9dqrVp+VqXXqBtGUXKLKx0Su9WUYG6JCVWk3onqEt8qFN61kXXhDDNuLmPdmUWa/qm4/phZ7ZyS6vr3c/P26QRHWI0sXeCLkmJlbeXyYlpf7MmLV9G5y4H+Hjp/pHGhzYDAAAAAAAAAAAAAAAAAAAAAAAAaDwuGjZIAQH+qqysslvfve+gmxM1fXc8/JRKy8prPT5y+GBdfcXlHkiEMxUdFaGBfXpq9YYtduuHDh9VZWWVAgLqd03xtwsWq6rK+PrBv9xwdb362u11/dW685Gn7dYyTmTp17UbNWJwf6fNAwAAAAAAAAAAAAAAANC4JJ03Qj5+Aaqptn+ee87hVDcnqp+Ezr0d1kvzstyU5NxTWVKog2sWGNb9Q8LVcaj790Uuev1+VVfUvndSUu/z1fXCSW7PAwAAmg4fTwcAAAAAAAAAAMCVLFardhzOVuqxXB08kaeDJ/J1LLdYxeVVKq2oVmlltXy8vRTg66Po0EDFR4WofUK0uiU11+DOLdU+IcrTLwFnYN/xXK3fn6kth07qSHahjuUWqbi8WhVVZplMJgX6+SgmPEhJzcPVtVVzDeiYqKFdWynI39fT0QGPCPL3VeeWMdqWbn+j2dFThe4NdA4L8PNRWJC/isvtH3pYXml2c6LGpcpco0+Wbjes/+WSPvLz8XZfoEauWXiQsgtrbySUpPKqc/u9BJxO81B/HX9hlKdj2NUqKkgvTOiih0e315q0fK1Lz9f2jCLllVWroNys0iqL/H28FOLvrfjwALVtFqzuiWEa0SFGHeNCHPbe+ugIp+fd9PfhTu9pJDbMX/8c11mPjOmgZftytDYtX3tOlCijoEKFFWZV11gV6OutsEAftYkOUuf4UA1vH62h7aMV4Gv8/cOdr+F3Xl4mXdS5mS7q3ExVNVZtPlKg7ceLtedEsTIKKnWiqFIllTWqNFtks0kh/t4K9vdRiL+PYkL81LZZsNo1D1bbZkHqnhiumBA/t78G4H+ZTCZ1igtVp7hQ3Ti4tSSpsNys1JMlSj3529fqicLf3t85JdUqr7aowmxRpdkiL5NJ/j5eCvb3VvNQf8WHB6hds2B1jg9Vv6QItY4O8vCr+023xDB1S+yiZ8d1VurJEm08Uqi9J0uUllOm7OIq5ZVVq9JsVbXFKm+v315TeKCvYsP81SoyUB3iQtSrZbj6JUUqyM+1P9euPJhnWLthUCslRAS4dH5j9caUbnpjSjdPxwAAAAAAAAAAAAAAAAAAAAAAGLBYLNq2K1W79h7Q/kPp2nfosI4ez1RxcYlKyspVUlomHx9vBQYEKCYyQgnxserYto16pnTWsIH91LFdG0+/BJyBPfsPau3Grdq4bafSj2boaEamikpKVV5RIZPJpKDAQDWLjlJy6xbq1qWTBvc9T+cP6a+gwEBPRwc8IigwUCmdOmjz9l1264ePZbg5UdP21Zz5Wrh8Va3HgwID9dbzT3ggEeqq33k9tHrDFrs1m82mI8cz1aldcr16z1+4zLAW2yxa5w/uX6++9lx5+Wjd+8RzqqmpsZ9l0TKNcOI8AAAAAAAAAAAAAAA8yWqxKPvQDp1KT1V+xkHlZRxUUdYxVZUVq7qiVNXlpfLy9pGPf4CCwqIVEhOv6JbtFduum1r2GKzolu09/RJwBnKO7FPm7vU6sW+LCk8cUVH2b3/H5qrf9gf6+AcqOCJG4fFJap7cVS1SBqh1z6HyDWgcZ1AD7uYbEKRmbTrr5P5tdutFJ4+6OVH9+PgFyD84TFVlxXbr5spyNyc6d+xZNls11ZWG9a4XTJSPn3vPpN+9ZKbSNy2t9bhvQJBG3/2KW7MAAICmx8fTAQAAAAAAAAAAnvPsrNV6bd56u7XOLWO0+sUbXJ5h15FTGvHIF4b1dS//SR0So+vU80BmnhZtTdPq1AytP5Cp0opqh+stVouqzBYVlVcpPbtQa/Ye/79am9gIXT08Rddd0F0xYU1j09Xq1GMa989ZdmtTh3XVO7eNcfrMnnd9qIxc+xtZ8r75m9PnSdKpojJ9smS7vl27T2lZBQ7XVtf89vebdrJAy3Yc0Zs/SMH+vrqkb3vdcWkfpbRu7pKMQGPWPNz4M6243PHnJpzL38fbsBYa5O/GJI3P4m3pyi2usFsL9PPR1KFd3JyocfNz9F4K9HNjEgCuEBHkq0u7xerSbrGejtLoBPl56/Lucbq8e5ynoziFv4+XBreL1uB2dftdGGgKIoJ8NahtlAa1jfJ0FKcymUzqmhCmrglhno5iaNXBPLuPhwb46M7zudEEAAAAAAAAAAAAAAAAAAAAADRFT7z4hl548wO7ta6d2mvbsu9dnmH77r3qN/pKw/rOX39Up3bJdeq571C6FixZoV/XbtSajVtVUlrmcL3FYlFVVbUKi4p16MgxrVy36f9qbZNa6vopV+imayapWXTTuJ7h17UbNXLSDXZr0yaN18evP+f0me37X6Sjx0/YrVVnpjp9niRl5+Tq/c+na+a8n3TosOMbxVRXm1VYVKyD6Ue0aMVqvSIpOChQ4y6+SPfe9if16NrJJRmBxqx5jPE1iEUlpW5M0rTl5OXrgX+8YLf22H23K7l1SzcnQn3EOvh6kKTi4pJ69TWbzVq5fpNhffT5Q+XtbXzOQ13FREWq/3ndtWbjVrv1pSvXOm0WAAAAAAAAAAAAAKBxW/nps1r3zWt2azFJnXXTv1e7PEP2oV367C8jDOs3f7xO0a061Kln3rEDOrR+kY5tX63je9arutzxPheL1SKLuUpVpUUqOJGujJ1r/q8WkdBG3UdfrR6XXKegiJg65fCUYztWa/rfxtmtpYycqksffMfpM9+7tqeKszPs1h5aYv/M4oYqKzilrfM/0d4V36ogM83hWou5WlWlRco/nqbDm5Zpw8w35RsQrA6DL1G/SXeoedsUl2QEGrOgSON7qVWV2b9HXGPk7Wt8zyX/oFA3Jjm37Fz4tcN69zHT3JTkN+WFuVr+/mN2a4OvfUAR8UluzQMAAJoeH08HAAAAAAAAAAB4zlXDuuq1eevt1vZm5Gp7epZ6Jse5NMP0lbsNa33axatDouODb353JLtQ367bp3nr92vPsRxnxdPh7EI9O2u1Xp+/QXdc2lf3jOsvPx/nHYiDuisqq9Tzc9boi+U7VWW21LtPWZVZs1enavbqVI0f0FHPTjtfcZEhTkwKNG6hgcYb0GqsVjcmObdZrFbllVQY1qNDAt2YpvH5du0+w9rwlNYKDw5wY5rG71SR8eHCUaHn9nsJAADgXJaRX6Gj+fZ/7/jL8CRFBfu5OREAAAAAAAAAAAAAAAAAAAAAwBmumzxeL7z5gd3ann0HtXXnHp3XvatLM3w5a55hrf95PdSpXfIZ9Uk/mqFZ3/+k2fMXatfe/U5KJ6UdydATL76hl97+t+697U966I4/y8+PffSeVFhUrKdeeUsffT1bVVXV9e5TVl6hb779Qd98+4MmXn6xXn3q74qPbebEpEDjFhYabFirqan/eSznmnsee1Z5BYW1Hu/epaPuueV69wdCvYSFOj4zqMZSv6+JTdt3qbSs3LB+wdCB9erryAVDB2rNxq12a/sOputE1iklxBnffA0AAAAAAAAAAAAAcHboNuoqrfvmNbu13CN7lXVgu+I69HRphl2LpxvWEjr3UXSrDmfUp/DkEe1d8a32/jpPOel7nBVPhScOa+Wnz2r9jNfVd9IdGjj1Hnn7sj/QkypLi7T68+e1fcEXspir6t3HXFmmPctma8+y2eo0fLwu/MuzCol27T3UgMbEPyjUsGa11LgxSf1ZLRZVFOcZ1gPDz+y+hKibrAPbdSptl2E9tn0Pxbbr5sZE0pJ3HlZFcX6tx5snp6jvxNvdmgUAADRNXp4OAAAAAAAAAADwnOS4SA3omGhYn77SeRvS7DHXWDR37V7D+tXDU86412Nf/aJnZ63WnmM5zohWS1mlWS/OXauRj3+l9KwCl8zA6S3ckqb+93+ify/apiqz8w4Cm7d+vwY98KmWbEt3Wk+gsSssqzSsBfn7ujHJue1AZp6sNpthPSXp3D0AtMpcoyXbjT+XR/U6s8N4zxVFZZXKKigzrHdrzeF6AAAA56qVB+1fgNQsxE+3Dm3t5jQAAAAAAAAAAAAAAAAAAAAAAGdp16a1Bvc7z7D+xazvXDrfbDZrxrwFhvXrp0w4414PPPWinnjxDe3au98Z0WopLSvXM6++o0GXTtGhw0ddMgOn9+PiFUoZdqne+eRrVVVVO63vnB8Wqsf5l+vnZb86rSfQ2BUWFRvWgoMC3Zik6fpx8QrNnv9zrce9vLz03ktPycfHxwOpUB8FDr4eJCkosH5fE5u2Gd+kSpIG9O5Zr74N6bl5h+NMAAAAAAAAAAAAAICzQ2RislqkDDCs71o83aXzLTVm7V0x17DebfTVZ9xr+fuPaeWnzyon3TX3waquKNOaL17UF3eMVEEm9x3ylEPrFurff+qvLfP+LYu5yml99/06Tx/dPEhpG5Y4rSfQ2FWWFBrWfAOC3BekAfKOHZDNajWsN2975vcmxJnbufArh/UeY651U5LfHFq3UPt+qX1Ng8nLS6PvfU1e3uzTBAAAp+fl6QAAAAAAAAAAAM+6apjxJoNv1+5TdY3FZbOXbD+s3OIKu7VAPx9NGNjJZbPra/fRHF3yj+nacyzH01HOOc/NWq1rX/tOOcXlLulfVF6lq1/5Th8v2eaS/kBjc+BEnmEtLjLYjUnObQs2H3JYH9y5pZuSND6bD51URXWNYb1/x0Q3pmn8Fm1LV43FeGPpoM4t3JgGAAAAjcmqQ/Z//7vnwmQF+XHhCQAAAAAAAAAAAAAAAAAAAAA0ZddNnmBYmznvJ1VXV7ts9s/LVyonL99uLTAgQJPGjnHZ7PrambpfI8Zfq52p+z0d5Zzz5Etv6sob79CpXOPr3BuisKhYE274q97/zLU3HQMai30HjW8kFx/bzI1JmqbiklLd+fen7db+csNV6turu5sToSH2HUxzWE+Ia16vvtt2pRrWIsLDlNza+WeC9O7e1WHdUSYAAAAAAAAAAAAAwNklZdRVhrW9K76Vxey6/YHpG5eovDDXbs3HP1CdRxjvXfSUU+m79dU9l+hU+h5PRznnrPzsOc198lqVF7rmfl5VpUWa+8TV2jr/Y5f0BxqbvIwDhrWQ6Dg3Jqm/g2sXOKy37D7YTUnOHeaqCqUun2tY9/EPVJcLJrotT1VZsRa9+Te7tfPG3qSETr3dlgUAADRt3FUHAAAAAAAAAM5x4wZ01N+/WKbyqppatfzSCi3amqbL+3VwyezpK3cb1i7p005hQf4umevtZVJooL/Cgvxks0nF5VUqqaiW1WY7o+fnFJdr8otzteSZa5QQFeqSjPgPm82mBz5dqk+X7qjT84L8fRQZEihJyiuuUKW59nv8f1ltNj346TL5eHnp+gt71Csv0BRk5hXrWE6xYb1tXJQb05y7isur9PHibYb1Hm1i1alFjBsTNS6r9xwzrAUH+KpDQrQb0zRuNRar3vxho2E9NiJYI7oluS8QAABoMj5Ze0zzdmQ5XDO5d4LuuiDZTYngbDabTasP1b7RRauoQE0b4PyDn2Fs27FC3TnT+L+HSlKF2eKmNAAAAAAAAAAAAAAAAAAAAADOFhMvv1j3Pv6cyisqatXyCgq1YOmvmnDJSJfM/mLWPMPa2IsvVHiYa85j8Pb2VlhosMJDQ2Wz2VRUUqriklJZrdYzev6p3DyNnXar1vw4U4nxsS7JiP+w2Wy665Fn9MEXM+r0vKDAQEVHhkuScvILVFlZddrnWK1W3fXoM/Lx8dbN106uV16gKcjIPKkjGZmG9fbJSe4L00Q9/MzLyszKrvV4i/g4Pf3QPe4PhAZZs3GLYS08LFTNY+p3PsWuvcY3Oevcvm29ep5OVGSEYptFKzsnr86ZAAAAAAAAAAAAAABnl07Dx2nZu3+XubK8Vq2iOF+H1i9Sx6GXu2T2rsXTDWvtB10i/+Awl8w1eXnLPzhU/sFhstlsqiorVnV5iWxnuD+wvDBHsx+ZrOveXqLQmASXZMR/2Gw2LXnrAW374dM6Pc83IEgBoZGSpIqiPNVUV55+ltWqJW89KC9vH/W89Pp65QWaguJTmSrKMr5fT1QL1+xbcqaqsmJt/f5jw3pc+x5qltTJjYnODftXzldVmfH9yDoOvdxl37/tWfHvf6g092Stx0ObJWjonx51Ww4AAND0+Xg6AAAAAAAAAADAs0ID/XRZ3w6atTrVbn3Gyj26vF8Hp8/NKy7Xkm3phvWrhqc4ZU7XVs3Uv2OiurZqpq6tmqljYrTCgvxrrbNYrTp4Il/b07O1fOdhLdh0SJXmGsO+WQWluv29n/XdI5NkMpmckhX2PT1jlT5duuO063omx+qSPu01qFML9UyOVaCf7x/qecXlWrnnmBZtS9e8dftkthhvnHzos2VqnxClQZ1bNjg/0BjN3+D4oK1+Hdgk7Go2m00PfrZMp4pqb2T/3Z2X9XVjosZna1qWYa1dXJS8vOx//y2vMmvl7mNavvOwUjNylZ5VoJKKKlWZLQr091V4kL9axoSpXXyU+rSP1/CU1mrVLNxVL8MtXpizRnszcg3rt158nvx8vN2YCAAANBUF5WYVlJsdrskpPf3B9Wi8Uk+WKK+sutbjD4xqJ19vLw8kOndVmK1KyynzdAwAAAAAAAAAAAAAAAAAAAAAZ5nQkGBNuGSkvp473279i1nzNOGSkU6fm5tfoJ+X/WpYv37KBKfM6da5owb3O0/dOndQ9y6d1Kl9ssLDQmuts1gs2ncoXVt3pmrxL6v1/cKlqqw0vibiRNYp3Xj3w1o48xPOjHCxR5//lz74YsZp1/XukaKxoy/Q0AF91Lt7igIDA/5Qz80v0PJV6/XT0l80+4efZXZwJsjdj/1THdsla+iAPg3ODzRG3y5Y7LA+sE8vl2c4lZun1Ru2aPvuvUo7ckyZJ7NVUlomq82qwIAAhQQFKT6umVolJqhb547q3aOr2ia1cnmuM7Fy3SZ9/M0cu7XXn31UoSHBbk6Ehti2O1VpRzIM6wP79Kx378PHjPu2a9O63n1Pp21Sa2Xn5NmtHT563GVzAQAAAAAAAAAAAACNi39QqDoMuUx7ls6yW9+9eIY6Dr3c6XPLi/KUtmGJYb3b6KucMqdZcle16NpfzZO7qllyV8W07ij/4LBa66wWi/IyDir74Halb1qug2sWqKa60rBvaV6WFrx4u6a89B37A13s14+f1rYfPj3turgOPdV+0CVq2X2Q4jr0lK9/4B/q5UV5OrptpdLWL9LeX+fJWmN8ZvaStx9SdMv2atl9UIPzA43R/lX294T/LrFLPzclqR+bzaYlbz2osoJThmv6Tb7TjYnOHTsXfu2w3mPMNDclkY7tWKMdP31htzbyjhflH1T7egAAAAAjPp4OAAAAAAAAAADwvKuGp2jW6lS7taU7DiunqEzNwp17aNCctftktljt1hKjQzW8a/0PnxnQMVFj+3XQmD7t1KpZ+Bk9x9vLS51axKhTixhNHdZVhaWVenvBJr394ybDnKv2HNOMVXt01bCUemeFY3PW7NWbP2x0uGZQpxZ6aOIgDeni+ACu6LAgTRjYSRMGdtKDVwzUk9/8qp82H7K71myx6rZ3f9Kal/6k0EC/eucHGiOr1aZPlmx3uOaC7kluyXKuqqyu0f2fLNFsg++9knRRjzaaMLCTG1M1PnuP5xrW2sRF1HrsZEGp3vlxk77+dbeKy+0flltaUa3Simpl5pVo/f5MffXLLklSz+RY3XhRT00a0kV+Pt5Oye8OVqtNz81erX99v8FwTUrrZvrLJRwcCwAAcK5adTC/1mOd40J0Rc94D6QBAAAAAAAAAAAAAAAAAAAAALjCdZPH6+u59m/EsWjFKp3KzVPzmGinzpzx3Y8ym2vs1lomxOmCIQPq3Xtwv/N0xaWjdfnoC5TUMvGMnuPt7a2uHdura8f2mjZpnAoKi/Ta+5/qtfc/Mcy5Ys0GfTn7e103eXy9s8Kx6d/9qFfe+cjhmqED+uiJ++/Q8EGObxYTExWpyePGaPK4MXrsvtv18D9f0fyFy+yuNZtrdMOdD2r7ih8UGuLc81IAT7Narfrg8+kO14wcPtilGd766Es9+6/3ZLPZ6vS85NYtdelFI3TDVVeqW+cOLkrnWEVFpW574Am72cdfMlJjR1/ogVRoiPc+/cZhfeTwIfXqm5tfoNKycsN665YJ9ep7JpJaJmrtpq12a0cyjrtsLgAAAAAAAAAAAACg8ek26irtWTrLbi1901KVFeQoOLKZU2emLp8ja43Zbi20WaKSeg2vd+8WKQPUcehYtR80RuFxju8z9Dsvb281S+qkZkmdlDJyqipLCrVx9tvaMPttw5xHt6/S7iUz1G3UVfXOCsdSl8/RhplvOlzTstsgDbn+IbXq4Xj/RlB4tDqPmKDOIyZo8LQHteLfT+rgmp/srrXWmPXDC7fppo/WyD8otN75gcbIZrVq2/xPHK5p0+cCN6Wpu5rqSi16/X7tWTbbcE1y34vUecQEN6Y6NxRkpitj11rDemRiW7XsPsgtWcxVFVr4r3slO/s0Owy5TO0HXeKWHAAA4Ozh4+kAAAAAAAAAAADPG9qlpVo1C9OxnOJatRqLVbNX79Xtl/Zx6swZK3cb1qYM7SovL1Od+vl6e+mKgZ3010v7qGdyXEPjKSIkQI9NGaoJAztpyktzdTK/1O66V75dp0mDu8jH26vBM/FHmXkleuDTpYZ1by+THrxikO4bP6DO75fkuEh9ed94vTR3rV6ca39TSGZeiZ6btVrPX994NxT1vOtDZeTW/rptKt669WJdPTzF0zHOOTNX71F6dqFhvVOLaKW0bu6+QOeQGotVC7em6R/f/KrDDv4OWjUL05u3Xuy+YI1QSUW1MvNKDOuxEf85BNVms+ndnzbrxblrVVZpf/P76WxPz9ZdHy7SK9+t0zPXnq/L+ravVx93sdlsWp2aoSe//lU7jmQbrosMCdAHf71Ufj7ebkwHAACAxmTVobxaj/394vZ1/m8pAAAAAAAAAAAAAAAAAAAAAIDGa8Tg/kpqmagjGZm1ajU1Nfpm7g+659YbnDrzi1nzDGvXTBwnL6+6ncHg6+OjyeMu0X23/Unnde/awHRSZES4nnn4Hk0aO0bjpt2mzCz712M+9/p7uvqKy+TjwzHNznb8RJbueuQZw7q3t7ceu/d2/f3uW+v8fmnXprXmfPyWnnntHT3z6jt212ScyNKTL72h155+pE693al9/4t09PgJT8eot49ee1bXTeEGOe721Zz5OnTkmGG9S8d26tG1k0szFBUbnwXgSPrRDL318Zd66+MvNWxgXz314F0a3K+3k9M59tSrb+vQ4aO1Hg8LDdHrzzzq1ixouEOHj+rrufMN697e3po0tn7nd2RknnRYj2sWU6++ZyKuuXHvktIyFRQWKTIi3GXzAQAAAAAAAAAAAACNR6ueQxUe10pFWbX3i1gtNdqzbLb6TbzdqTN3L55hWEsZOUWmOu738vL2VecRV6jfpL8qrkPPBqaTAkIjNOzGx9RpxATNfnSKSnPt/xv/2q9eUdcLJ8nLm/2Bzlack6nFbz5gWDd5eWvwtAc16Or76vx+iUxM1hX/+FKrv3xJa7540e6akpxMrfr0OV301+fr1Nud3ru2p4qzMzwdo94u+dtb6jb6ak/HOOfsXjpTBSfSDesxSZ3UvG3ju9eX1VKjQ+sWasW//6HCE4cN14XHtdKYv73pxmTnjp0Lv5ZsNsN694uvcVuW1V+8qILMtFqP+wWF6qK/vuC2HAAA4OzBb/UAAAAAAAAAAJlMJk0Z2lUvf7vObn3Gqj26/dI+TpuXeixHO4+cMqxfNazuB+W9e/sYBfr5NiSWXV1bNdP3j07RZU9P16mi8lr1I6eKtGhrmi7t297ps891D3++TMXlVXZrJpP07l8u0cTBnRs048ErB8nH20vPzlptt/7Zsh2647I+SowOa9AcoLEoqag2fL//7rYx7j247mxks9lUVmVWSUW1ThWWaffRU9qWnqUfNx5UTnHt7yX/rXWzcH3/2GTFRgS7KW3jdDy3yGE9OixIklRUVqlb3l6gpTuMN1fWxbGcYl3/r+81dVhXvfynixTk7/yfLeqq/P+/l3KLy5V6LEc7Dmfrx00HlZFb7PB5USGBmvvIRHVq4boD/QAAAND4fX0Tv+MBAAAAAAAAAAAAAAAAAAAAwNnOZDLpmolj9ey/3rNb/3L297rn1hucNm/X3gPavnuvYf26yePr3PPTN15QYGBAA1LZ171LRy2e/akuuGKasnPyatXTj2ZowdJfNO7ii5w++1x3z+PPqqi4xG7NZDLpkzee11UTLmvQjMfv+6t8fXz0xItv2K1/+OVM3Xvrn9QyMb5Bc4DGoqS0TE8avN9/d9fN17kpTcOsXLdJ50+YpquuuEyvP/OoIiPCXT5z6849euPDz+3W/vnwvUqIa+7yDHCuB59+SWZzjWF98rgximverF69c/MLHNabN3PdWQ6xp+mdV1Dolq8ZAAAAAAAAAAAAAIDnmUwmdb1oitZ+9bLd+u4lM9Rv4u1Om5dzOFXZh3Ya1ruNuqrOPS996F35+gc2JJZdzZO76qqXv9c3912msoLa98EqPHlEh9YvUofBlzp99rlu6TsPq6rM4H4ZJpMue+hddblgYoNmDJn2oLy9fbTy02ft1rcv+Ez9Jt2hsOaJDZoDNBZV5SWG7/ff9Zlwm5vS2Gez2WSuLFNVWYnKCk7pVNpuZR3Ypv2rflR5YY7D54bHtdZVr3yvkKhYN6U9d1gtFu1eMsOw7uXto5RRU92SJevAdm2a867d2vCbHldoDHu6AQBA3fl4OgAAAAAAAAAAoHGYOrSrXvlunWy22rU9x3K080i2uic5Z2PC9JW7DWv9OyQqOS6yzj0D/XwbEsmhtvGReu66C3TzWz/arc9cnapL+7Z32fxz0aaDJ/TT5kOG9cemDNXEwZ2dMuvecf218UCmlmw/XKtWXWPRuz9t0bPTznfKLMDTHv9qhU7mlxrWWzUL05ShXd2YqOlatuOwJr8416k9xw/oqFdvHKmIEOcfHNvUZBWWOayHBvqpqKxSE56brR2Hs50+f8bKPTp0Il8zH7zS5X8fBzLzNPCBT53ac0iXlnr3L2OUGB3m1L4AAAAAAAAAAAAAAAAAAAAAAAAAAKBxmjZpvJ57/X3Z7BwasWvvfm3bnapeKV2cMuvLWd8Z1gb1PU/t2rSuc8/AQNddz9k+OUmvPvWIrr39frv1r+bM17iLL3LZ/HPRhi07NH/hMsP6Mw/fo6smXOaUWQ/deYvWbdqmn5evrFWrrjbrjQ8/1ytPPeyUWYCnPfDUi8rMMr6+Pqlloq6dONaNiRpu+rc/atW6zZr72dtO+z5lT01NjW65/zFZLJZatf7n9dAt101x2Wy4xjff/qAfF68wrHt7e+vhu26td/+8gkKH9fDQkHr3Pp3wsFCH9fyCQqkeP28BAAAAAAAAAAAAAJqmbqOmau3Xr8jeTaVy0vco+9BOxbbr7pRZuxZNN6wldu2vyMTkOvf09Q9sSCSHolq01YW3P6f5z95st75nyUx1GHypy+afizJTN+ngmp8M68NvfExdLpjolFkDrrpXx/dsVPrGJbVqFnO1Ns19Vxf+5VmnzAI8bfn7j6s096RhPTyulVJGun6fW/qmZZr9yGSn9uw0fLxG3/2qAkIjnNoXv0nfuESleVmG9bb9Ryokyjn3nnTEaqnRz6/eLZu19j7NhM591OuyP7k8AwAAODv5eDoAAAAAAAAAAKBxSIqN0KBOLbRm73G79em/7lH3pIb/A3mNxao5a/Ya1q8entLgGa4wYWAnvfvTZm1Nq72J4NfdR1VjscrH28sDyc5Or3+/wbDWMzlWd1/ez2mzTCaTXrzhQi2/72NZrLU3ks5alaonrxomPx9vp80EPOGnzYf05YpdDtc8c+35vNc9oF+HBN0/foAu6ln3jeRnq1OFZQ7r3l4mTXttnnYcNj448nfBAb6KCQ1ScUWVCssq7V0zYNfmQyc18YU5mv/4FAX5+57Zkzysc8sY3Tuuv64Y2Ekmk8nTcQAAQCMxpU+ipvRJ9HQM4Jw3qG2UTr402tMxAAAAAAAAAAAAAAAAAAAAAJylklu31NABfbRy3Sa79S9nzVOvlC4NnlNTU6Pp3/1oWL9+yoQGz3CFyePG6I1/f6ZN22pfb7181TrV1NTIx4ejmp3lhbc+NKz17pGiB/5q/0ZY9WEymfT6s49p8ZAxslhq38zj67nz9dyj98nPz89pMwFPmL9omT75Zo7DNS89+VCTfK8fP5ml88dP03efvaPzhwxwyYyX3/lIO1P313rc19dH7738tLy8ODeoKTmSkal7H3d8Y72/3HCVOrdvW+8ZhYXFDuthoSH17n06oSHBDuv5hUUumw0AAAAAAAAAAAAAaHwi4pPUstsgZexcY7e+a9F0xbbr3uA5VkuNUpcb70/pNvrqBs9whc4jJmjT3Hd1ct/WWrUj236V1VIjL2/2BzrL+umvG9biOvRU/yl3O22WyWTSyDte1Ic3LJfNWnt/4J6lszTi5ifl7dv09kwB/+3g2p+08+cvHa654NZnmtx7PbFLPw285n617XeRp6Oc1XYu/MphvfuYaW7JsX7GGzqVvrvW414+vrr43tdlYp8mAACoJ36jBwAAAAAAAAD8n6nDUrRm73G7tblr9+rpa4bL18e7QTOW7TisU0XldmtB/j4aN6Bjg/q70rj+HbU1LavW46UV1dqWnqW+7RM8kOrsk5lXoiXb0w3rz027QCaTyakzWzeP0IQBnTRn7d5atfzSCq3ec0wX9Gjj1JmAOx3OLtRf3//Z4ZqLz2ury/q2d1MixIQF6urh3TS2fwf1So7zdJxGp7i8ymH93QWbdeSU/cPiQgP9NHlIF118Xlv175io4ID/bA4111i051iOft5ySHPW7DXs8btt6Vm684OF+viuy+v+ItwkOMBXVw9P0eX9OmhQpxZO/x4JAAAAAAAAAAAAAAAAAAAAAAAAAACahusmjdfKdZvs1mZ8t0AvPv6AfH19GzRj0YrVys7Js1sLCgzUxMsvblB/V7rystHatG1XrcdLSsu0Zcce9e/dwwOpzj7HT2Rp4fKVhvVXn3rY6dfDtmnVQpPGXqwZ3y2oVcsrKNQvazdq1IghTp0JuFPakWO66Z5HHK65dOT5Gj/GtTcw8vHxUf/zuuu8bl3VtVN7de3YXs1iohQeGqqw0GBVVFYpv7BI+QWF2rV3v1Zv2KKV6zbp8DH75xn9t/KKCl3xp79q4YxPnP55vP/QYT33xvt2a/fe+ieldOKsjaakqqpaU2+5RwWFxYZrWsTH6cm/3dmgOZVVjs+9CAoKbFB/R4KDghzWK6uqXTYbAAAAAAAAAAAAANA4dRs1VRk719itpa6Yq/NvfVrePg3bH5i+aZnKCk7ZrfkGBKnT8HEN6u9KHYeN08l9W2s9Xl1eqpP7tymxS18PpDr7FOdkKm3jEsP6hX95zun7AyPiW6vziAlKXT6nVq2iOF9Ht69Wct8LnDoTcKeCE4e14KW/OlzTbsDF6jDkMjclapigiBh1G321Og4dq/iOvTwd56xXVnBKaRuMP5dDouOU3Ne1e0slKS/joNZ+/ardWr+Jf1WzNp1dngEAAJy9fDwdAAAAAAAAAADQeIzt30EPf7ZMZVXmWrW8kgot2pauy/o27DCh6St3G9Yu7dtBoYF+DervSkO7tjKs7T56Sn3bJ7gxzdnru3X7ZLHa7NZ6JMWqf8dEl8ydPLSL5qzda7e2bOcRXdCjjUvmNkRSbIT8fZvuP/eEBfl7OsI5oaSiWtNem6ficuNDv6JDA/WvP49yYyrkFlfop82HVF1jkUlSz+Q4T0dqVKrMFof1I6eK7D5+zYgUPT5lqJqFB9ut+/p4q2dynHomx+m+8QP03s9b9Op361ReVWM4a976/Rp9XltNHtLlzF+AG5VVmvXzlkMy11hls9k0pIvxzysAAAAAAAAAAAAAAAAAAAAAAAAAAODsdcVlo3T3Y/9UWXlFrVpufoEWLP1V48c07OYKX8yaZ1gbP+YihYbYv8azMTh/8ADD2o49e9W/dw83pjl7zZr/kywW+9cK9+rWRYP6nueSuddcOVYzvltgt7Z4xWqNGjHEJXMbIrl1S/n7N91zF8LCQj0d4ZxQUlqmiTfdqaLiEsM1MVGRev/lp1wyPyDAX+PHXKTLR12gkcMHKyI8zHCtr6+vwkJDlNQyUed176rrp1whm82mn5et1Gvvf6KV6zY5nFVWXqEpt9ytDQvnKLZZjFPy22w23fbA46qqqq5Va5fUSo/de7tT5sB9bn/oH9q6c49h3WQy6d+v/VPhDfyMqjbXPoPrv/l4ezeov8PePo57V1c7zgYAAAAAAAAAAAAAOPt0HDZWS95+WObKslq1iqI8pa1fpA5DLmvQjF2LpxvWOgy+VP5BjXe/UOueQw1rp9J2K7FLXzemOXvt/eU72az29wfGtu+hFin9XTK360WTlbp8jt3a4c3LlNz3ApfMbYjI+CT5+DXd/YH+wcb7xOA8VeUl+vbJaaoqKzZcExgerYvv+5cbUzVMeWGuDq79SRZztUwmk+I69PR0pLPa7sUzZLUY33Op26ir5OXCvW7Sb/s0F752jyzm2vdGi0xI1uBpD7h0PgAAOPs13bv1AgAAAAAAAACcLiTAT2P7d9D0lfYPn5mxco8u69u+3v0LSiu0aGu6Yf3q4Sn17u0OcZEhhrV9x/PcmOTstmS78Xtk/MCOLpvbr0OivL1MslhttWobD2S6bG5DzHt0sqcjoJGzWK3681s/aG9GruEak0l685aL1Ty88R50erY6dDJfh07m6/2ft2ho11Z6+MpBGtCphadjNQqVZuONe/aYTNIL11+om0f1OuPn+Pv66J6x/TWoUwtNfelbFZXX3qT3uye//kWX9mmn4AC/OuVyl+O5Jfps2Q59tmyHeibH6oEJg3Rx77aejgUAAAAAAAAAAAAAAAAAAAAAAAAAANwoJDhYV142Wl/Mmme3/uXseRo/5qJ6988vKNSCpSsM69dPmVDv3u4QH9vMsJZ64JAbk5zdfl660rA2aewYl80d1Pc8eXt7y2KpfeOndVu2uWxuQyya9amnI6CRs1gsuvYv92vPvoOGa0wmkz589Z+KbRbj1NmtWyTohcf/pusnX6HoqIh69zGZTLrkouG65KLhmjFvgf760D9UUlr7JoG/O5F1Sn99+CnN+fites/8b+999o3WbNxqt/b2C08qIKDp3gDtXPTiWx/qy9nzHK6599YbdOGwQQ2eZT7NuRfeLrxhlc9peptrzC6bDQAAAAAAAAAAAABonPwCQ9Rx2FjtXjzdbn33khnqMOSyevevKC5Q2vpFhvVuo6+ud293CImOM6zlHt3nxiRnt/QNSwxrnYePd9ncxK79ZPLyls1ae39gZupGl81tiKkvz/N0BDRyVotF85/9s3KP7DVeZDLpkvvfVHBkc/cFc4L8jEPKzzikzd++r9Y9h2rI9Q+rRcoAT8c6K+1c+JVx0WRS9zHXujzD1u8/0vHd6+3WRt39inz8AlyeAQAAnN28PB0AAAAAAAAAANC4XDU8xbC2dHu6covL69177tp9qq6pvUlJklrGhGlol5b17u0OMWGBhrUT+SVuTHL2qqyu0Yb9mYb1Ub2SXTY7NNBPHROj7db2ZuTKYrW6bDbgKg99tkxLth92uObuy/vr4t5t3ZTo7BHs76t28VF2/9cmNkKRIQHy8T7zf45dteeYLn9mpp74+hdVneaAtnOCrW7Ln7vuAt08qle9RvXrkKi5j0ySn4/x4XSnisr14SLXHLrq7+tt+F5Kjo1QdGigfOvwXtqenq1rXv1Ot737k4rLq1ySGQAAAAAAAAAAAAAAAAAAAAAAAAAANE7XTZ5gWFu4fKVy8vLr3Xvm9z+putpst9a6RYJGDO5f797u0Cw6yrB2/GS2G5OcvSorq7R281bD+iUXDXfZ7NCQYHXuYP+6+d17D8pisX/eCdCY3fPYs/p5+UqHax746826bNT5Tp99/ZQrdN9tNyo6KsJpPaeOv1QbFs5Ru6RWDtfNX7hMi39Z3eB5xzJP6LHn/2W3du3Ecbpg6MAGz4D7zPz+Jz3x4hsO1wzp31v//Pu9bsljMpk81ttWxzM5AAAAAAAAAAAAAABnh26jrjKspW1cqvLC3Hr33rtirizmaru1sNiWatVzaL17u0NQeIxhrST3hBuTnL1qqit1fM8Gw3rbAaNcNts/KFQxrTvareUc3isr+wPRBC195yGlb1zicM2AKXer3cCL3ZToN36BwYpq2c7u/yIS2iggNFJe3j5n3O/o9lX65v7LtfyDJ1RTzT10nClj1zrlH08zrLfuMUQR8UkuzVB86rhWfvKM3VrKyClKOs91e8cBAMC548x/+gQAAAAAAAAAnBMGdWqhpObhOnKqqFbNbLFqzpq9um1M73r1nr5yt2Ft6rCuLj1wpri8StvSs7Q/M0+HswqVVVCq/NIKlVRUy1xjkdlibdChM6cKy5wX9hy251iOzBar3Zqvt5faxRsfdugMMWFBdh+vqK7RyfxStYgJc+l8wJlemrtWny7d4XDN6F7JemTyYDclOrsM6NRCG1698bTrsgpKtS09S1vTsvTdun06nF1ouNZqs+mdBZu1LS1LMx68QsEBfk5M3LT4+Hid8doLeyTpltHnNWher+Q4PXjlIP1z5irDNZ8u3a67Lu8rb68zz3YmWjePOKP3Un5Jhbb///fS/I0HtOdYjsP1s1enaufhbH3/2GQ1Cw92Vlygzn7/Gd/CCY8AAABNjtVmk7eXt6djAAAAAAAAAAAAAAAAAAAAAKiDoQP6KLl1S6UfzahVM5trNP3bH3XXn6+rV+8vZs0zrF07aZxrz4woKdXm7bu092Ca0o4c04msU8rLL1RJWZmqzWaZzTWyNeA6tuxT9b8pFf5j1979Mptr7NZ8fX3UITnJpfObR9s/k6KislKZWdlqlZjg0vmAMz3z2jv64IsZDtdcctEIPfXgXW5K5Bzt2rTW91++r2Fjr1ZeQaHhuudef1+jRgxp0Kw7Hn5KpWXltR6PiYrUS08+2KDecK+lK9fqpnv+7vB7fZtWLfTN+6/Jx8c5t17w9XXcp6bG/vc7ZzCfprefr6/LZgMAAAAAAAAAAAAAGq+W3QcpIj5JhSeP1KpZa8zas3yO+l5xW71671o83bCWMnKqS/cHVpUV6+T+bco7tl8FmYdVmpeliuJ8VZeXyFJjlqXGLKn++wPL8k85L+w57FT6HllrzHZrXj6+imrRzqXzgyJi7D5eU1Wh0ryTCmvewqXzAWda/eVL2vbDpw7XtB0wWkNveMRNif6jRcoA/fmTDaddV5qXpZP7t+nk/q3a+8t3Kjxx2HCtzWrVpjnvKGv/Nk18dob8ArmHjjPs/Pkrh/XuY651eYZFr9+v6ora924MDI/W+bc+4/L5AADg3OCcKwQAAAAAAAAAAGcNk8mkqcO66oU5a+3Wp6/crdvG9K5z333Hc7U9PdtgpjR1aNc69zydo6cKNWt1qhZuTdOOw9lqwDl6p1VWZX/zF+omNSPHsJYcFykfby+Xzo8KDTSsncgvUYuYMJfOB5zlg4Vb9eJc+5/jvxvUqYU+vvtyeXu59uvqXBcXGaIxvdtpTO92emTSYP2y+6ienbla29KzDJ+zdt9xXfXyt5rz90ny8/F2Y9rGw8/7zF63t5dJr9440ikz77q8r2as3KNDJ/Pt1jPzSrQ6NUPDU1o7ZV5dRYUG6oIebXRBjzb62xUDtenACb307Vot33nE8Dn7M/M07p+ztODJqYoMMf4eB7hSQECAJKm6xurhJAAAAKirSrNVAeH8LgEAAAAAAAAAAAAAAAAAAAA0JSaTSddOGqenX3nbbv2LWd/prj9fV+e+e/Yf1JYduw1nTps0vs49T+fwseP6eu58LVjyi7bu3CObCw+NKC0vd1nvc8muvQcMa+3atJaPj2uPw46KjDCsZZ7IVqvEBJfOB5zl7Y+/1DOvvuNwzdABfTT9/dfkfYbX5jcm7ZOT9M37r2n0lBsN16zdtFXbdqWqV7cu9Zrx1Zz5Wrh8ld3ai088qJioyHr1hfut37xdk266U9XVxuc7xcc200/TP1Jc82ZOm+vn6+uwXmOxOG1Wrd41jnv7+TnOBgAAAAAAAAAAAAA4O5lMJqWMnKrVX7xgt7570XT1veK2OvfNObJPWQe2Gw1Vt1FT69zzdApPHtWepbN0aP1CZR3cIVfeVKq6osxlvc8lOemphrXIxGR5ebt2f2BgWJRhrTjnhMKat3DpfMBZNn/3gdZ88aLDNS27DdK4xz6WVyPeHxgSHaf2g8ao/aAxGnrDIzqy9Ret+vRZndy/zfA5GbvWas5jV2nKC3Pk7evnxrRnn6qyYu1fNd+wHhAaoQ5DLnNpht1LZip901K7tQtufVpB4dEunQ8AAM4drv1tEwAAAAAAAADQJE0d2lUvzl1rd9/Z7qM52n30lFJaN69Tzxkr9xjWBnZsoaTYiDqmNLb76Ck9P2eNFm1Nc+XeuT+oqq5xz6Cz3LGcYsPa/sw8RV/9ihvT/FFeSYXHZgN18fUvu/Tol8sdrumVHKdvHrhCgRy25VYmk0nnd0vSsK6t9PaPm/TsrNWyWO1/o1qz97ien71GT141zM0pGwd/vzPb4Dmmdzu1bBbulJneXl66cWRPPfKF8dfP4m3pGp7S2inzGmdpuPkAAQAASURBVKpvhwTNfniivv5llx7+fJnKq+z/LLI/M08PfLJUH911uZsTAr8JCAiQJFXVWD2cBAAAAHVVVWNRQECgp2MAAAAAAAAAAAAAAAAAAAAAqKNpk8bpmVffkc3OgQs7U/drx5596tG1U516fjn7e8PakP69ldy6ZZ1zGtmxZ5+eeuUtLVjyi93X4ApVlVVumXO2O5KRaVjbeyBNfold3Jjmj3ILCjw2G6iLz2d+q/uftH8Dvd/16dlN8z5/T4GBAW5K5XznDxmgS0eerwVLVhiumfn9T+rVre6fGzl5+XrgH/b/DC8YMkDTJo2rc094xvbdezX2uttUVm587k90ZIQWfPOR2ia1cursAH9/h/VyB5kaqqy83GE9wJ8bkwEAAAAAAAAAAADAuSpl1FSt/vJF2bsh06n03TqVtlvN26bUqefuJTMMay1TBioiPqmuMQ2dStutVZ8/r0PrF9l9Da5gqWZ/oDMUZR8zrOUd3a8XR0a7Mc0fVRTleWw2UBc7F36tZe896nBNfMdeuvKf38jXv+mcC20ymdSm9/lq3XOYNs5+Wys/fVY2q8Xu2oyda7Tq8+c14uYn3Zzy7LJ3xbcyVxrvM+tywUT5+Lluj2l5Ya6Wv/+Y3VrrXsOUMnKqy2YDAIBzj5enAwAAAAAAAAAAGp+WzcI1pIvxYTPTV+6pUz+L1apZq1MN61cNr9umPCPVNRY9+fUvOv+RL7VwS5q79tBJkswWq/uGncVO5pd4OoKhyuoaT0cATmve+n2659+LHX7+dWkZo9kPX6nQQA7a8hRvLy/dPba/3rhltEwm43Vv/7hJW9NOui9YIxIRfGYb9K67oLtT5141rKv8fLwN6+v2HnfqPGe4ZkQ3fXHfePn7Guf+bv1+/bDxgBtTAf8RHf3bhRA5JdUeTgIAAIC6yi2zKCracxe2AgAAAAAAAAAAAAAAAAAAAKif1i0SNWJQP8P6l7Pm1amfxWLR9G9/MKxfP3lCnfoZqa6u1sPPvKz+F0/Uj4tXyObGQyPMNZwn4AwnsrI9HcFQRQU32ELjN3v+z7r1b084/PxL6dxBP371gUJDgt2YzDWefuhuh/VFK1bVq+89jz2rvILCWo8HBPjr7Re4oVNTse9Qui69+s8qLCo2XBMWGqIF3/xbKZ3aO31+RESYw3pJaZnTZ/6utMz4plmSFBUR7rLZAAAAAAAAAAAAAIDGLTy2pVr3GGJY37V4ep36WS0WpS6dZVjvNvqqOvUzYjFXa8WHT+qz28/XoXUL5c6bSlksZrfNOpuV5Dbee6fUVFd6OgJwWnt/naeF/7rH4edfszZdNOm52fIPCnVfMCfy8vbWgKl3a8z9b8jRDZk2zn5bJ/dvdWOys8/OhV85rPcYM82l85e887AqivNrPe7jF6DRd7/q0tkAAODc4+XpAAAAAAAAAACAxumqYV0Na3PX7FWNxXrGvZbvOKLsQvuHyQT7+2ps/w51zve/isurNPH52Xp7wWZZ3biBDs5VWNZ4D7OrNHOYIhq3hVvSdNs7Pzn8DGwXH6W5j0xSZEigG5PByFXDUvTQlYMM61abTf/6foMbEzUeUWfwHvX2Mql/x0Snzg0L8lfXVs0M63uP56q6xuLUmc5wfrckvXbTKIdrXv1uvZvSAH+UlJQkb29vHc5zfAAkAAAAGp/D+RVq3975B5MDAAAAAAAAAAAAAAAAAAAAcL1pkycY1mbMW6CamjO/fn7xL6t1MjvHbi04KFBXXOb4GsczUVRcokuu/rNee/9TWa1nfp4FGpeComJPRzBUWdV4z7MAJOnHxSt0w10POfwM7NC2jX6e/pGiIiPcF8yFunXuoA5t2xjWU/cfUlFxSZ16/rh4hWbP/9lu7ZG7b1O7Nq3r1A+ekXbkmC6ecqNy8mrfvOl3wUGBmv/l+zqvu/E5WQ0RFRHusF5Yx/dmXZzufR95mmwAAAAAAAAAAAAAgLNbyqirDGupy+fKajnz/YGHNy9XaX623ZpvQLA6Dhtb53z/q6qsWDMfnqiNs9+Wjf2BTVZVaaGnIxiqqa70dATAoUPrFurHF25z+BkY1bKdprw4V4FhkW5M5hrdRl2lIdMeMqzbrFatm/4vNyY6u+QcTtXJ/dsM63Edeqp52xSXzT+0bqH2/fKd3dqga+5XZGKyy2YDAIBzk5enAwAAAAAAAAAAGqfL+3VQSKCf3VpOcbkWb0s/414zVu0xntO/g0IC7M85U1XmGl3zyndas/d4g/rA86rMZ75B091sNk8nAIyt2HlEN745X2aL8Sa61s3C9d2jk9Q8PNiNyXA6d13eT0nNjQ89W7glTUdPFbovUCMRHRZ42jWdWsQ0+GcIe/q0jzesVddYdDy3cR4KO3VYVw3omGhY33X0lNbszXBjIuA3vr6+SmrVQkdyyz0dBQAAAHVQWlmjnKJytW/f3tNRAAAAAAAAAAAAAAAAAAAAANTDFZeOVGiI/euKT+Xm6adlv55xry9nf+9gzmiFBDfs+uWqqmpd8ae/auW6TQ3qA8+rqqr2dARjHBqBRmzJr2t01W33yuzg3JU2rVpo0cxPFNssxo3JXG/0iCGGNZvNpr0H0s64V3FJqe78+9N2a107tdf9f7mxzvngfscyT+jiKTfqRNYpwzUBAf769tN3NKjveS7LERPl+CZnObl5LpudlZPrsH66bAAAAAAAAAAAAACAs1vHoZfLLyjEbq28MEdpGxafca/dS2Y4nhNof86Zqqmu0tzHr1HGzjUN6gPPq6mu8nQEY+wPRCN2ePMKzXvmRllrzIZrwuNaa+pL3yk4srkbk7lW/yl3KSI+ybB+aN1CFZ486r5AZ5EdP3/lsN794mtdNruqrFiL3vyb3VpMUmf1m3yny2YDAIBzl4+nAwAAAAAAAAAAGqcgf1+N799RX/2yy259+srduqRPu9P2KSqr1M9bDhnWrx6eUu+Mv3tu1mqt3Xf8tOt8vb3Uu128eiXHqX1ClFo1D1fz8GBFhgQoJMBPAX4+8vYyydvLy7BH9NWvNDgvjJktVk9HAJqc1anHNO21eaoyWwzXJEaHat5jk5UQFerGZDgT/r4+uvPyfrr/4yV261abTUu2H9bNo3q5OZlnJZ7Be7V9QpRLZp+ub2ZeiZLjGudBdfePH6BJL841rC/emqbBnVu6MRHwm3btOyo9c7unYwAAAKAODueVS5LatTv9fwMGAAAAAAAAAAAAAAAAAAAA0PgEBQZq4uUX69Pp9q87/GLWPI0dfeFp+xQWFeuHxcsN69dPmVDvjL978qU3tGr95tOu8/X1Ub9e3dWnRzd1bNdGSa1aqHlMtKIjIxQSHKTAAH95e3vL29vbsIdfYpcG54Uxs9n4xjEA7Pt17UZNvPFOVVVVG65pmRCnRbM+VWJ8rBuTuUe/3j2kj780rB/OOK4BfXqeUa+Hn3lZmVnZtR738vLSey8+JV9f3/rGhJucyDql0ZP/pKPHTxiu8fPz1cwPX9f5Qwa4NEvLxHiH9aycXJfNzj5l3DskOEiREeEumw0AAAAAAAAAAAAAaPx8A4LUadh47Vz4ld36rsXT1X7QJaftU1lapINrfzasdxt9db0z/m7VZ88pY9fa067z8vFVQqfeiuvYS9Et2ys8rpWCI5srMCxSfoEh8vELkMnLW14O9ge+ODK6wXlhzFrD/kCgro7tWK1v/zFNFnOV4ZrQZom66uV5Co1JcGMy1/Px81f/yXdq0Rv3263brFalb1yi88bd7OZkTZvFXK3UZbMN674BQepywZUum7/i3/9Qae7JWo+bvLx08b3/krcP+zQBAIDz+Xg6AAAAAAAAAACg8bpqWFd99csuu7Ul29KVV1yu6LAghz3mrt2nKrPFbi2pebgGdWrRoIz7M/P07k9bHK7p1CJad1zWV5f366CQAL96z7JabfV+Ls6Mv4/xJsZAPx8lRoe5Mc0fhQX5e2w2YGTD/kxd/cp3qqiuMVwTGxGs7x6ZrFbNOFirsRp9Xlv97ZMlshl8m1m/77huHtXLvaE8LDosSKGBfiqpMD5AMiI4wCWzT9e3qNx406qnDenaSiGBfio1+HNbtz/TzYmA37Tv0EFLdm3wdAwAAADUwZG8cklS+/btPZwEAAAAAAAAAAAAAAAAAAAAQH1dN3m8Pp0+127t52W/Kje/QDFRkQ57zJz3k6qq7F+3mNy6pYYO6NOgjHsPpun1Dz93uKZLx3a677YbdcWlIxUSHFzvWVartd7PxZnx9zc+0yMwIEAtE+PdmOaPwsJCPTYbMLJ201ZNuOF2VVRWGq6Jax6jhTM/UVLLRDcmc5/m0VEO67l5BWfc6+Nv5th9/JZpUzSgT8+6xIIHZOfkavSUG5V2JMNwjY+Pj75691WNuXC4y/M0i45ScFCgysor7NaPZrju/IYjGccNa0mtGnZeFwAAAAAAAAAAAADg7NBt9FXaufAru7W0DUtUXpSnoPBohz32rpgri9n+vRci4pPUsvugBmXMPbpfm+a+63BNTFIn9Zt0hzoOvVx+gSH1nmVjf6DLefsa37fJxz9QYc09t7/JP9hz97MCjBzfvUFzH79aNVX29x9JUnBUrKa+9J3C41q5MZn7tB0wWnrzbzK6IVPG7vU6b9zNbk7VtB1Ys0AVxfmG9Y5Dx7r0M3HHT1/YfbznpTcosUtfl80FAADnNh9PBwAAAAAAAAAANF4DOrVQ27hIpWXVPqTIbLFqztp9uvXi8xz2mLFqj2Ft6rCuMplMDcr4xvwNshpsnpCkP4/upWeuGSFfH+8GzZGkonLjg6zgHEH+voa1ji2iteyf09yYpvEb/+wsncwv9XSMent86lBd1re9p2M0WVvTTmrKS3NVVmk2XBMTFqhvH5mktvGOD0WFZ8VHhqhdfJQOnrC/eS01I9fNiRqHNrER2nnklGE9LMh483VDRAQHOKxXVBl/zXman4+3+ndI0LIdR+zW92bkuDcQ8P/16tVL7777jnJLqxQT4pqvXQAAADjXuvR8tUxMUFSU4wPuAQAAAAAAAAAAAAAAAAAAADReg/v1Vrs2rXXo8NFaNbO5RjO++1F33OT4Gv4vZ88zrF07aVyDz4x4+e2PZHVwU6S/3niNXnriQfn6Gp9FcKYKi4ob3AOOBQUGGta6dGyndT/NcmOaxm/05D8pM8v4eurG7p9/v1fjx1zk6RhN1ubtuzR22m0qLSs3XNMsOkoLZ36i9slJ7gvmZs1iHN8EsLzC+MZU/8tmcAbRz8t+Vcqw9XXKZSTrlONr9lOGXWpYCwsN0doFM52S42yTl1+oi6fepP2H0g3XeHt767M3X3Tr505y61batXe/3dqhw8dcNjftiHHvNq1auGwuAAAAAAAAAAAAAKDpaJEyQJGJbVWQmVarZq0xK3X5HPWZcKvDHrsWzzCspYyc2uD9gRtmviGbg/2Bvcf/Weff+oy8fRq+P7CytKjBPeCYb0CQYS2mdUdd/84yN6Zp/GY8MF4leSc9HaPeht/4uDoMuczTMZqsk/u3avajU1RdUWa4JigiRlNf+lZRLdq6MZl7hcbEK6pFO+VnHLRbzzmc6uZETd/On79yWO8+5lrXBjDYp5m2cYn+fWN/p4wozct2WHc0xz8oVNe9vdQpOQAAQOPh4+kAAAAAAAAAAIDGbcqwrnpu1mq7tRkrd+vWi88zfO6BzDxtOWR/k4/JJE0d2rVB2coqq/XDxgOG9Rsu7KEXrr+wQTP+W0FppdN6nW3KKs1O6dM8ItiwVlDCn///OpJdqIzcpnsAZHF5lacjNFk7j2Rr0gtzVVJRbbgmIjhAc/8+SZ1axLgxGeorLjJEB0/k260VlJ75YYFnk66tmmnnkaZ7mKinxEWGGNbKq2pUWV2jAD+2CsC9xo4dq1tu8dKCXad0/cCWno4DAACA07BYbVqwJ0/X3Oj4ImoAAAAAAAAAAAAAAAAAAAAAjd+0SeP05Etv2q19MWue7rhpmuFz9x1K18ZtO+3WTCaTpk0a16BsZeXl+nbBYsP6n6+drH8982iDZvy3/EJuvmSktKzcKX3imhtf255fUOiUGWeT9KMZOnr8hKdj1FtxcYmnIzRZ23an6v+xd9/hWZZn48fPDEjYy4WAE3AALlRQxM1QVFygiAu1Vq2j2jpfW7Xaqq1arXXvieIWUcE9EUVBQZSN7L0hO8/vj77t77XmiQhPchP4fI7DowfPeeW6vkkkoXLnvnv1/1UsX7Ey7ZomjRvG6wMfjJ3btq7GsuqXk5Nd6by8kgf0ranq/H02YfLUtLNGDRtUW0dNsmTpsjis35nx7fcVP4Ar4l9/7rjvluujb+/DqrEsov1ObWLMd+MrnH03cVKVnLlk6bKYO39h2nmHnXaoknMBAAAAAAAAqHnadzshPnr0LxXOxg57JvY8Jv19RRdNnxBzvv+y4mFWVrTvfuI6tRUXrIrxHw1OO9+t1+lx6G9uWqcz/q/CFUsytteGpqRgVUb2qdd0s7SzguU+/v9tyZxpsXzejKQz1lrRqpr7PKykzZv0TQy6sk8Ur05/jWV+g8Zxwk0vxCZb71iNZclo0GyLWDyj4mvDCn3t+EWWzZsRP4z+MO28aavW0arDPtVY9P9V59e7xTPSX7uXV69htXUAANWn8p86AQAAAABgo3di150jOyurwtk30+bHuOkL0r7twA+/TTvrslOraLVpo3Vq+2z8rFhdVFrhbPPG9eL6kw9cp/3/2+KVhRndr6qk+3xF/OvB6pmWSqVi2erMfGxaNkt/E6nFKwsycgbUdOOmL4jj/vJ8LF2V/vddw7p58fyVx0f7rdNfnMr6ZdOGddPOltSQ7z+Zttt2W1Q6X766qErOrez3VkREnbxaVXJupmxSyb9LERFLfub9g6qwySabxMEHHRiDx8xPOgUAgDUwYuqSmL9sdfTp0yfpFAAAAAAAAAAAAABgHZ18fO/Izq74FsSjx34XY76bkPZtHx/0ctrZAfvsHVu3bLFObR+P+DJWF1R8H4EtNtsk/nbt5eu0/39bvGRpRverKuk+XxERZWVlGT8vlUrF0uXpHwDzS7Rq0TztbFEN+fhDVRvz3YQ4/MSzYsnS9A+vatSwQbz+9IOxa7sN/8FLCxdV/nClenUr//l5arblK1ZGr/5nx+ix36Vdk5WVFXfddE2c2vfo6gv7X3t0aJd2tmTp8pg6fWbGz/zym/T37IqI2GOXnTN+JgAAAAAAAAA1U/tuJ0ZWmuvN5k36JhZMHZf2bccMG5h2ttWuXaLR5q3WqW3m2M+ipHB1hbN6TTePg8+5fp32/28FyxdndL+qkpWV/vrAVHnVXB9YuHJZRvZquFnLtLOa8vGHqrZg6rh49vLjonDF0rRr8uo1jL43Ph+bbd+++sISVLfxpmlnBSsqv36QHxsz9OlIlZenne/S8+RqrAEAqD7p/580AAAAAABERItmDWP/9lulnQ/8cGyFr5eXp+K5T9JfZHfSAet+cceoyXPTznp32iHq5tVa5zP+r6+npj9vfVIrNyftbGVBccbPW7aqKMrKUxnZq22LZmlnKwqKY8GyVRk5B2qq8bMWxbF/eS4Wr6z4JqMREfXya8Wzlx0bu2+3RTWWsa5WF5ekneXmbJx/rduxdfqbr0ZELF1VWCXn/ty+TevnV8m5mVJQVFrpPDc7q5pK4Mf6nnBiDJ+yKBasKEo6BQCAn/HamLnRqsWW0alTp6RTAAAAAAAAAAAAAIB11KpF8zh4v85p508MeqnC18vLy2PgC4PTvt2pJxyzzm0jR1d8v4qIiOOP7Bl169RZ5zP+r6++SX8PjPVJ7Vrp75WxYlXm77mwdNnyKCvLzEOddmy9fdrZ8hUrY/7CRRk5B2qq7yZOjsNOPDMWLVmadk39enXj1cfvjY67bhwPXlqwqPIHszVu2KCaSqhuK1etiiNP/nWMHD2m0nW3XndFnHVy32qq+rE9d6v89+FnX47O+Jkjvvy60nnHXTaOrw0AAAAAAAAA/LyGm7WIrXfbP+18zNCBFb6eKi+Pb995Lu3bdeh+0jq3zRk/Ku1sx/17R638uut8xv81d2Llf9++vsjOTX99YHHByoyfV7RyWaTKM3N9YLOt2qadFa9eEauWLMjIOVBTLfxhfDxz2bFRsDz9NXG169SL4//8bDTfYfdqLEtWSdHqtLPsnNxqLKnZUuXlMWbo02nn2bm1on23E6qxCACg+mycT/EEAAAAAOAX6bd/+huyPP/Jd1FaVv6T198fMy3mLK74oq36dWrHkXunv2BqTU2ZtyTt7ID2W6/z/v/t8/GzM75nVaibl/5CupWFxRk/b8wP8zO21+7bb1Hp/JPvZmTsLKhppsxdEsf8eVAsWJ7+orG6ebkx8NJjY++2LaqxjExYsCz957Vefvqv6xuyXbfZPJrUz087nzCram6+OmFW5TdvbLVJwyo5N1MWLKv8prr18mtXUwn82DHHHBM5OTnx2HB/ngMAWJ8tXlUcL309P/qe2C+ys11mDAAAAAAAAAAAAAAbglP6Hp12NvCl16K0tPQnr7/94acxa+68Ct+mQf16cWyvbuvcNXna9LSzg/fbZ533/2+fjvwq43tWhTp10v987cqVlf8c6dr4+tvvM7bXnrulvz9JRMQHn36esbOgppk09YfoecIZMX9h+p+Tr1unTrz82D2xz14bz4OXRo0ZV+l8m61aVlMJ1Wl1QUEcfdp5MXxk+gcxRkTc9Iffx/lnnlJNVT+19+67RL26ddLO3/1oeMbPfOejT9POdmi9XbRovnnGzwQAAAAAAACg5urQo1/a2bh3n4/ysp9eHzj1y/dj5cI5Fb5N7br1Y4euR65z19LZU9LOttnjgHXe/7/N+rZmXJtWK79u2lnx6oqf87Uu5k0ek7G9mu9Q+TVN07/5JGNnQU2zZNaUePayY2L10gVp19TKrxvHXT8wWrbbuxrLkrdqSfqPSe069aqxpGab+uX7sXz+zLTz1p26R70mm1VjEQBA9fHUFAAAAAAAflavvVpHw7p5Fc7mL1sdb4+e+pPXB374bdr9ju60Q9TNq7XOXUtWFqadbdEksxdOlJen4pPvZ2R0z6rStEH6G/rMWrg84+eNGD8rY3tt1qhebN+8Sdr5R9/WjM8BZNr0Bcvi6D8PinlL098sM79WbjxxyTHRZadW1VhGJqRSqZixYFnaectNGlZjzfojOzsrDmy/ddr59zMXxcrC4oyfO3LS7LSzenm1YstmDTJ+Zib9UMm/S80a1MnIn8FgbTRr1iwuueR3cdcHP8T0xauTzgEAII0b35wYqZzacemllyadAgAAAAAAAAAAAABkyNE9D41GDSv++ch5CxbFm+9+9JPXHx/0ctr9jj+yZ9Stk/6+Bmtq8ZKlaWdbbpHZh0OUl5fHR8NHZnTPqrJJ0/T3XJgxq+IHYq2LTz7/KmN7bb7pJtFmu23Szj/4tGY8AAsybdqMWdGj74CYMy/9Q4by8/PihYfvjP332asay5I37P2PK5233X6b6gmh2hQVFcfxZ1wQHw7/otJ11112YVxyzhnVVFWxWrVqxf6d0/+eHPreR1FeXp6x8xYtXhojvvo67bzbAftm7CwAAAAAAAAANgxtuvSKvHoVP89i1ZL5MeXzt3/y+thhA9Put+P+R0et/Lrr3FWwfEnaWf1mW6zz/v9Xqrw8pn/zSUb3rCp1GjZNO1s+P3PPf/q3mWNHZGyvek02i6Ytt087nz76p9eiwsZg2dzpMfDSo2Pl4nlp1+TWzo9jr3sittq1SzWWJS+VSsXyeemfN9dws5bVWFOzffPmk5XOdzns5GoqAQCofrlJBwAAAAAAsP6rU7tWHNN5h3js3W8qnA/8cGz07Pj/L35avrooXh85Ke1+/fZvl5GuwuLStLP6dWpn5Ix/GzJyYsxZvDKje1aVTRvWjdyc7Cgt++mNe6bNXxarCoujXn7mPj7vfjMtY3tFRBy+Z+u4c3DFN08a/PmE+FP/AzLaX5ON/sfZSSdQDWYtWhFH3zAoZi1akXZN7dyceOzio+LADltXYxmZMnrqvJi/bHXaeevm6S+Q3tAdsXebeOmz8RXOylOpGP7dzOi2+3YZO2/ZqsL49of0N7TcbbvNIyc7O2PnZdqCZati9JT0F9xuzP8usX64+uqr46knHo8/Dp4Qj562W9I5AAD8l9EzlsVTn8+KO+64IzbffPOkcwAAAAAAAAAAAACADKlTJz/6HNkzHnzquQrnjz/3chzR/aD//HrZ8hXx6tB30u53at+jM9JVWFSUdla/Xr2MnPFvr7z5Tsyam/5nMNcnm23SNHJzc6O09Kf31JgyfWasWr066tVd94df/dtbH2T2oVRH9Twkbr37oQpnLw4ZFjf/8dKM9tdkE0f89MFnbHhmzp4bPfoOiBmz56ZdU7t2rRj0wB1xyP77VmNZ8qbPmh2jx36Xdr5NqxaxxWabrvF+xbPGZSKrUmf+9qp44rmXE22oyUpKSuKEX10Ub3/4aaXrrrzonLjyonOqqapyR/U8JN5498MKZ3PnL4z3PxkRB3fdJyNnvfDam1FSkv6eWkd2Pzgj5wAAAAAAAACw4aiVVyd2PPCY+HrIYxXOxwwbGK336fmfXxetWh4TP3097X4devTLSFdpcWHaWe269TNyxr9N+GRIrFw4J6N7VpV6TTaN7JzcKC/76fUBS+dOi+KCVVG7Tuaun5w68t2M7RUR0Wbfw2PEoDsrnI3/aHAcdPafMtpfk5375OikE6gGyxfMioGXHh0rFsxKuyanVu04+prHYps9Dqy+sPXE3AmjY9WS+WnnTVu1rsaamqtg+eKYNPyNtPMGm24Z2+55SLW0XP7Woio/Y8hffxNj33om0QYAYP2y/j41EgAAAACA9Uq//dunnQ0bNSWWrCz4z69fGv59FKa5yct2mzeOzju2zEhTo3p5aWeLVxSkna2N+9/8KqP7VaXcnOzYerNGFc7KU6kYPTVzNwwcPWVujJiQ/uKetXHcPjulnS1aURAPvzU6o+fB+mze0lVxzF8GxQ8LlqVdk5uTHQ9deGQcutt21VhGJr32+cRK553atqimkvXPYR1bR6O66b/fP/buNxk97+kPxkZJWXna+f7tt87oeZn2+shJUZ5KpZ3vvcOW1VgDP1W/fv34+x3/iKHfzovXx9aMm1gDAGwsikrL44pXxscu7dvFueeem3QOAAAAAAAAAAAAAJBhp/Y9Ju3s9bffj8VLlv7n18+9+kYUFhZVuLb1NltFl707ZqSpUcOGaWeLFi/JyBn/9s+HnsjoflUpNzc3tt2q4vtylJeXx5dff5uxs7765tv49IvM3k/jhN6Hp50tXLwk7n1sYEbPg/XZ3PkLoscJZ8TU6TPTrsnNzY2n770teh68fzWWrR+uv/WuSFXy8/EH7de5GmuoaqWlpdH/vN/H6+98UOm6S849I6677MJqqvp5xx3RI/Lyaqed35PB72v3Pp7+gVItm28RB+y7d8bOAgAAAAAAAGDD0aF7v7SzySOGRcHy/3893nfvvxSlxYUVrm2y5XbRsn1mrtfIq1/xc5MiIlYvW5yRM/7ty5fuz+h+VSk7JzcaN6/4mRep8vKYO2F0xs6aO2F0zPp2RMb2i4jY6aDj0s4Kli2KUYMfzuh5sD5buXhePHvZMbFs7g9p12Tn5Ebvqx+K7fc+tBrL1h8TPn6t0nnLdp2qqaRmG/vWs1FWUpx23r57v8jOyanGIgCA6pWddAAAAAAAADXDXm23jNbNm1Y4Ky4ti+c/+e4/vx74YfobuZ14QPuMNTVrUDft7Oup8zJ2zqsjxsen36e/ydX6qP1Wm6advfzZ+Iydc8ern2dsr3/rsM1m0XmHFmnn/xzyRSxYtirj58L6ZtHy1XHsXwbF5Dnpbxyak50V9/+mVxy+Z+tqLCOTZi9eEQ8Mq/yGpQftsk31xKyH8mrlRp/9dk47HzZqcvwwf2lGziotK49H3v660jVH7NUmI2dVhVWFxXHry59VuubgXbatphpI77jjjoujex8Vvxk4Nj6cuCjpHAAAIqKotDzOeuLr+H7uqrj3/gciNzc36SQAAAAAAAAAAAAAIMM677lbtN2+4p8zLC4uiWdeHvKfXz8+6OW0+5zS9+iMNW3StHHa2aix4zJ2zguvDY2PPhuZsf2qwy4775B29vzgNzN2zl//+UDG9vq33drvFF323iPt/LZ7Hon5C/18IRu+hYuXRM8Tz4yJU6alXZOTkxOP//OvcVSPQ6ovbD0x9vuJ8eTzr1a6ps9Rh1VTDVWtvLw8Blx0Zbz8+luVrjv/zJPjpqt/X01Va6Zxo4aV/h4dPPTdGDdh0jqf89qw92LsdxPSzk/u0zuysz1WAgAAAAAAAICfarHzXtG0VcXPLCkrKY5x7z7/n1+PGTYw7T7tu5+Ysaa6DZulnc2bWPkzIX6J7z98NWaM+TRj+1WHTbdL/+yu7z94OWPnfPbMHRnb6982b90hWrbvnHb++XP/jFVLFmT8XFjfrF62KJ69/NhYPHNy2jVZ2Tlx5JX3R5t9D6/GsvXHioWz46tXKr9OeZuOB1VTTc32zZtPph9mZcUuPfpXXwwAQAJcRQ8AAAAAwBrrd0C7tLOBH34bERGT5iyOLybOrnBNdlZWnNh154z1NG9aP+1s8OfpbzTzS8xevCIueajym/qsjzrv2DLt7JXPxsfKwuJ1PuOl4d/Hqxn6OP+3i3t3SjtbuLwgTv37K1FUUlolZ8P6YNmqwjj+pufj+5npbyqZnZUVd597ePTunP7GmqzfUqlUXPX4u7GqsCTtmk5tW8S2mzeuvqj10Pm99ozcnIr/arusPBWXPPRWpFKpdT7n9ldGxOS5S9LO9267ZezYcpN1Pqeq3PjcJzFr0Yq08xbNGsR+O7WqxiKoWFZWVgx85tk46JBD4rRHR8eHE91AGQAgSUWl5XHWE1/HR5OXxquDB0fnzul/wBUAAAAAAAAAAAAAqNlO7Xt02tnjg16OiIgJk6fFZ1+OrnBNdnZ2nHx874z1tGi+RdrZi0OGZeSMWXPmxW8uvzYje1Wn/Tp1TDt7fvCbsXLVqnU+Y9Arb2Ts4/zfLr/g7LSzBYsWR58zL4yionW/7wWsr5YuWx6H9zsrxo2flHZNdnZ2PHzHjXH8kT2rsWz9sHDxkuhz5vlRVlaWds3227SKg7qkv/8MNUcqlYpzLv1jPPvykErX/frUE+O2P11VTVW/zO/OPSPtrLy8PH73xxvXaf+iouK4/Pq/pZ3n5+fFb87wAC0AAAAAAAAA0uvQvV/a2dhhAyMiYvHMSTF73BcVrsnKzo723U7MWE+DTZunnY3/aHBGzlixcHYMvf2SjOxVnVp1SH/v1+8/fCWKC1au8xnfvf9SjP/o1XXepyKd+12cdrZ66cJ46dpTo7S4qErOhvVB4cplMeiK42PhtO/TrsnKzo4jLr87djwgc9dd1ySpVCrevvuqKC5If71zi3adosmW21ZjVc00+7uRlf67tvVuXaNx862rsQgAoPpV/ARLAAAAAACoQN/9do7srKwKZ19PnRffzVgQz3z4bdq379puq2jRrGHGerruvFXa2SffzYx3vp66TvsvWr46Tr715ViysnCd9klCt922SztbtKIg/vbCp+u0//czF8YlD721TntU5tDdtouDd9km7fzzCbPj3Ltfj8Li0ipriIiYsWBZPP3B2Co9A/7bioLi6HPzC/HNtPlp12RlRdxxdo84vstO1Vi28bjvjS+r/OtLKpWK3z30Vgz+fGKl687rtec6n7XbhfdHs5NuSfvP9AXL1vmMqtRq00ZxYtd2aefvj/kh7nvzq3U648tJc+KWl4ZXuuY3vfb6xfs+8vboWL666i/8vvXlz+KeN76sdM25h3WM7OyK/xwH1S0/Pz9efOnlOOiQQ+K0R0fHoC9nRSqVSjoLAGCjM3tpYZz66Kj4aPLSeHXw4OjevXvSSQAAAAAAAAAAAABAFep/3FGRnV3x7Yi/+ubbGPv9xHjiuZfTvv1BXTpFqxbpH5j0Sx3YZe+0sw+HfxFD3/tonfZfuHhJHHfG+bF46fr9s7QV6Xnw/mlnCxcviRtuu3ud9h83YVL85opr12mPyvQ8eP/ofuB+aefDR46K0y+8PAoLq/bncH+YOSsef/alKj0D/tuKlaviiP5nx+ix36Vdk5WVFfffcn30O+aIaixbM88PfjOKioqrbP9ly1fEcQPOj8nTZlS67vfnnRU5OTlV1lGTHHr8aVG7xc5p//ng08+TTqzURf9zQzz6zIuVrjn9xGPjH3/5QzUV/XJ77NIuuh3QJe38nY+Gxz8eeHyt97/0uptj4pRpaeenn3BsbL7pJmu9PwAAAAAAAAAbvnaH9o2sNNcHzp34dSyY+l2MHfZM2rffareu0XCzFhnr2WrXrmlnM775JKZ88c467b962aJ48Y8nR+GKJeu0TxK227tb2lnBskXxyRN/W6f9F/7wfQy9/ZJ12qMy2+99aGy758Fp57PGfR6v3XxulBZX7fO+ls2bEWOGPl2lZ8B/K1q9IgZd2SfmTfom/aKsrDjskjti54OPr76wNTTyxfuq/PdmKpWKoXf8LiZ8NLjSdXsff946n3XPybvFzd2apf1n2dzp63xG0r5586lK57scdko1lQAAJKfi/9oBAAAAAAAV2LJpgzhol63Tzp96f2wM+nhc2vlJB7TPaE/H1s2jYd28tPPz7nk9Js1ZvFZ7z1q0PHr96Zn4euq8tc1L1LabN47dt9si7fzeN7+KN76ctFZ7f/rdjOh13TOxfHXV3uTuljMOjQZ1aqedvzJiQnT/41Nr/TmuzFeT58RZ/xgcHS9+MJ75cGzG94d0CopL4qS/vRhfTpqTdk1WVsRtZ3bP+NdU/r+rnngv9rzkwXhw2KgoKinN+P5zlqyM025/NR57t5KLJSNirzZbxhF7tcn4+TXR1SfsF40q+Z5/9ZPvxf1Dv1qrvUeMnxXH3/R8lJSVp12zd9u1+1zc8ernsftFD8StL38WKwoyfwPKZasK45IHh8VfBn1c6bqtNm0YZ3TbLePnw7rIz8+PF196OY49vk9c9OzYOPa+L2PcnBVJZwEAbBSKS8vjn+9Nif1v/TTGL4l4bciQ6N69e9JZAAAAAAAAAAAAAEAVa9F88+h2wL5p548982I8/cKraeennnBMRnv23n2XaNSwQdr5GRddGRMmT1urvWfMmhMHHXNKfPXNt2tZl6ztt9kq9tytQ9r5Px58IgYPe3et9v7os5Fx0DEnx7LlVfszfXfe+Mdo2KB+2vkLrw2NLkecuNaf48qMHD0m+p/7u9hx357x+HMvZ3x/SKegoDCOPu3c+HxU+nsJZGVlxd03X5vxr6mZcuUNt0TbfbrF7fc9GqtWr87o3iNHj4m9exwXw0eOqnTdHru0i9NPPDajZ5OMK67/W9z72MBK1/Q/7qi4929/iqysrGqqWjs3//GyyM3NTTu//Pq/xfOD3/zF+95y90OVfoyaNG4Yf/z9+b94XwAAAAAAAAA2Lg022TK26XhQ2vk3Q5+KsW8PSjvfpcdJGe3ZcqeOkVevYdr5kL+eF4tnrt1zk5bPnxVPXdwr5k78em3zEtVky22j+Q67p52PfPHemPjpG2u194xvPo2nLu4VRauWr23eGul+4S1Ru2766z/Hf/hKPH5B97X+HFdmzviv4pU/nxX3ndoxxgx7JuP7QzolRQXxwtUnxZzvv0y/KCsrevz2tuiQ4a+pmfLOPVfFfaftGV+98mCUFmf+2XMrFs6Jl687Lb4e8lil67bcea9ou98RGT9/Q1NcsCq+e//FtPP8Bk2ibZde1VgEAJCM7KQDAAAAAACoWfrt3z7t7MFho2LWoopvvtawbl702qt1Rltyc7Kj7347p50vXF4Qh187MIZ8MXGN9ywuLYs7B38eXS57NCbOXvyj2aYN6651axLO7rlH2llpWXkMuP3VeOydr6O8PLVG+y1dWRjXDvwgjrvx+Vi6qvA/r+fmZEed2ulvHLS2tt6scfz9rMofCv/t9AVx0FWPx5WPvRvTFyxbp/O+mTYvbnzu49jv8kej2x+eipc+Gx9la/ixgUwoLi2LU297JT79fmal62467ZA49eBdqqlq4zVn8cq4/NF3ot1v7o0L738z3v16apSWla/bnktWxm0vfxadf//wz35vqlM7N+78dc91Om9DsmmjevGn/gemnadSEVc+9m5ccN+bMX/ZqjXas6ikNG5/dUQcf9NzsXx1+os+82vl/uz3o8osXVUYfxn0cbT7zT3xqztfi8GfT4iC4pK13i8iYsnKgnhw2Kjo9LuH47F309+YMyIiKyvizl/3jLxamf9eDesqPz8/nnr66XjrrbdiaW7T6H7HZ3HVy+NizKzlkUr5cxgAQKatKCyN57+aHYfcMSJuGjY5fnXub2L8xElx6KGHJp0GAAAAAAAAAAAAAFSTU/ock3Z296NPxYzZcyucNWrYII7umdlrj3Nzc6P/cUemnS9YtDgOPLp/vPLm22u8Z3Fxcdx6z0Ox+yG9Y/ykKT+abbZJs7VuTcJvzuifdlZaWhonnv3bePDJQVFevmY/A71k6bK48s+3xmH9zowlS///g5dyc3OjTn7+Ovf+t223ahl333xdpWvGfDc+9u5xXFzyx7/EtBmz1um8UWPHxbV/uzN2P6R37NvrhHju1TeirKxsnfaEX6K4uDj6nHVhfPTZyErX3X7D/8SZ/ftUU9XamTNvQVz2p7/GtnseHGf+9qoY8tb7UVxcvNb7TZr6Q1xw5Z/igKP7x9Tpld9To05+ftx/6w2Rk5Oz1uexfvjTrf+M2+59pNI1fXsfHg/+/c+Rnb3+Py6h/Y5t4sJfnZp2XlZWFief9/v4063/XKPfLytWropzL7smrvrzrZWu+8tVv4tNmjb5xb0AAAAAAAAAbHw6dO+XdvbVKw/GigUVX6OVV69htOnSK6Mt2Tm50e7Qvmnnq5cujCd/e3hM+GTIGu9ZVlIcIwbdGQ/9qkssnvHj533UbbzpWrcmoePRZ6edlZeVxsvXD4jRQx6L1BpeH1i4Ymm8/8C18ewVx0XhiqX/eT07Jzdy8+qsa+5PNG6+dfS8+O+Vrlkw5dt49NyD4u27roxlc6ev03nzJn0THz16Yzz0q/3i8fO7xffvvxSpctcHUn3KSorjpWtPjRljPq10Xbff3BS7HZ7+GqP1wcqFc+Ktf14ed53YLl6/9cKY8sW7UV5Wuk57rlg4J4Y/fVs8eGbnn/26nptXJw7//Z3rdN7G4vsPXo7i1SvTztsd0idya+dVYxEAQDI8fREAAAAAgF/k8D1bR+N6+bF0VeFPZiVl6S/IOqbzDlGndq2M91xydOd4+oMxsbqo4gs0Fq0oiFP//krs2bp5nHrwLrHvTq1i280b/2jNioLiGDVlbgz9anIM/nxCzFq0osK97ji7R5x0y0uZfheqzLH77Bi3vzIixs9aVOG8pKw8LnnorXjsnW/ilIM7RPfdt4sWzRr+aM3SlYUxfPzMeHv01Hj5s/EVft6v7rtfPPTW6JixcPlPZuvqmH12jB8WLIvrn/ko7ZrVRaVx/9Cv4qG3RsWBHbaOfXdqFfvs0DLabb1p1M+v/ZP1xaVlsXD56vhuxsIY88P8GDttfoycNKdK+uGXeGn49/HuN9MqXVMrJzseGDoqHhg6qsp7/nBi1zhirzbrtMdrX0ys9PdvReYsSX9R15AvJsbIiXN+0X4jbj3jF63/b0tWFsZT74+Np94fG03q58febbaMDttsFu23/tc/mzeuF3XzKv7+Nn/Zqhg7bX6M+WF+fDB2enz07fQoT6V+9sysrIi7zjks2mzZdJ3aNzQnH9QhPvluRgz6eFzaNU9/MDYGfz4h+u63cxzWsXV02qHFjz4/pWXl8e30BfHGl5Ni0Efj4ocFy3723BtPOzh2bLnJOvevKiyJF4d/Hy8O/z7q5deKvdu0iA7bbBYdtt4s2m+9aWzZrEGF37ciIpasLIixPyyIsT/Mj0++mxnvfD01ikvX7GLv6046IPbbeat17oeqdOihh8bXY8bG7bffHjffdGM88unw2HazBnFEu03iyF22iJ2bN4ic7KykMwEAaqSlq0vi7e8XxGtj5sf7ExZGUUlZHHLQQfHiHXdEhw4dks4DAAAAAAAAAAAAAKpZ756HRJPGDWPJ0p/+fH1JSfoHa/Q5smfUqZOf8Z4rLvx1PPrMS7G6oKDC+cLFS6LPmRdGpz12jTP7Hx9dO+8V22/z45+bXLFyVYwcPSaGvPV+vPT6sJgxe26Fe913y/VxzOnnZfx9qCon9D48/vrPB+K7CZMrnJeUlMZ5l18bDzw5KM486fg47JADolWL5j9as2Tpsvj48y9j6LsfxXOD36jw8379FRfFvY8OjB9mzs74+9C392ExbcbMuPrG9A9hWl1QEP986Mm459GBcej++0TXznvFfp06xi477xD169X7yfri4uJYsGhJjP1+Qnz97ffx9bffx+dffV0l/fBLDHr1zRj2/seVrqlVKzfuevipuOvhp6q854YrL46jDzt0nfZYumx5PPHcy/HEcy9Hwwb1o2vnvWLXdjvGru12jF123iFabLF55Of/9ME+BQWFMea78fHRiJHx/icj4q0PPo3yNXhQXFZWVtx/2w2xy847rFM3yZsxa07ccNvdP7vuy6/HxK4HHVXlPb0POyT+fOUl67zPny67MD767Iv4YtSYCufl5eVxw213x8AXB8c5p50UR/Y4OLbbutWP5uMmTI6X33gr7n10YMxfWPF9of7t+CN7xpn9+6xz9//Vfv9f9jDNRYuXZHS/THxtAgAAAAAAAKBibfY9PPIbNI7CFUt/MisvLUn7djseeEzUyquT8Z59Trokxgx9OkoKV1c4L1i2KF669tTYcqc9Y9fDT41Wu+wbTbbc9kdrilaviLnjR8Wkz4bG+I8Gx4oFsyrc67Df3REv/OGkjL8PVWWng46N4c/cHot+GF/hvLy0JIbefkmMHvJY7HrYKbF9p+7RcLMWP1pTuGJpzBgzPKZ88XZ8/8HLFX7e9z/j6vjq1Ydi+bwZmX8fDjwmls39IT546Pq0a0oKV8eXL98fX736UGzT8cDYapd9o2X7fWKz7dtF7Tr1f7K+rKQ4Vi9bGAumfhfzJ4+JeZPHxuzvRlZJP/wS373/Ukwd+W6la7Jza8WXrzwQX77yQJX3HHDGH6Ltfkes0x6FK5bEmDefijFvPhX5DZpEi3Z7x+bbd4jNtm8fm23fPuo33Txq5det8G1XLZkf8yaNjfmTx8S0UR/E9NEfRWoNrhGMrKzodeld0azVuj0Pa2PxzZuVX2u66+GnVFMJAECycpMOAAAAAACgZsmrlRvH7LNDPPL217/o7frt375KejZvXC8uOXqfuOHZjypdN3LSnBg5aU5ERNTNy43G9epEbk5WLFy+OlYXpb9B4L9dcMRe0WOP7TPSXF1yc7LjljMOjd43DIryVCrtuq+nzYuvH54XERH5tXKjWcN/XfC4aHlBFFZy88SIiKP2bhvnH7FXPPTW6Ix1/7ffHtUpSkvL48bnP6l0XVl5Kt75elq88/W0/7xWKyc7mtTPj3r5tWN1UUksW1X0s+8TJKWsPP3v038rKSuPSXMWV0NNxPLVRRnZI5O9KwqKY0VB9bz/FVmysjCGjpoSQ0dN+dHrtXKyo2HdvGhYNy9KyspixeriWFlYvEaf0/+Wk50Vt57ZLXp3drPAitx2VreYvmBZfDa+4oveI/7178lDb43+z/emBnVqR7MGdWJFQXEsXlkQlXxL/ImLe3eKUw/eZR2rf2pVYUm8N2ZavDdm2o9ez8nOioZ186JR3bwoK0/FysLiWFFQHKVla3ARaQUuPXaf+E2vvTJQDFWvdu3acdlll8XFF18c7777bjz33HPx1IvPx53vTY3auTmx9Sb1Y9umebFNszqxbbO60bhurcjLzY68WtmRnZWVdD4AQGJSqX/9N4XCkrJYXVIWs5YWxrSFq2Pq4qKYtmh1LFj+rweU7NNp77jx5svj+OOPj1atWv3MrgAAAAAAAAAAAADAhiovr3b0PerwuO/xZ37R253a95gq6dlis03jyot+HX+46fZK14346usY8dW/7nNRt06daNq4UeTm5sT8hYtjdUHBz55zyblnRK9uB2aguPrk5ubGP2+8Jrr1OT3KK3lgyagx4+L8K/8UERH5+XmxadMmERGxYPGSKCys/GfGj+3VPS4554y499GBmQv/L5ed/6soKSmN6265s9J1ZWVlMfS9j2Poex//57VatXKjaeNGUb9e3Vi1uiCWLl/xs+8TJKW8rOxn15SUlMaEyVOroSZi+fIVmd1vxcoY8tZ7MeSt9370eu3ataJRgwbRsEG9KCgsisVLl63V79OsrKy4929/ihN6H56pZBJUtiYP2oqIydOq58F5c+ctzMg+tWvXjoH3/T0OOvrkmDF7btp1k6fNiEuvuzkuve7maFC/XmzStEmUlZXFgkVLoqCwcI3O2q39TnHfLekfXri2Mv016Jful+mvTQAAAAAAAAD8f7m182KnA4+JUYMf+UVv16F7vyrpqd9089jnpEviw4dvqHTd7O9GxuzvRkZERK38upHfoHFk5+TG6qULo6Rw9c+es3ffC6J15x4Zaa4u2Tm50ePCW2Lgpb0jVcl1FvMmfh3DJv7r2snc2vlRp1GziIgoWLYoSosrvwZhh65Hxd59zo+vXn0oc+H/pfOJv42y0tL4+LEbK12XKi+LqV+8E1O/eOc/r2Xn1oo6DZpErTr1oqRwdRStXPaz7xMkJVX+89cHlpeWxOIZk6qhJqJo1fKM7le4YklM/mxoTP5s6I9ez86tFXn1GkZevYZRXloSRatXRPHqlWv08fhvWdk50eOiW2PHA3pnKnuDtmjGxJj17Yi08+Y77B6bbrtzNRYBACQnN+kAAAAAAABqnn77t49H3v56jde3bt409mq7ZZX1XNy7U3w/Y2E8/+l3a7R+dVFprC5a85u0nNB157im3/5rm5eofXdqFVf13S9uePajNVpfWFIasxat2cfmwA5bx33n94qsrKx1SVwjvz92n2ixSYO49OG3o6C4dI3frqSsPOYvWx2x7OcvlgRYWyVl5bFoRUEsWvHzN26tTJP6+XH3uYdF9923z1DZhqdO7Vrx7OXHxYl/fTGGfz9zjd5mRUFxrCgo/sVnXX7cvnHZcfv+4rdbF2XlqViysjCWrFy3i77r1M6Nm047JE4+qEOGyqD61KpVK3r06BE9evSIe+65Jz7++OP49ttvY+LEiTFp4sR4b8L38fDwCVFa+ssvuAYA2Bg0a9I4WrduHTt02TF6tW4dbdq0ia5du0arVq2STgMAAAAAAAAAAAAA1hOn9j067nv8mTVe33b7baPznrtVWc/lF5wd346fGM+8NGSN1q8uKIjVBWv+c70nH987bvyf361tXqK6dt4zrrvswvjDTbev0frCwqKYMXvuGq09dP994/F//rVa7hnxPxefG61aNI8LrvxTFBSu+c/RlpSUxrwFi2LegkVVWAesi+LikliwaHEsWLR4rfdo1LBBPHzHjXFk94MzWAZVY6sWW8abzz4c3fqcHrPnzv/Z9StWrooVK1f9ojPa79Q23hj4UDSoX29tMwEAAAAAAADYSLXv3i9GDX5kjdc3bdU6Wuy8V5X17NPv4lg47fsY9+7za7S+pHB1lBSu+TOG2nc7IQ4865q1zUtUq132ja6nXxUfPnzDGq0vLS6MFQtmrdHabfY4MI688r5quT6wy8m/j4abtYhh/7g0SovW/NrO8tKSWLVkfsSSKowD1kl5aUkULFsUBcvW7Tre/AZN4ojL747tO3XPUNmG75s3n6p0vsthp1RTCQBA8nKTDgAAAAAAoObp2Lp57NCiWYyftWYXPfQ7oF0VF0X849c9oqCkNIZ8MTGj+1545N7xhxO6VsvFYlXl4t6dYvnqovjH4M8ztmff/XaO23/VPWrn5mRsz5/Tb//20XH75vGbe9+Iryav2c0AM6FRvfxqOwvYePXsuH38bcChsWXTBhndN5VKxfLVRWnnDerUjib162T0zKpWP792vHhVn7jysXfj0Xe+zvj+jermxd/P6h69O++Q8b2rQ+cdWsTfz+oebVs0SzoF1lmtWrXioIMOioMOOuhHr5eVlUVBQUEUFBREYWFhpFKphAoBANYPtWrVivz8/KhTp07k5/tvWQAAAAAAAAAAAABA5fbafZfYqe328d2EyWu0/tS+R1dtUEQ8cOufo6CwKF554+2M7vv735wVN1zx2xp9z4jLLzg7lq1YGbfc9WDG9ux/3FFx79/+FLVr187Ynj/n1L5Hx9577BJn/vbK+GLUmGo7t3GjhtV2FvDLHbr/vvHPm66J7bZulXTKemvpsuVpZzk5OdGqRfNqrCEios1228Qnrz0bfX91Yca/p/XqdlA8dufN0bBB/YzuCwAAAAAAAMDGYcsdO0azrXeIRT+MX6P1Hbr3q+KiiMN+948oLSqICZ8Myei+nU64MA444w81+vrAffpdHEWrlseIZ/+RsT3bHdo3el58e+TUqr7rAzt07xdb7tgxhvztNzHn+6+q7dz8Bo2q7Sxg7bTep2d0v/Bv0WCTLTO6byqViqJV6a+tq123QeQ3bJLRM6tLWWlJfPvWs2nntfLrxU4HHlONRQAAycpNOgAAAAAAgJqp3/7t4tqBH/7suuysrOi7385V3pNXKzcev7h3/PO1L+L6Zz+K0rLyddpvq00bxk2nHRI99tg+Q4XJuqbf/tG2RdO46vH3YvnqorXep2HdvLi23/5x2iG7ZrBuzbVt0SyG/al/DPp4XPztxeExdd7SKjmnYd28OGrvtnFC151jnx1bVskZwPrrtIN3iXe+mRozF66o0nOysiIOaL91XHJ05+iyU9XcKPCbafNjWSVf988/Yq9oUKf6LorOlNq5OXHrmd2ixx7bxdVPvh+T5yzJyL7H77tTXHPS/rFl0wYZ2e/E/dvFi8O/z1hfZTq2bh4XHbl39NqrTZWfBUnLycmJ+vXrR/36bigJAAAAAAAAAAAAAAAAsDZO7Xt0XHnDrT+7Ljs7O/ofd1SV9+Tl1Y7nHvxH3Hbvw3H1jbdHaWnpOu23TasW8ffr/yd6dTswM4EJ+8tVl8SOrbeL311zYyxbvvY/A92oYYO48X9+F2ed3DeDdWtux9bbxceDn4mnXhgcf/77XTF52owqOadRwwZxbK/ucfLxvWO/Th2r5AzYUG26SbP4YebsKj9nj13axZUX/Tp69zy0ys+qyRYtXhpjvpuQdn5q36Nju62r5n4VVK5F883jvRefiFvufjhuvvP+KCgsXKf9mjZuFNdf8ds46+S+NfqhkQAAAAAAAAAkr0P3fvH+A9f+7Lqs7Oxod2jVX0uWWzsvjrn28Rjx3D/jw4euj/Kydbs+sNEWW8Whv7kpWnfukaHCZB141jXRbKu28c7dV0XRquVrvU9evYZx4K+ujd16nZbBujXXbKu2cco/hsW3bw+KT578WyydPbVKzsmr1zB26HpUtO92QrTssE+VnAEbql17nRZTv3gnls+fWbUHZWXFNrsfEPucdElstWuXKjli3qRvomjlsrTzTn3Pj7y6mXn2UHWb/NnQWLVkftr5DvsfFXn1GlZjEQBAsnKTDgAAAAAAoGbq27VdXP/sR1FWnqp03YEdto4tm1bfRQbnH7FXHLl3m7jztS9i4AffRmHJL7ugrs2WTeOs7rtH/wPbR53atX4yb960foVvt3njemvVW5367d8+DuqwTdz+6oh4+v2xsaqoZI3ftmHdvDjt4F3i3MP3TPx9zcrKihO6tos+XXaOt7+eEgM/+Dbe+WZqrCpc8/fnp3tG7NRyk9i//dZxQPutomu7rSr8/AMbh9vO6h4REd/PXBhvj54aw7+fGaOmzI15S1et895ZWRE7t9o0eu3ZOo7dd6dos2XTdd6zMh+O/SHtbLNGdePcw2r2zUS77759HNRhm3jh0+/jobdGxVeT5/7iPRrXy4/endrG2T33iB1bbpLRviuO7xJXHN8lps1bGm9/PTU+GTcjvpw8J2YtWvub3v5f22/RJA7fs3Uc3XmH2G27LTKyJwAAAAAAAAAAAAAAAACw4et/3FFx9Y23R1lZWaXrDt1/32jRfPNqqoq45Jwz4pjDu8dt9zwcjw16KQoLi37R2+/Qers4b8BJcfoJx0adOvk/mbfYouL3ZYvNNl2r3up0at+jo9sBXeKv/7w/Hn3mxVi1umCN37ZRwwZxZv8+8duzT0v8fc3KyoqTjz8qTjr2iHjz3Y/i8UEvxbD3P46Vq1av057tdmwTB3fpHAd33ScO6tKpws8/8PM+HfJsTJr6Q3w4/Iv4cPgX8flXX8fkH2ZEKlX5PYbWRPPNN40jux8c/Y87KvbZa/cM1G743vvks7Qf+/z8vPjDJb+p5iL+r9q1a8dVvz0nTjvhmPjnw0/GI08/H4uXpn/gV0VabLF5/Pq0E+PsU06Ipk0aV00oAAAAAAAAABuVdof2jQ8euj5S5ZVfH7jNHgdGg022rKaqiE59zo8d9jsyPn/uzhgzdGCUFhf+ordv2qpNdOx9VnTo2T9q5dX5ybz+Js0rfLv6TavvGsi11aF7v9i240Hx2TO3xzdvPh0lhWv+bJS8eg1j116nxV7HnZv4+5qVlRXtu50Q7Q7pE1O+eDvGDB0YU0e+E8UF6/Csl6ys2HSbnWLr3fePbfY4ILbarWuFn3/g5/X87W0REbFg2vcx5Yu3Y+Y3w2POhFGxavG8dd88Kys23XbnaNulV+x00LHRrFWbdd+zEj+M+jDtrF6TzWLPY8+t0vOrUnZObnQ55bK08x0P6F2NNQAAyctKZeInWgAAAAAAyJg33ngjDj/88Bh71znRvEn9pHNqtKUrC+OjcdPjk+9mxKjJc2PRioJYvKIgVhYWR36t3Khfp3Y0b1o/WjdvGrttu3kctMs2sWPLTZLOrhari0rirVFT4uPvZsTYH+bH9AXLY9mqwigqKYs6ebnRsG5ebL9Fk9i51aZxYIet44D2W0d+7dyks9MqKimNzyfMjlFT5v7n/Zm9eEUsX10UhcWlkYqI+vm1o36dWlE/v3Zs0rButG7eNNpu2TRab9k0dt1289ikYd2k3w3WI09/MDYuuO/NCmeXHbtPXH58l2ouYn0wc+HyGDVlbkyasySmz18W0xcui1mLVsTKwuJYXVgSq4tKoqw8FXm1ciK/dm40rV8nNm1UN1pu0jDabNk02m21aXRq2yKaNqi+C3WPv/H5eG/MtApnN512cPyqxx7V1lIdpi9YFu9+My1GTpwdE2cvjpmLVsSKgqIoKCqNWrnZUS+vdmzRpF5svVnj2HXbzWLvti1i3x1bRq3cnGrtnL9sVYyaPDcmzFoUPyxYFjMWLI+Zi5bH8tXFsbroX/8ulZaVR16tnMirlRtN6ufHJg3rRstmDaL1lk1j51abxF5tW6xXf1b8eNz06H3DoApnXXZqGa/+4cRq7bn4gWHx/YpaMeKLkdV6LgAAAAAAAAAAAAAAAADcc889cdFFF8WqaV8nnVKjLVm6LN7/9PP4cPjnMXL02Fi4eHEsWrIsVqxcFfl5taNB/XrRovkW0Xb7bWKPDu3i0AP2jXY7VO2DPNYXqwsK4vW3P4gPh38RX3/7ffwwc1YsWbo8ioqLo26d/GjUoEG03nbr6LBz2zik675xSNd9Ij8/L+nstIqKimP4yFEx8uux/3p/ZsyKWXPmxrIVK6OgsDBSqYgG9etGg3r1on79erFZs2bRdvttYofW2/3r879Lu9i0WdOk3w3WI48/+1Kcdcn/VDi7+pLz4o+/O7+ai2q2latWxZhxE+KbceNj6vQZMXPOvJg5e27Mnb8gVq5aHQWFhVFQWBSpVCry82pHvbp1Y7NNm0WLLTaLttttG+13aht777HLRvM1OpPOu+yaePCp5yqcXfzr0+PmP6Z/ABPVr6SkJD75/Kt4+8NPY+x3E2LC5KmxaOnSWLlqdWRlZUWDevVi002axg6tt4td2+0Y3Q/oEnvu1iGys7OTTt9g1G6xc9pZ8axx1VjyLzf947745yMDY968DDzADgAAAAAAAFgvXH755fHwwBfizIc/TzqlRitcsTR+GP1RzPjmk5gzflSsXrYoCpYvjuLVKyO3dn7Urls/GmzSPJq2ah1btNkttul4UGy6zY5JZ1eLksLVMXnEWzH9649j/uSxsWze9ChcuSzKSoqiVl6dqF2vYTRtsX1suu3OsU3HA2ObPQ6I3Nr5SWenVVpcFLPGfR5zx4+Kef/7/qxYMDuKVi2P0uLCiFQqatetH7Xr1I/adetH3cabRNOWraNZq7b/+/nfNeo23jieJ8aaGTP06Xj9lgsqnHU55bLY79TLq7mo5ls+f2bMGT8qFs+cFMvmTo9lc6fH8gWzorhgZZQUro6SwtWRKi+LnFp5kVs7P+o0bBr1mmwaDTdvGc1atYlNt20XLdt3ijoNq+9a3mevOD6mfflehbNDf3NTdDz6V9XWwoZt+tcfx8Df965w1mqXLnHSra9Wc1HEQ2fsHWf0Oy5uvvnmaj8bAJKw/j5FGQAAAAAA1lHj+vlx5N5t48i92yadst6pm1crenfeIXp33iHplIzIq5UbXdttFV3bbZV0CrABa7lJw2i5ScOkM9ZYUUlpjJgws8LZ1ps2itMP2bWai6reVv/7fq3v79tmjepFjz22jx57bJ90CgAAAAAAAAAAAAAAAADAeqlJ40ZxzOHd4pjDuyWdst6pW6dOHH9kzzj+yJ5Jp2REXl7tOLBLpziwS6ekU4AK1K9XL/bZa/fYZ6/dk07Z6Lz78WcVvt6wQf247Pyzq7mGn1OrVi3fzwAAAAAAAABgDeQ3aBw7dD0yduh6ZNIp651a+XVjxwN6x44H9E46JSNya+fF1rt1ja1365p0CpBGw81aRsPNWiadscZKi4ti1rcjKpw12mLr2O2I06s3CACAKpWddAAAAAAAAAAAmffFxNmxuqi0wtkVfbpErdycai4CAAAAAAAAAAAAAAAAAAAA4OdMmzErpvwwo8LZJeecEc2aNq7eIAAAAAAAAAAAAEjY7O++iJLC1RXOup52ReTk1qrmIgAAqlJ20gEAAAAAAAAAZN4HY6dX+PrOrTaJ4/fdqZprAAAAAAAAAAAAAAAAAAAAAFgT7340vMLXN9+0WVx09qnVXAMAAAAAAAAAAADJm/bVBxW+vum2O8fOBx9fzTUAAFS17KQDAAAAAAAAAMi8D8b+UOHrV5/QNbKzs6q5BgAAAAAAAAAAAAAAAAAAAIA18c5Hwyt8/cqLzol6detWcw0AAAAAAAAAAAAkb9pXH1T4+v5nXB1Z2dnVXAMAQFXLTToAAAAAAAAAapIHh42OF4ePr3TNifu3i4t7d6qmIvip5auLYvSUuT95vVPbFtFjj+0TKKIm+3LSnDjvnjcqXVNQXFJNNQAAAAAAAAAAAAAAAAAAAGvnnkeejkGvVP6z06f06R2XX3B2NRXBT6VSqXj/kxE/eX3brVrGr07um0ARJK/9/r2STgAAAAAAAAAAYD321SsPxnfvv1jpmvbdTox9+l1cTUVkWtGq5TF3wuifvN6iXado3blH9QdRo83+/ssY8tfzKl1TUlhQTTUAQDq5SQcAAAAAAABATbJ4ZUEsXln5RS8Llq2qphqo2MfjZkRZeeonr//xxK4J1FDTFRSXxKQ5i5POAAAAAAAAAAAAAAAAAAAAWCeLliyNRUuWVrpm/oJF1RMDaXwzbnwsWPTTn/H/4+/Pj1q1aiVQBMmbMHlq0gkAAAAAAAAAAKzHCpYvjoLllT9bZdWSBdVUQ1WY/vXHkSov+8nrB571xwRqqOlKiwpi8YxJSWcAAD8jO+kAAAAAAAAAADLrg7E//OS17rtvF513bJlADQAAAAAAAAAAAAAAAAAAAABr4t2Phv/ktfY7tY1+xxyRQA0AAAAAAAAAAAAkb9pXH/zkte07dY+W7TsnUAMAQHXITjoAAAAAAAAAgMz68NsffvTr7KysuPqErgnVAAAAAAAAAAAAAAAAAAAAALAm3vvks5+8dv3lv43sbI8VAAAAAAAAAAAAYOP0w6gPf/TrrOzs2P+MqxOqAQCgOuQmHQAAAAAAAABAZg3/2xlJJwAAAAAAAAAAAAAAAAAAAADwC736xH1JJwAAAAAAAAAAAMB65ayHhiedAABANctOOgAAAAAAAAAAAAAAAAAAAAAAAAAAAAAAAAAAAAAAAAAAAAAAANi45SYdAAAAAAAAAOubkw5oHycd0D7pDID1wn47bxWLnv590hkAAAAAAAAAAAAAAAAAAAA/69QTjolTTzgm6QwAMqh41rikEwAAAAAAAAAASFiHHidFhx4nJZ0BbAC22nW/uPytRUlnAAA/IzvpAAAAAAAAAAAAAAAAAAAAAAAAAAAAAAAAAAAAAAAAAAAAAAAAYOOWnXQAAAAAAAAAAAAAAAAAAAAAAAAAAAAAAAAAAAAAAAAAAAAAAACwcctOOgAAAAAAAAAAAAAAAAAAAAAAAAAAAAAAAAAAAAAAAAAAAAAAANi4ZScdAAAAAAAAAAAAAAAAAAAAAAAAAAAAAAAAAAAAAAAAAAAAAAAAbNyykw4AAAAAAODHcnJyIiKirKw84RIAAKiZSsvLIyc3N+kMAAAAAAAAAAAAAAAAADZCOTk5UVpaGqlUKukUAAAgIaVlZZGT43EgAAAAAAAAsCHJycmJ8rLSpDMAANhIlZeV/udZpwCwMXA1NgAAAADAeiY/Pz8iIgpLXEgHAABro7C4NOrUqZN0BgAAAAAAAAAAAAAAAAAbofz8/EilUlFSUpJ0CgAAkJCCwkL3vgAAAAAAAIANTH5+fpQWFyWdAQDARqq0yHVpAGxcspMOAAAAAADgx/Lz8yMiorC4NOESAAComQqKSyMvLz/pDAAAAAAAAAAAAAAAAAA2Qv++b0RBoQcwAQDAxqqwoCjy8vKSzgAAAAAAAAAyKD8/P0qKCpLOAABgI1VSVOi6NAA2KtlJBwAAAAAA8GNbbLFFRETMWbwy4RIAAKiZ5i5dHc233DLpDAAAAAAAAAAAAAAAAAA2Qv++b8SsufMSLgEAAJIya+68aN7cvS8AAAAAAABgQ7LFFltEwYplUVywKukUAAA2MsUFK6Ng5bJo3rx50ikAUG2ykw4AAAAAAODHWrZsGXl5tWPKvKVJpwAAQI2TSqViytwl0aZNm6RTAAAAAAAAAAAAAAAAANgI/fvn2yZPm55wCQAAkJTJP8xw7wsAAAAAAADYwPz77wCXzpmWbAgAABudpbOnRUS4Lg2AjUp20gEAAAAAAPxYdnZ2bL/ttjFl7pKkUwAAoMZZvKIglq0qiNatWyedAgAAAAAAAAAAAAAAAMBGaIsttoh69erFpCk/JJ0CAAAkIJVKxaQpP7j3BQAAAAAAAGxg/v13gEtmTU64BACAjc3iWVMiIlyXBsBGJTvpAAAAAAAAfqpN2x1i6rylSWcAAECNM+V//xzdpk2bZEMAAAAAAAAAAAAAAAAA2ChlZWVF69bbx+Rp05NOAQAAEjBvwcJYtXq1e18AAAAAAADABmaTTTaJBg0bxZJZU5NOAQBgI7N09pRo2KhxNGvWLOkUAKg22UkHAAAAAADwU63btInJ85YlnQEAADXO5DlLIiJi++23T7gEAAAAAAAAAAAAAAAAgI1V69ZtYuLUH5LOAAAAEjBxyr/+v0Dr1q0TLgEAAAAAAAAyKSsrK1q3bh2LZ01OOgUAgI3M4pmTo3Xr1pGVlZV0CgBUm+ykAwAAAAAA+Kl99tknps1dHFPmLkk6BQAAapT3xkyLDu3bRf369ZNOAQAAAAAAAAAAAAAAAGAjtc8++8SnX4yKFStXJZ0CAABUs2HvfxxNmjSJtm3bJp0CAAAAAAAAZFiXffeJ6V+9F6ny8qRTAADYSKTKy2P6V+9Hl333SToFAKpVdtIBAAAAAAD81GGHHRZ169SJV0ZMSDoFAABqjILiknjzqynRp+8JSacAAAAAAAAAAAAAAAAAsBE7/vjjo6ioKIa8/X7SKQAAQDVKpVLxwpBhccwxx0StWrWSzgEAAAAAAAAyrE+fPrFs/uyY/f2XSacAALCRmPXdyFi2YHb06dMn6RQAqFbZSQcAAAAAAPBTdevWjSOOOCJe+Xxi0ikAAFBjvPv1tFhZUORCQAAAAAAAAAAAAAAAAAAStfXWW8fee+8Vzw9+M+kUAACgGn397fcxaco0974AAAAAAACADVSXLl1is823iO8/eDnpFAAANhLff/BybL5F8+jSpUvSKQBQrbKTDgAAAAAAoGJ9TzghxkydG5PnLEk6BQAAaoRXP58QHdq3ix133DHpFAAAAAAAAAAAAAAAAAA2cn37nhBD3/s4lq9YmXQKAABQTV54bWg0adIkDjnkkKRTAAAAAAAAgCqQk5MTffscHxM/fjVS5eVJ5wAAsIFLlZfHpI8HR98+x0d2dnbSOQBQrXznAwAAAABYTx122GHRpHGjuGPw50mnAADAem/ynCXx6ucTo//JpySdAgAAAAAAAAAAAAAAAADRt2/fKC8vjzsffCLpFAAAoBosXrI0HnzquTjhhBOiVq1aSecAAAAAAAAAVaR///6xbP7s+Pad55JOAQBgA/ftO4Ni2YLZ0b9//6RTAKDaZScdAAAAAABAxerWrRt//suN8dT7Y+KLibOTzgEAgPVWKpWKKx5/N7bccsu48MILk84BAAAAAAAAAAAAAAAAgGjVqlVcfPHFcfM/749pM2YlnQMAAFSxP958R5SUlsW1116bdAoAAAAAAABQhTp37hx9+vSNDx+8NopWLU86BwCADVThymXxwQPXRt++J0SnTp2SzgGAapeddAAAAAAAAOmdffbZscfuu8Xlj70XZeXlSecAAMB6acjISfHu11Pjjn/cGXXq1Ek6BwAAAAAAAAAAAAAAAAAiIuIPf/hDNGu2SfzumpuSTgEAAKrQl1+PjQeeHBTXX399bL755knnAAAAAAAAAFXstttujbKiVfHRY64PBACganz82E1RXrw6brvt1qRTACAR2UkHAAAAAACQXk5OTtx9z73x9ZQ5cedrXySdAwAA6515S1fF/zz5QfQ6/PA48sgjk84BAAAAAAAAAAAAAAAAgP+oX79+/P3vf4/BQ9+JZ14eknQOAABQBVauWhXnXX5tdOjQPs4777ykcwAAAAAAAIBq0LJly7j2mmti1KsPxowxw5POAQBgAzNjzPD46tUH47prr40WLVoknQMAichKpVKppCMAAAAAAKjc1VdfHX/+85/jL6ceHL/uuUfSOQAAsF6Yt3RVHP2X52NlWU588unw2GabbZJOAgAAAAAAAAAAAAAAAIAfSaVSccopp8Szzz4bT959Sxzbq3vSSQAAQIasXLUqjjrl3Ph63Ph47733omPHjkknAQAAAAAAANWkuLg4unfvEZ99MTKO//OgaNm+U9JJAABsAGaOHRHP/0/f6LzXnjFs2NCoXbt20kkAkIjspAMAAAAAAPh5119/fVx22WVx1ePvxn1vfpV0DgAAJG7e0lVx9F+ej5VlOfH+Bx/GNttsk3QSAAAAAAAAAAAAAAAAAPxEVlZWPProo9GnT584+bzfx4tDhiWdBAAAZMDKVaviqFPOja/HjY9hw4ZFx44dk04CAAAAAAAAqlHt2rVjyJDXovNee8bz/9M3Zo4dkXQSAAA13MyxI+L5/+kbnffaM4YMeS1q166ddBIAJCYrlUqlko4AAAAAAODnpVKpuOKKK+Kvf/1rnN1jj7iyT5doWDcv6SwAAKh274/5IX7/yDtRlFU73v/gw2jTpk3SSQAAAAAAAAAAAAAAAABQqdLS0jj11FPjueeei//57bnxu3PPiPx8940AAICa6Ktvvo1zL7smJk2bEcOGDYvOnTsnnQQAAAAAAAAkZNWqVdGr1xHx2RcjY/8z/xi79To9snNyks4CAKAGKS8ri9FDHo0PH/pTdN5rzxgy5LWoV69e0lkAkKjspAMAAAAAAFgzWVlZcdNNN8Vtt90WT330fXT6/SPx7EffRiqVSjoNAACqxaxFy+OMOwbHcTc+F63a7BwffvRxtGnTJuksAAAAAAAAAAAAAAAAAPhZubm58fjjj8fvf//7+PPt98Tuh/SON975IOksAADgF1i8ZGmcf8V1sc/hfaM0suO9996Lzp07J50FAAAAAAAAJKhevXoxZMhr0f/EvvHWnZfFkxd2i1njvkg6CwCAGmLWuC/iyQsOjbfuvCz6n9g3hgx5LerVq5d0FgAkLivlqd0AAAAAADXOzJkz4/e/+108O2hQ7NmmRfQ/oF302rN1NGtYN+k0AADIqPLyVIycNDte/mx8PPH+2GjYqHHccuttcdJJJ0VWVlbSeQAAAAAAAAAAAAAAAADwi3333XdxwQUXxDvvvBPdD9wv+h9/VBzR7aBoUN/N8wEAYH2TSqXim3Hj4/nBb8aDTz0XJaVlcf3118d5550Xubm5SecBAAAAAAAA65HPPvsszj3vNzF61Fex4/69Y+dDjo9t9zw4cmvnJ50GAMB6pLS4MKaOfDfGvfN8fP/hK7H7Hh3jnrvvik6dOiWdBgDrjaxUKpVKOgIAAAAAgLXzzjvvxJ9vuCE++PDDyMqK6Npuq+i9d9vo2Lp5bLNZo6iXXzvpRAAA+EXKy1MxZ8nKmDh7cbw1ekq8+vmkmL1oWTTfYvM45dTT4qqrropGjRolnQkAAAAAAAAAAAAAAAAA6ySVSsXzzz8ft956S4wY8Xnk5eVFj4P2i2N7dY/d2u8U223VKvLz85LOBACAjU4qlYr5CxfFxCnTYtj7n8Tzrw2NSVOmRZMmTaJv375x7bXXxhZbbJF0JgAAAAAAALCeKisriwceeCDu/OddMe7bsZFfr0Fs37lHtOlyRGy67c7RaIutIie3VtKZAABUo7LSklg2d3osmDouJn7yWkz+bGgUrloRO7drHxdecH6cddZZkZOTk3QmAKxXslKpVCrpCAAAAAAA1s28efPixRdfjOcGDYoPPvwwysvLIyKiebNGse1mjWLbzRtGk3r5kVcrN/Jq50Z2VlbCxQAAbOxSqVSUlZdHQXFpFBSVxsxFy2PqghUxbe7iKCgqiYiI5ltsHscd3yf69OkTXbp0cQEgAAAAAAAAAAAAAAAAABukH374IZ5//vkYNOjZ+PzzLyIiIisrK1q1aB6tt9kqttu6VTRs2CDy8/IiP692ZLlvBAAAZERpaVkUFBZGYWFRzJo7LyZNmx6Tp06PlatWRUREkyZN4uijj46+ffvGwQcfHLVr1064GAAAAAAAAKhJvvvuu3juuefi2UHPxbhvx0ZERHZOTjTZYqto1HzbaNR866hdp37k1M6P3Fq1I1wfCABQs6VSUVpSHGXFhVFcsDKWzfkhls2ZGkvmTo/ysrKIiNi5Xfs4oe+/nsm00047JRwMAOuvrFQqlUo6AgAAAACAzFm8eHGMHz8+Jk6cGJMmTfrX/04YH8uXL4+CgoIoLCoK/2mYpBQXFcXqgoLIy8uLOnXqJJ0DsNEqLy+PFStWRHZWVtRv0MANeElMrdzcyM/Pjzp16kTLVltF6zZtok2bNtG6dev//G9OTk7SmQAAAAAAAAAAAAAAAABQbebNmxfjx4//zz0jJk6cGFOmTI4VK1ZEYWFhFBYWJZ3IOvr3vRdycrKjXr16kZ3tZykBoOZIRVFhURQUFkZubk7Uq1svsrKzk45iHeTkZEedOnUiPz8/mjff8if3vdhhhx2iVq1aSWcCAAAAAAAAG4CZM2fGhAkT/nNt4MRJk2LylKmxatWqKCwsjOIi1wdCTZdKpWLZsmWRn58f+fn5SedQg/zrOvHCaNSokecIwQagdl5e5OfnR7169WL77baNNv97TVqbNm2ibdu20bJly6QTAaBGyEp5AjcAAAAAAFANnnnmmTjppJPivPPOizvvvNMFPAAJGzduXOy///7RunXreOutt6JBgwZJJwEAAAAAAAAAAAAAAAAAwAZr5cqVce6558aTTz4Zv/71r+P222/34B0AqKE+/vjjOOGEE6KkpCSefvrpOPTQQ5NOAgAAAAAAAAAgYQ888ECcc845MX369GjRokXSOdQgM2fOjK233jruu+++OOuss5LOAQCA9UJWKpVKJR0BAAAAAABs2AYPHhzHHntsnHTSSfHII49EdnZ20kkARMSXX34ZBx98cHTs2DGGDBkSderUSToJAAAAAAAAAAAAAAAAAAA2OOPGjYvjjz8+pk+fHvfdd1/0798/6SQAYB3Nnz8/Tj755Hj77bfjmmuuiauvvjpycnKSzgIAAAAAAAAAICH77rtvNGrUKN54442kU6iBevbsGStWrIhPPvkk6RQAAFgvePIxAAAAAABQpd59993o06dPHHnkkfHQQw9Fdra/ngBYX3Ts2DFee+21+Oyzz6Jv375RUlKSdBIAAAAAAAAAAAAAAAAAAGxQnnjiidhrr70iOzs7Ro4cGf379086CQDIgM022yzeeOONuO666+K6666Lnj17xvz585POAgAAAAAAAAAgAePHj4/hw4fHgAEDkk6hhhowYEB8+umnMWHChKRTAABgveDpxwAAAAAAQJX57LPP4qijjooDDjggBg4cGLm5uUknAfBfunbtGi+99FIMHTo0Tj311CgrK0s6CQAAAAAAAAAAAAAAAAAAaryCgoI466yz4tRTT42+ffvGiBEjYscdd0w6CwDIoJycnPjDH/4Qb731VnzzzTex2267xYcffph0FgAAAAAAAAAA1ezRRx+Nxo0bx1FHHZV0CjVU7969o3HjxvHoo48mnQIAAOuF7KQDAAAAAACADdM333wThx12WOy2227x4osvRl5eXtJJAKTRo0ePGDhwYAwaNCjOOeecSKVSSScBAAAAAAAAAAAAAAAAAECNNWHChOjcuXM8/fTT8fDDD8cjjzwS9erVSzoLAKgihxxySIwePTratm0bBx10UNx0001RXl6edBYAAAAAAAAAANWgrKwsHn/88TjppJMiPz8/6RxqqPz8/OjXr188/vjjUVZWlnQOAAAkLjvpAAAAAAAAYMMzYcKE6N69e2y33XYxZMgQNwgEqAGOO+64ePjhh+PBBx+M3//+95FKpZJOAgAAAAAAAAAAAAAAAACAGufZZ5+Njh07RlFRUYwYMSIGDBiQdBIAUA2aN28eb7/9dlx55ZVx5ZVXxpFHHhmLFi1KOgsAAAAAAAAAgCr21ltvxezZs10zyjobMGBAzJo1K95+++2kUwAAIHFZKU/UBAAAAAAAMmj69Omx3377Rb169eLDDz+MTTfdNOkkAH6Bf/7zn3HBBRfEddddF3/84x+TzgEAAAAAAAAAAAAAAAAAgBqhqKgofve738Vdd90VJ554Ytx///3RoEGDpLMAgAS88cYbccopp0TdunVj0KBB0blz56STAAAAAAAAAACoIieccEJ8++23MWbMmMjKyko6hxoslUpF+/bto0OHDvHMM88knQMAAInKTjoAAAAAAADYcMybNy8OPfTQyM3Njbfffjs23XTTpJMA+IXOP//8+POf/xzXXHNN3H777UnnAAAAAAAAAAAAAAAAAADAem/q1KnRpUuXeOCBB+Kee+6Jp59+Oho0aJB0FgCQkMMOOyxGjRoVLVu2jK5du8bf//73SKVSSWcBAAAAAAAAAJBhS5YsiZdffjkGDBgQWVlZSedQw2VlZcWAAQPi5ZdfjiVLliSdAwAAicpOOgAAAAAAANgwLFmyJLp37x4rV66Mt99+O1q0aJF0EgBr6corr4zLLrssLr744nj44YeTzgEAAAAAAAAAAAAAAAAAgPXWyy+/HLvvvnssWbIkhg8fHuecc46H6wAA0apVq/jggw/ioosuiksuuSSOO+64WLp0adJZAAAAAAAAAABk0MCBA6OsrCz69++fdAobiJNPPjlKS0vjmWeeSToFAAASlZVKpVJJRwAAAAAAADXbihUrolu3bjFp0qT44IMPol27dkknAbCOUqlUnHfeeXH//ffHwIEDo2/fvkknAQAAAAAAAAAAAAAAAADAeqOkpCSuuOKKuO222+LYY4+Nhx9+OBo1apR0FgCwHnrllVfi9NNPjyZNmsRzzz0XHTt2TDoJAAAAAAAAAIAM2GuvvaJ58+bx6quvJp3CBuTII4+MefPmxeeff550CgAAJCY76QAAAAAAAKBmKywsjN69e8e4ceNi6NCh0a5du6STAMiArKysuOuuu6Jfv37Rv3//eP3115NOAgAAAAAAAAAAAAAAAACA9cL06dNj//33j3/84x9x++23x/PPPx+NGjVKOgsAWE/17t07vvrqq2jWrFnsu+++cffdd0cqlUo6CwAAAAAAAACAdTB27NgYOXJkDBgwIOkUNjADBgyIL774Ir799tukUwAAIDHZSQcAAAAAAAA1V0lJSfTt2zc+++yzGDJkSHTs2DHpJAAyKDs7Ox555JHo1atXHHfccfHBBx8knQQAAAAAAAAAAAAAAAAAAIl6/fXXY/fdd4/Zs2fHRx99FBdddFFkZWUlnQUArOe23Xbb+Pjjj+PXv/51/OY3v4l+/frFihUrks4CAAAAAAAAAGAtPfroo7HJJptEr169kk5hA3PEEUdEs2bN4tFHH006BQAAEpOddAAAAAAAAFAzlZWVxWmnnRZvvvlmvPjii9G1a9ekkwCoArVq1YpnnnkmunTpEkcccUR8/vnnSScBAAAAAAAAAAAAAAAAAEC1Ky0tjauuuip69eoV++yzT3z11VfRuXPnpLMAgBokLy8v/vGPf8SgQYPi9ddfjz333DO++eabpLMAAAAAAAAAAPiFSkpK4oknnoj+/ftH7dq1k85hA1O7du3o379/PPHEE1FSUpJ0DgAAJCI76QAAAAAAAKDmSaVSce6558azzz4bTz/9dPTs2TPpJACqUH5+frz88svRoUOH6NmzZ4wdOzbpJAAAAAAAAAAAAAAAAAAAqDazZ8+OQw45JP7617/GzTffHK+++mo0a9Ys6SwAoIbq06dPfPnll1GnTp3o1KlTPPzww5FKpZLOAgAAAAAAAABgDb355psxf/78GDBgQNIpbKAGDBgQ8+bNi6FDhyadAgAAichKucoeAAAAAAD4BVKpVFx66aVx6623xiOPPBKnn3560kkAVJOlS5fGQQcdFHPnzo2PPvooWrdunXQSAAAAAAAAAAAAAAAAAABUqXfeeSdOOumkyM3NjWeeeSa6du2adBIAsIEoKCiIiy66KB544IE49dRT4+6774569eolnQUAAAAAAAAAwM849thjY+rUqTFq1KikU9iA7bbbbrH99tvHCy+8kHQKAABUu+ykAwAAAAAAgJrlhhtuiFtvvTX+8Y9/xOmnn550DgDVqHHjxjF06NBo1KhRHHrooTFjxoykkwAAAAAAAAAAAAAAAAAAoEqUlZXFddddF926dYtdd901Ro0aFV27dk06CwDYgNSpUyfuv//+eOKJJ+L555+PvffeO7777rukswAAAAAAAAAAqMSCBQti8ODBMWDAgKRT2MANGDAgBg8eHAsXLkw6BQAAql120gEAAAAAAEDNcccdd8Qf//jHuOGGG+KCCy5IOgeABGy22Wbx1ltvRUREt27dYv78+QkXAQAAAAAAAAAAAAAAAABAZs2fPz969uwZ1113XVx33XXxxhtvxGabbZZ0FgCwgTr55JPjiy++iIiIPffcM5588smEiwAAAAAAAAAASOfpp5+OrKysOOmkk5JOYQN30kknRSqViqeffjrpFAAAqHZZqVQqlXQEAAAAAACw/nv44YfjzDPPjEsvvTRuvvnmyMrKSjoJgARNmjQpunbtGptvvnm899570aRJk6STAAAAAAAAAAAAAAAAAABgnX344Ydx4oknRllZWTz99NNxyCGHJJ0EAGwkVq1aFeeee2488cQT8atf/SruuOOOqFOnTtJZAAAAAAAAAAD8H7vttltsv/328cILLySdwkbg2GOPjalTp8aoUaOSTgEAgGqVnXQAAAAAAACw/nvuuefiV7/6VZxzzjlx8803R1ZWVtJJACSsdevW8dZbb8WMGTOiV69esXLlyqSTAAAAAAAAAAAAAAAAAABgrZWXl8fNN98cBx98cLRt2zZGjx4dhxxySNJZAMBGpF69evHYY4/Fgw8+GE888UTss88+MXHixKSzAAAAAAAAAAD4X6NHj46vv/46BgwYkHQKG4kBAwbE6NGjY/To0UmnAABAtcpOOgAAAAAAAFi/vf7669G/f/848cQT46677oqsrKykkwBYT7Rv3z7efPPNGDNmTBx99NFRWFiYdBIAAAAAAAAAAAAAAAAAAPxiixYtiiOPPDKuuOKKuPzyy+Ptt9+O5s2bJ50FAGyEsrKy4swzz4wRI0bE6tWro2PHjvHcc88lnQUAAAAAAAAAQEQ88sgjsfnmm0fPnj2TTmEj0bNnz9hss83i0UcfTToFAACqVXbSAQAAAAAAwPrrgw8+iOOOOy4OO+ywePTRRyM7218tAPBje+21VwwePDg++eSTOPHEE6OkpCTpJAAAAAAAAAAAAAAAAAAAWGOfffZZ7L777jFixIh4/fXX489//nPk5uYmnQUAbOR22WWXGDlyZBx++OHRt2/fuOCCC6KoqCjpLAAAAAAAAACAjVZxcXE89dRTccopp7jWlGpTq1atOOWUU+Kpp56K4uLipHMAAKDaeIIyAAAAAABQoS+++CKOPPLI6NKlSzz77LNRq1atpJMAWE8deOCB8cILL8SQIUNiwIABUV5ennQSAAAAAAAAAAAAAAAAAABUKpVKxd///vfo2rVrtGzZMkaNGhWHHXZY0lkAAP/RsGHDGDhwYNx1111x//33x3777RdTp05NOgsAAAAAAAAAYKP02muvxaJFi+L0009POoWNzOmnnx4LFy6MIUOGJJ0CAADVJiuVSqWSjgAAAAAAANYvY8eOjQMOOCB22GGHGDZsWNSvXz/pJABqgEGDBkW/fv3i7LPPjrvvvjuysrKSTgIAAAAAAAAAAAAAAAAAgJ9YunRpnHHGGfHSSy/F7373u7jxxhujVq1aSWcBAKT15ZdfRp8+fWLJkiXx2GOPxVFHHZV0EgAAAAAAAADARuXII4+MefPmxeeff550ChuhvfbaK5o3bx6vvvpq0ikAAFAtspMOAAAAAAAA1i+TJk2Kbt26RatWrWLIkCFRv379pJMAqCH69u0bDzzwQNx7771xxRVXRCqVSjoJAAAAAAAAAAAAAAAAAAB+5Msvv4w99tgj3nvvvXj55ZfjlltuiVq1aiWdBQBQqY4dO8ZXX30VBx54YPTu3TsuvfTSKCkpSToLAAAAAAAAAGCjMHfu3HjjjTdiwIABSaewkRowYEC8/vrrMW/evKRTAACgWmQnHQAAAAAAAKw/Zs6cGYceemg0bNgwhg0bFk2aNEk6CYAa5owzzoi///3v8de//jVuvPHGpHMAAAAAAAAAAAAAAAAAACAiIlKpVNxzzz2x7777RrNmzeKrr76K3r17J50FALDGGjduHC+++GLcdtttcfvtt8eBBx4YM2fOTDoLAAAAAAAAAGCD9+STT0Zubm6ceOKJSaewkTrxxBMjJycnnnzyyaRTAACgWmSlUqlU0hEAAAAAAEDy5s+fHwcccECsXr06Pv7442jVqlXSSQDUYH/605/immuuiTvvvDPOP//8pHMAAAAAAAAAAAAAAAAAANiIrVixIn71q1/Fs88+G+eff37ccsstkZeXl3QWAMBaGz58eJxwwgmxevXqePLJJ6Nnz55JJwEAAAAAAAAAbJBSqVS0b98+OnToEM8880zSOWzETjjhhPj2229jzJgxkZWVlXQOAABUqeykAwAAAAAAgOQtXbo0evToEUuWLIm33347WrVqlXQSADXcH/7wh7jkkkviggsuiMceeyzpHAAAAAAAAAAAAAAAAAAANlLffPNN7LnnnvH666/HoEGD4s4774y8vLykswAA1sk+++wTo0aNik6dOsVhhx0WV199dZSWliadBQAAAAAAAACwwRk5cmSMGzcuBgwYkHQKG7kBAwbEt99+G19++WXSKQAAUOWykw4AAAAAAACStWrVqujVq1f88MMP8dZbb0WbNm2STgJgA5CVlRW33HJLnHXWWXHGGWfECy+8kHQSAAAAAAAAAAAAAAAAAAAbkVQqFQ8//HB06tQp6tSpE19++WX06dMn6SwAgIxp1qxZDB48OG688ca48cYbo1u3bjFnzpykswAAAAAAAAAANiiPPPJItGjRIg499NCkU9jIdevWLbbccst45JFHkk4BAIAql510AAAAAAAAkJzCwsI4+uij45tvvok333wzOnTokHQSABuQrKysuPfee6NPnz7Rr1+/GDp0aNJJAAAAAAAAAAAAAAAAAABsBFatWhUDBgyIM888M0455ZQYPnx4tGnTJuksAICMy87OjiuuuCLefffdGD9+fOy+++7x7rvvJp0FAAAAAAAAALBBKCwsjIEDB8app54aOTk5SeewkcvJyYlTTz01Bg4cGIWFhUnnAABAlcpOOgAAAAAAAEhGaWlp9OvXLz7++OMYPHhw7L333kknAbABysnJiSeeeCJ69OgRxxxzTHz00UdJJwEAAAAAAAAAAAAAAAAAsAH77rvvolOnTvHcc8/F448/Hvfff3/UqVMn6SwAgCp1wAEHxKhRo6J9+/bRrVu3uP7666O8vDzpLAAAAAAAAACAGu2VV16JpUuXxumnn550CkRExOmnnx5LliyJV199NekUAACoUlmpVCqVdAQAAAAAAFC9ysvL47TTTotnnnkmXn755ejVq1fSSQBs4AoKCqJXr17x5ZdfxrvvvhsdO3ZMOgkAAAAAAAAAAAAAAAAAgA3Mk08+Geecc05svfXW8dxzz8XOO++cdBIAQLUqKyuLG264Ia677rro1q1bPPnkk7HpppsmnQUAAAAAAAAAUCP17NkzVqxYEZ988knSKfAf++67bzRq1CjeeOONpFMAAKDKZCcdAAAAAAAAVK9UKhXnn39+PPXUU/Hkk09Gr169kk4CYCNQp06deOWVV2KnnXaKHj16xLhx45JOAgAAAAAAAAAAAAAAAABgA1FQUBBnn312nHLKKXHsscfG559/HjvvvHPSWQAA1S4nJyeuueaaGDZsWIwaNSp22223+Oijj5LOAgAAAAAAAACocWbNmhVvvfVWDBgwIOkU+JEBAwbEsGHDYtasWUmnAABAlclOOgAAAAAAAKheV111Vdxzzz3xwAMPxAknnJB0DgAbkQYNGsTrr78eW265ZXTr1i2mTJmSdBIAAAAAAAAAAAAAAAAAADXcxIkTY5999oknnngiHnzwwXjssceiXr16SWcBACTq0EMPjdGjR0fr1q3joIMOir/+9a9RXl6edBYAAAAAAAAAQI3x+OOPR15eXvTt2zfpFPiRvn37Rl5eXjzxxBNJpwAAQJXJTjoAAAAAAACoPjfeeGPcdNNNcdttt8WZZ56ZdA4AG6GmTZvGsGHDom7dunHooYfGrFmzkk4CAAAAAAAAAAAAAAAAAKCGeu6556Jjx46xevXq+Oyzz+LMM8+MrKyspLMAANYLW265Zbzzzjtx2WWXxeWXXx69e/eOxYsXJ50FAAAAAAAAALDeS6VS8cgjj8Rxxx0XDRs2TDoHfqRRo0Zx7LHHxiOPPBKpVCrpHAAAqBLZSQcAAAAAAADV46677oqrrroqrr322rj44ouTzgFgI7bFFlvE22+/HaWlpdGtW7dYuHBh0kkAAAAAAAAAAAAAAAAAANQgRUVFceGFF0bfvn3jsMMOi5EjR8auu+6adBYAwHonNzc3/vKXv8SQIUPi008/jd133z1GjBiRdBYAAAAAAAAAwHpt+PDhMXHixBgwYEDSKVChAQMGxIQJE+Kzzz5LOgUAAKpEdtIBAAAAAABA1Xvsscfi/PPPj4svvjj++Mc/Jp0DALH11lvH22+/HYsWLYoePXrEsmXLkk4CAAAAAAAAAAAAAAAAAKAGmDZtWnTt2jXuu+++uOuuu+KZZ56Jhg0bJp0FALBeO/zww2PUqFGx5ZZbRteuXeMf//hHpFKppLMAAAAAAAAAANZLjzzySGy99dZx4IEHJp0CFTrooINiq622ikceeSTpFAAAqBLZSQcAAAAAAABV68UXX4wzzjgjzjrrrLj11lsjKysr6SQAiIiItm3bxrBhw2LKlClxxBFHxOrVq5NOAgAAAAAAAAAAAAAAAABgPfbqq6/G7rvvHgsXLoxPPvkkzjvvPPdRAABYQ1tttVV88MEHcf7558dFF10Uffr0iWXLliWdBQAAAAAAAACwXlm9enU8++yzcdppp0V2dnbSOVCh7OzsOO200+LZZ5/1zB8AADZI/t8YAAAAAABswIYOHRonnnhi9OnTJ+699143FARgvbPrrrvGG2+8EaNGjYpjjjkmioqKkk4CAAAAAAAAAAAAAAAAAGA9U1JSEpdeemn8P/bu88vKOkv89j5FRlAxh7YdWx21GbsBQVRAUIoMghIkU8fYirFNjWKbZcw5o0URRIIIEgSqQAQTCBRq2+qobc4RUSRVnefNrHlm5tfTbQC+Fa7rL/i8OWud+1773rtnz57Rrl27WLlyZTRv3jx1FgBApVO7du24+eabY9q0aVFSUhLNmjWLlStXps4CAAAAAAAAAKgwpk2bFmvWrIlhw4alToF/aNiwYfHtt9/GY489ljoFAAA2u0wul8uljgAAAAAAADa/p59+Ojp27BhHH310TJs2LWrXrp06CQD+TwsWLIhu3bpFt27dYtKkSVGzZs3USQAAAAAAAAAAAAAAAAAAVAAffPBBHH/88bFs2bK4/vrr45xzzolMJpM6CwCg0vvb3/4Wffv2jVdeeSVuvfXWOPXUU/3PAgAAAAAAAACqvfbt20dZWVksWrQodQr8U23bto1atWpFSUlJ6hQAANis8lIHAAAAAAAAm9/KlSujW7du0bJly5gyZUrUrl07dRIA/EPt27ePKVOmxIwZM+Kkk06K8vLy1EkAAAAAAAAAAAAAAAAAACQ2d+7caNKkSbz33nuxePHiOPfccyOTyaTOAgCoEn7zm9/EM888EyeeeGKcdtppMWjQoFizZk3qLAAAAAAAAACAZN59991YuHBhZLPZ1Cnwo2Sz2Vi4cGG8++67qVMAAGCzyksdAAAAAAAAbF6vvvpqdOrUKQ488MB4/PHHo169eqmTAOBH6dGjR4wbNy7Gjh0bZ599duRyudRJAAAAAAAAAAAAAAAAAAAksGnTphg5cmR07do1Dj300CgtLY3DDz88dRYAQJVTt27duOuuu2LixIkxc+bMaNGiRbz88supswAAAAAAAAAAkigqKoptttkmevfunToFfpQ+ffpE/fr1Y+zYsalTAABgs8pLHQAAAAAAAGw+b7/9duTn58duu+0WTzzxRDRs2DB1EgD8JAMGDIh777037rzzzrj00ktT5wAAAAAAAAAAAAAAAAAAsJV9/PHH0aFDhxg1alRcc801MWvWrNhpp51SZwEAVGn9+/eP5cuXR+3ataNly5ZRWFiYOgkAAAAAAAAAYKsqLy+PMWPGRL9+/aJBgwapc+BHadCgQfTt2zfGjBkT5eXlqXMAAGCzyUsdAAAAAAAAbB4fffRR5OfnR/369aO4uDh22GGH1EkA8LOccsopccMNN8Q111wT119/feocAAAAAAAAAAAAAAAAAAC2koULF0bTpk3j9ddfj4ULF8aIESMiL88aZQCAreGAAw6IpUuXxsCBA+OEE06IbDYba9euTZ0FAAAAAAAAALBVLFmyJN5+++3IZrOpU+AnyWaz8be//S2efvrp1CkAALDZ+KoQAAAAAACqgC+++CI6dOgQGzZsiJKSkthtt91SJwHAL3L++efHpZdeGhdddFHce++9qXMAAAAAAAAAAAAAAAAAANiCysvL46qrrooOHTrEv/3bv0VpaWm0bds2dRYAQLVTr169GD16dBQVFcXkyZOjZcuW8dprr6XOAgAAAAAAAADY4goLC2PfffeN1q1bp06Bn6RNmzbxm9/8JgoLC1OnAADAZpOXOgAAAAAAAPhlVq9eHZ07d47PP/88SkpKYu+9906dBACbxRVXXBFnnXVWnH766TF+/PjUOQAAAAAAAAAAAAAAAAAAbAGff/55dOnSJS677LK49NJLY968ebHrrrumzgIAqNaGDh0ay5Yti7KysmjevHk8/PDDqZMAAAAAAAAAALaY7777LqZOnRoFBQWRyWRS58BPkslkoqCgIKZMmRLfffdd6hwAANgs8lIHAAAAAAAAP9/atWuje/fu8dZbb0VxcXEccMABqZMAYLPJZDJxyy23REFBQRQUFMT06dNTJwEAAAAAAAAAAAAAAAAAsBk9/fTT0bRp0ygtLY158+bF5ZdfHjVq1EidBQBARDRu3DiWLVsWvXr1ikGDBsVpp50W69atS50FAAAAAAAAALDZTZkyJdauXRtDhw5NnQI/y7Bhw2Lt2rUxderU1CkAALBZZHK5XC51BAAAAAAA8NOtX78+evbsGU8//XQUFxfH4YcfnjoJALaIsrKy6N+/fzz++OMxe/bsyM/PT50EAAAAAAAAAAAAAAAAAMAvUF5eHjfddFOMGDEijjjiiHjkkUdijz32SJ0FAMDfkcvlYvTo0XHmmWfGb3/725gyZUrsu+++qbMAAAAAAAAAADabI488MurUqRPFxcWpU+Bny8/Pj40bN8ZTTz2VOgUAAH6xvNQBAAAAAADAT7dp06YYNGhQPPnkkzFjxow4/PDDUycBwBZTo0aNmDBhQhx99NHRs2fPePbZZ1MnAQAAAAAAAAAAAAAAAADwM3311VfRs2fPuPDCC+OCCy6IhQsXxh577JE6CwCA/0Mmk4mTTz45nn/++VizZk00a9YsHn300dRZAAAAAAAAAACbxZtvvhlLliyJbDabOgV+kWw2G4sXL4633nordQoAAPxieakDAAAAAACAn6a8vDxOPvnkmD59ekyZMiXat2+fOgkAtrjatWvHo48+Gs2bN4+uXbvGqlWrUicBAAAAAAAAAAAAAAAAAPATLV26NJo2bRrPPvtszJ49O0aNGhU1a9ZMnQUAwI/QpEmTWLFiRXTq1Cn69OkT55xzTmzYsCF1FgAAAAAAAADAL1JUVBTbbrtt9OrVK3UK/CLHHntsbLvttlFUVJQ6BQAAfrG81AEAAAAAAMCPl8vl4pxzzomioqIYO3ZsHHPMMamTAGCrqV+/fsycOTP233//6NixY7z22mupkwAAAAAAAAAAAAAAAAAA+BFyuVzcfvvt0aZNm9hjjz2itLQ0unbtmjoLAICfaNttt41JkybFHXfcEXfffXe0adMm3n333dRZAAAAAAAAAAA/S1lZWRQVFUX//v2jfv36qXPgF6lfv34cf/zxUVRUFOXl5alzAADgF8lLHQAAAAAAAPx4f/7zn+OOO+6Ie+65JwYOHJg6BwC2um233Tbmzp0bu+yyS3To0CHeeeed1EkAAAAAAAAAAAAAAAAAAPwDq1evjr59+8bZZ58dZ5xxRjz11FPx61//OnUWAAA/UyaTiTPOOCOeeeaZ+PTTT6Np06Yxa9as1FkAAAAAAAAAAD/Zk08+Ge+//35ks9nUKbBZZLPZeO+99+LJJ59MnQIAAL9IXuoAAAAAAADgx7nhhhvi6quvjuuvvz5OPfXU1DkAkMyOO+4YxcXFUbt27cjPz4+PP/44dRIAAAAAAAAAAAAAAAAAAH9HaWlpHHLIIVFSUhLTpk2Lm2++OWrXrp06CwCAzaBFixZRWloarVu3jh49esRFF10UGzduTJ0FAAAAAAAAAPCjFRYWxgEHHBAtW7ZMnQKbxWGHHRYHHHBAFBYWpk4BAIBfJC91AAAAAAAA8M/dd999ceGFF8bIkSPjggsuSJ0DAMntvvvuUVJSEuvWrYuOHTvGl19+mToJAAAAAAAAAAAAAAAAAID/lMvl4t57743DDz88tttuu1i5cmUce+yxqbMAANjMGjVqFDNmzIgbb7wxbrrppjj66KPjww8/TJ0FAAAAAAAAAPBPrV69OqZNmxbZbDYymUzqHNgsMplMFBQUxLRp02L16tWpcwAA4GfLSx0AAAAAAAD8YxMmTIjTTjstzjzzzLjyyitT5wBAhbHPPvtESUlJfPLJJ9GlS5f49ttvUycBAAAAAAAAAAAAAAAAAFR7a9asiUGDBsVpp50WJ554YjzzzDPxm9/8JnUWAABbSCaTifPOOy8WL14c77zzTjRp0iTmz5+fOgsAAAAAAAAA4B+aNGlSbNiwIYYMGZI6BTarIUOGxPr162Py5MmpUwAA4GfL5HK5XOoIAAAAAADg75sxY0b07t07hgwZEg8++GDk5eWlTgKACqe0tDSOOuqo+P3vfx9z586NevXqpU4CAAAAAAAAAAAAAAAAAKiWXn755ejbt298+OGH8cADD0T//v1TJwEAsBV98cUXMWTIkJg3b16MHDkyLrvssqhRo0bqLAAAAAAAAACA/8fhhx8ejRo1ijlz5qROgc2uS5cusXr16nj22WdTpwAAwM/igjMAAAAAAFRQJSUl0a9fv+jVq1c88MADkZfntT4A/D1NmzaN2bNnx/Lly6NPnz6xYcOG1EkAAAAAAAAAAAAAAAAAANXOmDFjomXLllG7du1Yvnx59O/fP3USAABb2U477RSzZ8+Oq6++Oq655pro0KFDfPLJJ6mzAAAAAAAAAAD+h9deey2ef/75yGazqVNgi8hms/Hcc8/F66+/njoFAAB+FlecAQAAAACgAnruueeiZ8+ecfTRR8eECROiZs2aqZMAoEJr1apVTJ8+PUpKSmLw4MFRVlaWOgkAAAAAAAAAAAAAAAAAoFpYu3ZtnHDCCZHNZmPgwIHx/PPPxwEHHJA6CwCARPLy8uLiiy+OBQsWxKuvvhpNmzaNRYsWpc4CAAAAAAAAAPgvY8aMiUaNGkWPHj1Sp8AWccwxx8T2228fY8aMSZ0CAAA/S17qAAAAAAAA4H9atWpVdO3aNQ455JB49NFHo06dOqmTAKBS6NChQzzyyCMxbdq0OOWUU6K8vDx1EgAAAAAAAAAAAAAAAABAlfb6669Hy5Yt45FHHokxY8bE6NGjo379+qmzAACoANq1axelpaVx0EEHRfv27ePaa6+1DwQAAAAAAAAASG7Tpk0xduzYGDhwYNStWzd1DmwRdevWjYEDB8bYsWOjrKwsdQ4AAPxkeakDAAAAAACA/9/rr78eHTt2jH333TdmzZpl4SAA/ETHHntsFBYWxkMPPRTnnXde5HK51EkAAAAAAAAAAAAAAAAAAFXSww8/HIccckhs2rQpli1bFsOGDUudBABABbPbbrtFcXFxXHLJJTFy5Mjo1q1bfPHFF6mzAAAAAAAAAIBqrLi4OD7++OPIZrOpU2CLymaz8dFHH0VxcXHqFAAA+MkyOZcoAQAAAACgQnj33XejdevWse2228ZTTz0VO+20U+okAKi07r777hg+fHhcdtllcfnll6fOAQAAAAAAAAAAAAAAAACoMtatWxfnnntu3HvvvTFo0KC49957o0GDBqmzAACo4ObPnx+DBg2KOnXqxKRJk6JVq1apkwAAAAAAAACAaqhfv37x6quvxksvvRSZTCZ1DmwxuVwuDj744GjcuHFMmjQpdQ4AAPwkeakDAAAAAACAiI8//jjat28ftWvXjuLi4thpp51SJwFApXb66afHqFGj4oorroibbropdQ4AAAAAAAAAAAAAAAAAQJXw1ltvxRFHHBGFhYVx//33x7hx46JBgwapswAAqAQ6duwYq1atin322Sfatm0bN954Y+RyudRZAAAAAAAAAEA18tVXX8WMGTMim81GJpNJnQNbVCaTiWw2G9OnT4+vv/46dQ4AAPwkeakDAAAAAACguvvqq6+iY8eO8cMPP0RJSUnsscceqZMAoEr405/+FCNGjIjzzz8/HnjggdQ5AAAAAAAAAAAAAAAAAACV2rRp06JZs2axZs2aeP755+Pkk092lAYAgJ9kzz33jIULF8Z5550XF1xwQfTq1cvhNwAAAAAAAABgq5k4cWKUl5fH4MGDU6fAVjF48OAoKyuLiRMnpk4BAICfJJPL5XKpIwAAAAAAoLpas2ZNtG/fPt5+++1YvHhxHHTQQamTAKBKyeVyceaZZ8bdd98dDz/8cPTv3z91EgAAAAAAAAAAAAAAAABApbJhw4a48MIL47bbbos+ffrE6NGjY7vttkudBQBAJTdr1qwYOnRobLfddjF58uRo0aJF6iQAAAAAAAAAoIpr3rx57LnnnjFjxozUKbDVHHPMMfHxxx/HCy+8kDoFAAB+tLzUAQAAAAAAUF398MMP0aNHj3j99ddj3rx5cdBBB6VOAoAqJ5PJxO233x6DBw+OIUOGxKxZs1InAQAAAAAAAAAAAAAAAABUGu+++260adMm7r777rj99ttj8uTJsd1226XOAgCgCujevXuUlpbGLrvsEq1atYo77rgjcrlc6iwAAAAAAAAAoIp6+eWXY8WKFZHNZlOnwFaVzWZj+fLl8Ze//CV1CgAA/Gh5qQMAAAAAAKA62rBhQ/Tt2zdeeOGFmDNnTjRr1ix1EgBUWXl5efHQQw9Fjx49ok+fPvHkk0+mTgIAAAAAAAAAAAAAAAAAqPBmzZoVTZs2jU8//TSeeeaZOPPMMyOTyaTOAgCgCtl7771jyZIlMXz48DjrrLOiX79+sXr16tRZAAAAAAAAAEAVNGbMmNhpp52ia9euqVNgq+rWrVvstNNOMWbMmNQpAADwo+WlDgAAAAAAgOqmrKwshgwZEsXFxfHYY49Fq1atUicBQJVXs2bNmDhxYrRt2zZ69OgRS5cuTZ0EAAAAAAAAAAAAAAAAAFAhbdy4MS666KLo0aNHtG7dOkpLS6NFixapswAAqKJq164dt9xyS0ydOjXmz58fzZs3j1WrVqXOAgAAAAAAAACqkI0bN8b48eNj8ODBUbt27dQ5sFXVrl07Bg0aFOPHj4+NGzemzgEAgB8lL3UAAAAAAABUJ7lcLk499dR49NFH45FHHomOHTumTgKAaqNOnToxbdq0aNKkSXTp0iVeeuml1EkAAAAAAAAAAAAAAAAAABXKhx9+GEcffXTcdNNNceONN8aMGTOiUaNGqbMAAKgGevfuHStXroyGDRvGYYcdFg888EDkcrnUWQAAAAAAAABAFfDEE0/EZ599FtlsNnUKJJHNZuPTTz+NuXPnpk4BAIAfJZMzTQ4AAAAAAFtFLpeL8847L2655ZYoKiqKoUOHpk4CgGpp9erVcdRRR8VHH30US5Ysif333z91EgAAAAAAAAAAAAAAAABAcvPnz49BgwZFnTp1YtKkSdGqVavUSQAAVEPr1q2Lc889N+69994YPHhw3HPPPdGgQYPUWQAAAAAAAABAJXbsscfGu+++GytXrkydAsk0bdo09tlnn5g2bVrqFAAA+KfyUgcAAAAAAEB1ceWVV8Ytt9wSd955ZwwdOjR1DgBUW9ttt13MmzcvGjVqFPn5+fHee++lTgIAAAAAAAAAAAAAAAAASKasrCwuu+yy6Ny5cxxyyCFRWloarVq1Sp0FAEA1Vbdu3bjnnntiwoQJ8dhjj8Whhx4ar7zySuosAAAAAAAAAKCS+vzzz2PWrFmRzWZTp0BS2Ww2Zs6cGZ9//nnqFAAA+KfyUgcAAAAAAEB1cPPNN8fll18e1157bQwfPjx1DgBUezvvvHOUlJREXl5e5Ofnx6effpo6CQAAAAAAAAAAAAAAAABgq/vkk0+iY8eOcfXVV8dVV10Vc+bMiZ133jl1FgAAxMCBA2P58uVRo0aNOPTQQ6OoqCh1EgAAAAAAAABQCU2YMCEymUwMHDgwdQokNXDgwMhkMvHwww+nTgEAgH8qk8vlcqkjAAAAAACgKhs9enScfPLJ8ac//SlGjRqVOgcA+G/eeuutaNOmTey8886xaNGiaNSoUeokAAAAAAAAAAAAAAAAAICtYtGiRTFgwICIiJg4cWK0a9cubRAAAPwda9eujTPOOCMKCwvjhBNOiDvuuCPq16+fOgsAAAAAAAAAqARyuVw0adIk9t9//5g6dWrqHEiud+/e8dZbb8WqVatSpwAAwD+UlzoAAAAAAACqskmTJsUpp5wSp59+elx77bWpcwCA/2XfffeN4uLi+PDDD6NLly6xZs2a1EkAAAAAAAAAAAAAAAAAAFtUeXl5XHvttdG+ffs46KCDorS0NNq1a5c6CwAA/q769evHQw89FA899FBMnDgxDjvssHj99ddTZwEAAAAAAAAAlcCqVavipZdeimw2mzoFKoRsNhsvvvhirFq1KnUKAAD8Q3mpAwAAAAAAoKqaPXt2DB48OAYPHhx33HFHZDKZ1EkAwN/RuHHjmDt3bvz1r3+NXr16xbp161InAQAAAAAAAAAAAAAAAABsEV988UV069YtRo4cGZdcckkUFxfHbrvtljoLAAD+qWw2G0uXLo0NGzZE8+bNY9KkSamTAAAAAAAAAIAKrrCwMHbbbbfo1KlT6hSoEDp37hy77rprFBYWpk4BAIB/KC91AAAAAAAAVEVPPvlk9O7dO3r06BEPPfRQ5OV5JQ8AFVnz5s1j9uzZ8dxzz0W/fv1i48aNqZMAAAAAAAAAAAAAAAAAADarZ599Npo2bRrLly+PJ554Iq688sqoUaNG6iwAAPjRDj744HjhhReiR48e0b9//xg+fHisX78+dRYAAAAAAAAAUAGtX78+JkyYEEOGDImaNWumzoEKoWbNmjFkyJCYMGFCbNiwIXUOAAD8n1yCBgAAAACAzWzp0qVxzDHHxJFHHhkTJ040VAUAlUSbNm1i2rRpMXfu3Bg2bFiUlZWlTgIAAAAAAAAAAAAAAAAA+MVyuVzceOON0bZt2/iXf/mXKC0tjU6dOqXOAgCAn6Vhw4YxYcKEuPfee+PBBx+MI444Iv72t7+lzgIAAAAAAAAAKphZs2bFV199FQUFBalToEIpKCiIL7/8MmbNmpU6BQAA/k+ZXC6XSx0BAAAAAABVxcsvvxxt27aNgw46KObPnx/bbLNN6iQA4CeaOnVqHH/88XHSSSfFvffeG5lMJnUSAAAAAAAAAAAAAAAAAMDP8vXXX0dBQUE8/vjjceGFF8bVV18dtWrVSp0FAACbRWlpafTt2ze++OKLKCwsjGOPPTZ1EgAAAAAAAABQQXTv3j0+//zzWLp0aeoUqHAOPfTQ2HXXXWPmzJmpUwAA4O/KSx0AAAAAAABVxRtvvBEdOnSIvffeO2bPnh3bbLNN6iQA4Gfo06dPPPjgg3H//ffHhRdeGLlcLnUSAAAAAAAAAAAAAAAAAMBP9sILL0SzZs1iyZIlMXPmzLjuuuuiVq1aqbMAAGCzadq0aaxYsSLy8/PjuOOOiz/+8Y+xYcOG1FkAAAAAAAAAQGIff/xxzJ07N7LZbOoUqJCy2Ww88cQT8cknn6ROAQCAvysvdQAAAAAAAFQF77//fuTn50ejRo1i/vz5sf3226dOAgB+gYKCgrjtttvixhtvjGuuuSZ1DgAAAAAAAAAAAAAAAADAj5bL5eLOO++MVq1axS677BKlpaXRvXv31FkAALBFbLfddjFlypS47bbb4s4774y2bdvGe++9lzoLAAAAAAAAAEho/PjxUbNmzejfv3/qFKiQ+vfvHzVr1ozx48enTgEAgL8rk8vlcqkjAAAAAACgMvv000/jyCOPjPXr18fTTz8dv/rVr1InAQCbydVXXx2XXnpp3HrrrXH22WenzgEAAAAAAAAAAAAAAAAA+Ie+/fbbOOmkk2LKlClx9tlnx/XXXx+1a9dOnQUAAFvF0qVLo1+/fvHdd9/FuHHjomvXrqmTAAAAAAAAAICtLJfLRePGjeP3v/99TJw4MXUOVFj9+/ePl19+Of7yl79EJpNJnQMAAP9DXuoAAAAAAACozL7++uvo2LFjrFmzJhYsWBC/+tWvUicBAJvRJZdcEhdccEGcc8458dBDD6XOAQAAAAAAAAAAAAAAAAD4P7344otxyCGHxLx582Lq1Klx6623Ru3atVNnAQDAVtOyZcsoLS2NI444Irp16xYjRoyITZs2pc4CAAAAAAAAALaiF154IV599dXIZrOpU6BCy2az8de//jWWL1+eOgUAAP4feakDAAAAAACgsvruu++ia9eu8cEHH0RxcXHsu+++qZMAgM0sk8nEddddF6eeemqcfPLJMWXKlNRJAAAAAAAAAAAAAAAAAAD/Qy6XiwceeCBatmwZDRo0iBUrVkTv3r1TZwEAQBI77LBDzJgxI6677rq44YYbon379vHRRx+lzgIAAAAAAAAAtpLCwsL41a9+Fe3bt0+dAhVafn5+7LnnnlFYWJg6BQAA/h95qQMAAAAAAKAyWrduXfTs2TNeeeWVmDt3bjRu3Dh1EgCwhWQymbjrrruif//+MWjQoHjiiSdSJwEAAAAAAAAAAAAAAAAARETEd999F0OHDo1TTjklstlsPPfcc7HffvulzgIAgKTy8vLiwgsvjEWLFsWbb74ZTZo0ieLi4tRZAAAAAAAAAMAWtm7dupg4cWIMHTo0atSokToHKrQaNWrE0KFDY+LEibFu3brUOQAA8D/kpQ4AAAAAAIDKZuPGjXH88cfHs88+G7NmzYoWLVqkTgIAtrAaNWrEmDFjokuXLnHcccfFU089lToJAAAAAAAAAAAAAAAAAKjmXnnllTj00EPjscceiwkTJsQ999wTdevWTZ0FAAAVRuvWrWPVqlXRtGnT6NSpU1x++eVRVlaWOgsAAAAAAAAA2EKmT58eq1evjoKCgtQpUCkUFBTEN998EzNmzEidAgAA/0Mml8vlUkcAAAAAAEBlUV5eHkOGDIkpU6bEjBkzokuXLqmTAICtaN26ddG9e/dYtmxZLFy4MJo3b546CQAAAAAAAAAAAAAAAACohsaOHRunnXZa7LPPPjF16tQ48MADUycBAECFVVZWFtdee21cfvnlcdRRR8WECRNi1113TZ0FAAAAAAAAAGxmnTp1iu+//z6efvrp1ClQabRq1SoaNmwYc+fOTZ0CAAD/JS91AAAAAAAAVBa5XC5OP/30eOSRR2LChAnRpUuX1EkAwFZWt27dmD59ejRu3Dg6deoUf/nLX1InAQAAAAAAAAAAAAAAAADVyA8//BAnnXRSDBs2LPr16xfLli2LAw88MHUWAABUaDVq1IhLL700iouL4y9/+Us0bdo0Fi9enDoLAAAAAAAAANiMPvjggyguLo5sNps6BSqVbDYbxcXF8eGHH6ZOAQCA/5KXOgAAAAAAACqDXC4XF110Udx3330xevTo6Nu3b+okACCRBg0axJw5c2KvvfaKDh06xFtvvZU6CQAAAAAAAAAAAAAAAACoBv7jP/4jDjvssHj44YfjoYceisLCwqhfv37qLAAAqDSOPvroKC0tjX/913+No446KkaNGhXl5eWpswAAAAAAAACAzWDs2LFRr1696NevX+oUqFT69esXderUibFjx6ZOAQCA/5KXOgAAAAAAACqDa6+9Nm644Ya49dZbI5vNps4BABJr1KhRzJs3L7bddtvIz8+PDz74IHUSAAAAAAAAAAAAAAAAAFCFTZo0KQ455JBYv359LF261O4DAAD4mXbfffcoKSmJESNGxMUXXxzdu3ePL7/8MnUWAAAAAAAAAPAL5HK5KCwsjN69e0fDhg1T50Clsu2220bv3r2jsLAwcrlc6hwAAIiIiLzUAQAAAAAAUNHdfvvtMXLkyLjyyivj7LPPTp0DAFQQu+66a5SUlER5eXl06NAhPvvss9RJAAAAAAAAAAAAAAAAAEAVs379+hg+fHj0798/evToES+88EIcfPDBqbMAAKBSq1mzZlx99dXxxBNPxLJly6Jp06bx3HPPpc4CAAAAAAAAAH6mZ599Nt58883IZrOpU6BSymaz8cYbb5ihAQCgwshLHQAAAAAAABVZYWFhnH322XH++efHyJEjU+cAABXMXnvtFSUlJfH1119Hp06d4ptvvkmdBAAAAAAAAAAAAAAAAABUEX/729+iVatWMXr06Lj33ntjwoQJ0bBhw9RZAABQZXTu3DlKS0tjr732iiOPPDJuueWWyOVyqbMAAAAAAAAAgJ+osLAw/uVf/iXatm2bOgUqpXbt2sXee+8dhYWFqVMAACAiIvJSBwAAAAAAQEU1derUOOmkk+KUU06J66+/PjKZTOokAKAC2n///aO4uDjefffd6NatW3z//fepkwAAAAAAAAAAAAAAAACASm769OnRrFmz+Prrr+O5556LU0891d4DAADYAvbaa69YtGhRnHPOOfHHP/4xjjvuuPjmm29SZwEAAAAAAAAAP9L3338fkydPjmHDhkVeXl7qHKiU8vLyYtiwYTFp0qRYu3Zt6hwAAAhPdwAAAAAA8HfMnTs3Bg4cGMcff3zcfffdFhQCAP/QwQcfHE888US89NJLceyxx8b69etTJwEAAAAAAAAAAAAAAAAAldDGjRvjvPPOi2OPPTbat28fK1eujGbNmqXOAgCAKq1WrVpxww03xPTp02PRokXRrFmzWLFiReosAAAAAAAAAOBHmDZtWqxZsyaGDRuWOgUqtWHDhsWaNWti2rRpqVMAACAyuVwulzoCAAAAAAAqksWLF0fnzp0jPz8/Hn300ahVq1bqJACgkli0aFF06dIlOnfuHFOmTImaNWumTgIAAAAAAAAAAAAAAAAAKon33nsvjj/++FixYkXccMMNcdZZZ0Umk0mdBQAA1crbb78dxx9/fLz44otx8803x+mnn+5/OQAAAAAAAABUYEcffXTkcrl48sknU6dApdeuXbuoUaNGLFiwIHUKAADVXF7qAAAAAAAAqEiWL18e3bt3j8MPPzwmT54ctWrVSp0EAFQi7dq1i6lTp8asWbPihBNOiPLy8tRJAAAAAAAAAAAAAAAAAEAlMGfOnGjatGl89NFHsWTJkjj77LMjk8mkzgIAgGpnn332iSVLlsSpp54aZ5xxRvTv3z++/fbb1FkAAAAAAAAAwN/xzjvvxJNPPhnZbDZ1ClQJ2Ww2Fi5cGO+++27qFAAAqrm81AEAAAAAAFBRvPLKK9G5c+do3LhxzJgxI+rWrZs6CQCohLp16xbjx4+P8ePHx5lnnhm5XC51EgAAAAAAAAAAAAAAAABQQW3atClGjBgR3bp1iyOOOCJKS0ujZcuWqbMAAKBaq1OnTtx+++0xefLkeOKJJ6J58+bx4osvps4CAAAAAAAAAP6XoqKiaNCgQfTu3Tt1ClQJffr0iQYNGkRRUVHqFAAAqrm81AEAAAAAAFARvPXWW9GhQ4fYc889Y86cOdGgQYPUSQBAJXb88cfH/fffH3fffXdcfPHFqXMAAAAAAAAAAAAAAAAAgAroo48+ivbt28cNN9wQ1113XcyYMSN22GGH1FkAAMB/6tu3b6xYsSLq168fhx12WDz44IORy+VSZwEAAAAAAAAAEVFeXh5jxoyJfv36xTbbbJM6B6qEbbbZJvr27RtjxoyJ8vLy1DkAAFRjeakDAAAAAAAgtQ8++CDy8/OjQYMGMX/+/GjUqFHqJACgCjjppJPi5ptvjn//93+PUaNGpc4BAAAAAAAAAAAAAAAAACqQkpKSaNKkSbz55puxaNGiuPDCCyMvz7pgAACoaPbff/947rnnYujQoXHSSSdFQUFBfP/996mzAAAAAAAAAKDaW7x4cbzzzjuRzWZTp0CVks1m4+23344lS5akTgEAoBrztSUAAAAAANXa559/Hh06dIiysrIoKSmJXXfdNXUSAFCFnHvuuXHZZZfFxRdfHHfddVfqHAAAAAAAAAAAAAAAAAAgsbKysrj88sujY8eO0aRJkygtLY3WrVunzgIAAP6BevXqxX333Rfjxo2LqVOnxqGHHhp//etfU2cBAAAAAAAAQLVWWFgY++23X7Rq1Sp1ClQprVu3jn333TcKCwtTpwAAUI3lpQ4AAAAAAIBUvvnmm+jUqVN8/fXXsWDBgvj1r3+dOgkAqIIuu+yyOPfcc+OMM86IsWPHps4BAAAAAAAAAAAAAAAAABL59NNPo1OnTnHllVfGFVdcEU888UTssssuqbMAAIAfafDgwfHCCy9ERESLFi1i/PjxiYsAAAAAAAAAoHpas2ZNTJ06NQoKCiKTyaTOgSolk8lEQUFBTJ06Nb777rvUOQAAVFN5qQMAAAAAACCF77//Prp37x7vvPNOzJ8/P/bff//USQBAFZXJZOKmm26Kk046KbLZbEybNi11EgAAAAAAAAAAAAAAAACwlS1evDiaNm0af/nLX6KkpCQuvfTSqFGjRuosAADgJ/rtb38by5Ytiz59+sSQIUPilFNOiR9++CF1FgAAAAAAAABUK1OmTIkffvghhg4dmjoFqqShQ4fG2rVrY8qUKalTAACopjK5XC6XOgIAAAAAALam9evXR48ePeLZZ5+NBQsWRMuWLVMnAQDVQFlZWQwaNCimTZsWs2bNio4dO6ZOAgAAAAAAAAAAAAAAAAC2sPLy8rj++uvjkksuiTZt2sTEiRNj9913T50FAAD8QrlcLgoLC2P48OFxwAEHxJQpU2L//fdPnQUAAAAAAAAA1UKbNm2iXr16MX/+/NQpUGV16NAh1q9fH4sXL06dAgBANZSXOgAAAAAAALamTZs2xYABA2Lx4sUxc+bMaNmyZeokAKCaqFGjRowdOzY6duwYvXr1iqeffjp1EgAAAAAAAAAAAAAAAACwBX355ZfRo0ePGDFiRIwYMSJKSkpi9913T50FAABsBplMJk444YRYunRprF27Ng455JCYMmVK6iwAAAAAAAAAqPLefPPNePrppyObzaZOgSotm83GkiVL4s0330ydAgBANZSXOgAAAAAAALaW8vLyOOGEE2LmzJkxderUOOqoo1InAQDVTO3atWPKlCnRsmXL6NatW6xcuTJ1EgAAAAAAAAAAAAAAAACwBTz//PPRtGnTWLp0acyZMyeuvvrqqFmzZuosAABgM/vd734Xy5cvj65du0a/fv3izDPPjPXr16fOAgAAAAAAAIAqa8yYMbHddttFr169UqdAlXbsscfGtttuG0VFRalTAACohvJSBwAAAAAAwNaQy+XirLPOivHjx8e4ceOie/fuqZMAgGqqXr168fjjj8eBBx4YnTp1ildffTV1EgAAAAAAAAAAAAAAAACwmeRyubjllluiTZs2sddee0VpaWl06dIldRYAALAFbbvttjFx4sS466674v7774/WrVvH22+/nToLAAAAAAAAAKqcsrKyKCoqiv79+0e9evVS50CVVq9evejfv38UFRVFeXl56hwAAKqZvNQBAAAAAACwNVxyySVx1113xX333Rf9+/dPnQMAVHMNGzaMJ554InbbbbfIz8+3TA0AAAAAAAAAAAAAAAAAqoBvvvkmjjvuuPjjH/8Y55xzTixatCj22muv1FkAAMBWkMlk4vTTT49nn302vvzyy2jWrFnMmDEjdRYAAAAAAAAAVCkLFy6MDz74ILLZbOoUqBay2Wy8//77sXDhwtQpAABUM3mpAwAAAAAAYEv793//9xg1alTcdNNNcfLJJ6fOAQCIiIgddtgh5s+fH/Xr14/8/Pz46KOPUicBAAAAAAAAAAAAAAAAAD/TihUrolmzZrFo0aKYPn163HDDDVGrVq3UWQAAwFZ2yCGHxMqVK6Ndu3bRq1evOP/882Pjxo2pswAAAAAAAACgSigsLIwDDzwwDj300NQpUC20bNkyDjjggCgsLEydAgBANZOXOgAAAAAAALaku+++O0aMGBF//vOf449//GPqHACA/2H33XePkpKS2LBhQ3To0CG++OKL1EkAAAAAAAAAAAAAAAAAwE+Qy+Xi7rvvjiOOOCJ23HHHWLlyZfTs2TN1FgAAkND2228f06ZNi1tuuSVuu+22aNu2bbz//vupswAAAAAAAACgUvvmm2/isccei2w2G5lMJnUOVAuZTCay2WxMmzYtVq9enToHAIBqJC91AAAAAAAAbCnjxo2L4cOHxznnnBOXX3556hwAgL9r7733jpKSkvj888+jc+fOBkkBAAAAAAAAAAAAAAAAoJJYs2ZNDBgwIIYPHx6nnnpqPP3007HPPvukzgIAACqATCYT55xzTixZsiQ++OCDaNq0acydOzd1FgAAAAAAAABUWpMmTYoNGzbEkCFDUqdAtTJkyJDYsGFDTJo0KXUKAADVSCaXy+VSRwAAAAAAwOb22GOPRd++faOgoCAeeOCByGQyqZMAAP6hF198Mdq1axcHH3xwzJ07N+rXr586CQAAAAAAAAAAAAAAAAD4P7z00kvRt2/f+Pjjj+PBBx+Mvn37pk4CAAAqqC+//DKGDh0ac+bMiYsvvjiuuOKKqFmzZuosAAAAAAAAAKhUDjvssNhxxx1j9uzZqVOg2unatWt8/fXX8dxzz6VOAQCgmshLHQAAAAAAAJtbcXFx9O/fP3r37h333XdfZDKZ1EkAAP/U73//+5gzZ06sXLkyevfuHRs2bEidBAAAAAAAAAAAAAAAAAD8L7lcLh588MFo2bJl1KtXL1asWBF9+/ZNnQUAAFRgO+64Y8ycOTNGjRoV1113XeTn58fHH3+cOgsAAAAAAAAAKo1XX301li5dGtlsNnUKVEvZbDaef/75eO2111KnAABQTeSlDgAAAAAAgM3pmWeeiV69ekV+fn6MGzcuatSokToJAOBHO/zww2PGjBmxcOHCGDhwYGzatCl1EgAAAAAAAAAAAAAAAADwn77//vsoKCiIk046KYYOHRrPPfdc7L///qmzAACASiAvLy/+9Kc/xcKFC+M//uM/okmTJrFw4cLUWQAAAAAAAABQKYwZMyZ22GGH6NGjR+oUqJaOOeaYaNSoUYwZMyZ1CgAA1URe6gAAAAAAANhcSktLo2vXrtGiRYuYOnVq1K5dO3USAMBP1r59+5g8eXJMnz49Tj755CgvL0+dBAAAAAAAAAAAAAAAAADV3quvvhqHHnpoTJ06NcaNGxf33Xdf1KtXL3UWAABQyRx55JGxatWq+N3vfhf5+flx5ZVXRllZWeosAAAAAAAAAKiwNm3aFOPGjYuBAwdGnTp1UudAtVSnTp0YOHBgjBs3zqwLAABbRV7qAAAAAAAA2BxeffXV6NixYxxwwAHx+OOPW2AIAFRqPXv2jKKioigqKopzzz03crlc6iQAAAAAAAAAAAAAAAAAqLbGjx8fzZs3j4iIF154IQYPHpy4CAAAqMx22WWXmDt3blx22WVx+eWXR5cuXeKzzz5LnQUAAAAAAAAAFdL8+fPj448/jmw2mzoFqrVsNhsfffRRzJ8/P3UKAADVQCbngiMAAAAAAJXc22+/HW3atIlGjRrFokWLYscdd0ydBACwWdx3333xhz/8IUaOHBlXXXVV6hwAAAAAAAAAAAAAAAAAqFZ++OGHOPvss+OBBx6IIUOGxD333BPbbLNN6iwAAKAKKSkpiYEDB0atWrXikUceiTZt2qROAgAAAAAAAIAKpW/fvvH666/Hiy++GJlMJnUOVFu5XC5+97vfxUEHHRSTJ09OnQMAQBWXlzoAAAAAAAB+iY8++ijy8/Ojbt26MX/+/Nhxxx1TJwEAbDannnpqXH/99XH11VfHDTfckDoHAAAAAAAAAAAAAAAAAKqNN954Iw4//PAYN25cjB49OoqKimKbbbZJnQUAAFQx+fn5sWrVqthvv/3iqKOOiuuuuy7Ky8tTZwEAAAAAAABAhfDll1/G448/HtlsNjKZTOocqNYymUxks9mYMWNGfPXVV6lzAACo4vJSBwAAAAAAwM/1xRdfRIcOHWLDhg1RUlISu+++e+okAIDN7oILLohLLrkkLrzwwrjvvvtS5wAAAAAAAAAAAAAAAABAlTdlypQ45JBDYu3atbF06dI48cQTHXMBAAC2mD322CMWLFgQF154YfzpT3+KY445Jr788svUWQAAAAAAAACQ3MSJE6O8vDwGDRqUOgWIiMGDB0d5eXlMnDgxdQoAAFVcJpfL5VJHAAAAAADAT/Xtt9/G0UcfHe+9914sXrw4DjzwwNRJAABbTC6Xi7PPPjvuvPPOGD9+fAwcODB1EgAAAAAAAAAAAAAAAABUOevXr4/zzz8/7rzzzjj++OPj/vvvj2233TZ1FgAAUI3MmTMnhgwZEg0aNIjJkydHy5YtUycBAAAAAAAAQDKHHHJI7LXXXjF9+vTUKcB/6tmzZ3z44YexfPny1CkAAFRheakDAAAAAADgp1q7dm306NEj3nzzzZg/f34ceOCBqZMAALaoTCYTt956awwbNiyGDh0aM2bMSJ0EAAAAAAAAAAAAAAAAAFXK22+/Ha1bt477778/7rrrrpg4cWJsu+22qbMAAIBqpmvXrlFaWhp77LFHtGnTJm677bbI5XKpswAAAAAAAABgq3vppZdi5cqVkc1mU6cA/002m40VK1bEyy+/nDoFAIAqLC91AAAAAAAA/BQbNmyI3r17x/Lly2POnDnRpEmT1EkAAFtFXl5ePPDAA9GrV6/o169fLFiwIHUSAAAAAAAAAAAAAAAAAFQJjz/+eDRr1iy+/PLLePbZZ+P000+PTCaTOgsAAKimfv3rX8dTTz0VZ555ZpxzzjnRp0+fWL16deosAAAAAAAAANiqxowZEzvvvHN07do1dQrw33Tr1i123nnnGDNmTOoUAACqsLzUAQAAAAAA8GNt2rQpBg0aFAsXLowZM2bEEUcckToJAGCrqlmzZkyYMCGOPvro6NmzZzz33HOpkwAAAAAAAAAAAAAAAACg0tq4cWOcf/750bNnz2jXrl2sXLkyDjnkkNRZAAAAUbt27bjpppti2rRpsWDBgmjWrFmsXLkydRYAAAAAAAAAbBUbN26M8ePHx+DBg6NWrVqpc4D/platWjFo0KAYP358bNy4MXUOAABVVF7qAAAAAAAA+DHKy8vjlFNOicceeywmT54c+fn5qZMAAJKoU6dOPProo9GsWbPo2rVrvPjii6mTAAAAAAAAAAAAAAAAAKDSef/996Nt27Zx2223xc033xzTpk2L7bffPnUWAADA/3DsscfGypUro1GjRnH44YfHvffeG7lcLnUWAAAAAAAAAGxRc+bMic8//zwKCgpSpwB/Rzabjc8++yyeeOKJ1CkAAFRRmZypaQAAAAAAKrhcLhfnnHNO3HHHHTF27NgYPHhw6iQAgORWr14d7du3j/fffz8WL14cBxxwQOokAAAAAAAAAAAAAAAAAKgU5s6dG4MHD4769evH5MmT47DDDkudBAAA8A+tX78+zjvvvLjrrrtiwIABcd9990XDhg1TZwEAAAAAAADAFtGrV694//33Y8WKFalTgP9Ds2bNYu+9947HHnssdQoAAFVQXuoAAAAAAAD4Zy677LK4/fbb4+67747BgwenzgEAqBC22267mDt3buy0006Rn58f7777buokAAAAAAAAAAAAAAAAAKjQNm3aFCNHjowuXbpEy5Yto7S0NA477LDUWQAAAP9UnTp14s4774xHHnkkZs6cGc2bN4+XX345dRYAAAAAAAAAbHafffZZzJ49O7LZbOoU4B/IZrMxa9as+Pzzz1OnAABQBeWlDgAAAAAAgH/kxhtvjKuuuiquu+66+MMf/pA6BwCgQtlpp52iuLg4ateuHfn5+fHJJ5+kTgIAAAAAAAAAAAAAAACACunjjz+ODh06xKhRo2LUqFExc+bM2HHHHVNnAQAA/CTHH398rFixIurUqRMtW7aMwsLC1EkAAAAAAAAAsFlNmDAh8vLyYsCAAalTgH9g4MCBkclkYsKECalTAACogjK5XC6XOgIAAAAAAP6e+++/P0499dS4+OKL45prrkmdAwBQYb399tvRunXr2GGHHeKpp56KHXbYIXUSAAAAAAAAAAAAAAAAAFQYCxcujIEDB0ZeXl5MnDgx2rZtmzoJAADgF/nhhx/izDPPjAcffDAKCgrirrvuivr166fOAgAAAAAAAIBfJJfLxe9///s44IADYsqUKalzgH+iT58+8cYbb8SqVasik8mkzgEAoArJSx0AAAAAAAB/z8SJE+MPf/hDnHHGGXH11VenzgEAqND22WefKC4ujk8++SS6dOkSa9asSZ0EAAAAAAAAAAAAAAAAAMmVlZXFVVddFR06dIiDDz44SktLo23btqmzAAAAfrF69erF6NGjo6ioKCZPnhwtW7aM1157LXUWAAAAAAAAAPwipaWl8fLLL0c2m02dAvwI2Ww2XnrppVi1alXqFAAAqpi81AEAAAAAAPC/Pf744zFkyJAYOnRo3HbbbZHJZFInAQBUeL/97W9j3rx58dprr8UxxxwTP/zwQ+okAAAAAAAAAAAAAAAAAEjms88+iy5dusRll10Wf/7zn2Pu3Lmx6667ps4CAADYrIYOHRrLli2LsrKyaN68eTz88MOpkwAAAAAAAADgZyssLIzdd989OnbsmDoF+BE6deoUu+22WxQWFqZOAQCgislLHQAAAAAAAP/dggULol+/ftGrV68YPXp05OV5lQ0A8GM1a9YsZs+eHUuXLo2+ffvGhg0bUicBAAAAAAAAAAAAAAAAwFa3ZMmSaNq0aaxatSrmz58fl112WdSoUSN1FgAAwBbRuHHjWLZsWRx77LExaNCg+MMf/hDr1q1LnQUAAAAAAAAAP8n69evj4YcfjiFDhkTNmjVT5wA/Qs2aNWPIkCExYcKEWL9+feocAACqEBetAQAAAACoMJ5//vno2bNntGvXLiZMmGC4CQDgZ2jdunVMnz49iouLY+jQoVFWVpY6CQAAAAAAAAAAAAAAAAC2ivLy8rj++uvjqKOOiv322y9WrVoV+fn5qbMAAAC2uAYNGsTYsWPjgQceiDFjxsThhx8eb775ZuosAAAAAAAAAPjRZs6cGV999VUUFBSkTgF+goKCgvjqq69i1qxZqVMAAKhCMrlcLpc6AgAAAAAAXnzxxWjXrl3827/9W8ybNy/q16+fOgkAoFKbNm1a9O3bN0444YS4//77I5PJpE4CAAAAAAAAAAAAAAAAgC3mq6++imHDhsWsWbNixIgRceWVV0bNmjVTZwEAAGx1q1atir59+8Znn30WDz30UPTu3Tt1EgAAAAAAAAD8U926dYsvv/wynn/++dQpwE/UsmXL2HnnnWPWrFmpUwAAqCLyUgcAAAAAAMB//Md/RMeOHeM3v/lNzJo1K+rXr586CQCg0jvuuOOisLAwRo8eHeedd17kcrnUSQAAAAAAAAAAAAAAAACwRSxdujSaNm0azz77bMyePTuuvfbaqFmzZuosAACAJJo0aRIrVqyITp06RZ8+feLss8+ODRs2pM4CAAAAAAAAgP/Txx9/HHPnzo1sNps6BfgZstlszJ07Nz7++OPUKQAAVBF5qQMAAAAAAKje3n333cjPz48dd9wx5s2bF9ttt13qJACAKmPo0KFx5513xi233BJXXnll6hwAAAAAAAAAAAAAAAAA2KxyuVzcdttt0aZNm9hjjz2itLQ0unbtmjoLAAAguW233TYmTZoUd9xxR9xzzz3Rpk2beOedd1JnAQAAAAAAAMDfNW7cuKhdu3Ycf/zxqVOAn6F///5Rs2bNGD9+fOoUAACqiEwul8uljgAAAAAAoHr65JNPok2bNlFWVhZLliyJPffcM3USAECVNGrUqLj44ovj5ptvjnPPPTd1DgAAAAAAAAAAAAAAAAD8YqtXr44TTjghpk2bFn/84x9j1KhRUbt27dRZAAAAFc4LL7wQ/fr1i9WrV0dRUVH06NEjdRIAAAAAAAAA/JdcLheNGzeOJk2axMMPP5w6B/iZBgwYEC+99FL85S9/iUwmkzoHAIBKLi91AAAAAAAA1dNXX30VHTt2jLVr10ZJSUnsueeeqZMAAKqsESNGxEUXXRR//OMfY/To0alzAAAAAAAAAAAAAAAAAOAXWblyZTRr1iwWLFgQ06ZNi5tuuilq166dOgsAAKBCatGiRaxcuTLatGkTxxxzTFx44YWxcePG1FkAAAAAAAAAEBERy5Yti1dffTWy2WzqFOAXyGaz8de//jVeeOGF1CkAAFQBeakDAAAAAACoftasWRNdunSJjz76KIqLi+M3v/lN6iQAgCpv1KhRcdppp8Upp5wSkyZNSp0DAAAAAAAAAAAAAAAAAD9ZLpeLe++9N4444ojYfvvtY+XKlXHsscemzgIAAKjwGjVqFNOnT48bb7wxbr755jjqqKPigw8+SJ0FAAAAAAAAAFFYWBh77bVXHH300alTgF+gffv28atf/SoKCwtTpwAAUAXkpQ4AAAAAAKB6+eGHH6Jnz57x2muvxbx58+K3v/1t6iQAgGohk8nEnXfeGYMHD47BgwfH7NmzUycBAAAAAAAAAAAAAAAAwI+2Zs2aGDRoUJx22mlx4oknxjPPPBO/+c1vUmcBAABUGplMJs4777xYvHhxvPvuu9G0adOYP39+6iwAAAAAAAAAqrEffvghHnnkkRg6dGjUqFEjdQ7wC9SoUSOGDh0aEydOjHXr1qXOAQCgkstLHQAAAAAAQPWxcePG6NevXzz//PMxe/bsOOSQQ1InAQBUK3l5efHQQw9F9+7do0+fPrFo0aLUSQAAAAAAAAAAAAAAAADwT7388svRokWLmDlzZjzyyCNx1113Rd26dVNnAQAAVEpHHHFElJaWRvPmzaNz585x6aWXRllZWeosAAAAAAAAAKqh6dOnx+rVq6OgoCB1CrAZFBQUxOrVq2P69OmpUwAAqOQyuVwulzoCAAAAAICqr6ysLAYPHhyPPvpozJw5Mzp16pQ6CQCg2lq/fn306NEjnnvuuViwYEEceuihqZMAAAAAAAAAAAAAAAAA4O8qLCyM4cOHx3777RdTp06Nf/3Xf02dBAAAUCWUl5fHddddFyNHjoy2bdvGww8/HLvttlvqLAAAAAAAAACqkY4dO8YPP/wQS5YsSZ0CbCatW7eObbbZJubNm5c6BQCASiwvdQAAAAAAAFVfLpeLP/zhDzF58uSYOHFidOrUKXUSAEC1VqdOnXjsscfid7/7XXTu3Dlefvnl1EkAAAAAAAAAAAAAAAAA8D+sXbs2stlsnHDCCTFw4MBYunRp/Ou//mvqLAAAgCojLy8vRowYEQsWLIhXX301mjRpEk8++WTqLAAAAAAAAACqiffffz9KSkoim82mTgE2o2w2G8XFxfHBBx+kTgEAoBLLSx0AAAAAAEDVlsvl4vzzz4/Ro0fHQw89FL17906dBABARGyzzTYxe/bs2HvvvaNDhw7xxhtvpE4CAAAAAAAAAAAAAAAAgIiIeO2116Jly5YxefLkKCoqitGjR0e9evVSZwEAAFRJ7dq1i1WrVkXjxo0jPz8/rrnmmigvL0+dBQAAAAAAAEAVN3bs2KhXr1707ds3dQqwGfXr1y/q1asXY8eOTZ0CAEAllpc6AAAAAACAqu2qq66Km2++Oe64444YNmxY6hwAAP6b7bffPubNmxfbb7995Ofnx/vvv586CQAAAAAAAAAAAAAAAIBq7uGHH47mzZtHWVlZLFu2LIYOHZo6CQAAoMrbddddY/78+TFy5Mi49NJLo2vXrvHFF1+kzgIAAAAAAACgisrlcjFmzJjo06dPNGzYMHUOsBk1bNgwevfuHWPGjIlcLpc6BwCASiovdQAAAAAAAFXXrbfeGpdddllcc801ccYZZ6TOAQDg79hll12ipKQkMplM5Ofnx6effpo6CQAAAAAAAAAAAAAAAIBqaN26dfGHP/whBg0aFL169Yply5ZF48aNU2cBAABUGzVq1Igrrrgi5s6dGytWrIgmTZrEM888kzoLAAAAAAAAgCromWeeiTfffDOy2WzqFGALyGaz8cYbb8Szzz6bOgUAgEoqL3UAAAAAAABV04MPPhjnnntuXHTRRTFixIjUOQAA/AO/+tWvYsGCBbFmzZro1KlTfP3116mTAAAAAAAAAAAAAAAAAKhG3nzzzTj88MNjzJgxcf/998e4ceOiQYMGqbMAAACqpY4dO8aqVatin332ibZt28aNN94YuVwudRYAAAAAAAAAVUhhYWHss88+ceSRR6ZOAbaAtm3bxr/8y79EYWFh6hQAACqpvNQBAAAAAABUPZMnT46TTz45TjvttBg1alRkMpnUSQAA/BP77rtvFBcXx/vvvx9du3aN7777LnUSAAAAAAAAAAAAAAAAANXAo48+Goccckh899138fzzz8fJJ59sTwEAAEBie+65Zzz55JNx/vnnxwUXXBA9e/aMr776KnUWAAAAAAAAAFXA999/H5MnT45hw4ZFXl5e6hxgC8jLy4thw4bF5MmT4/vvv0+dAwBAJeRpEQAAAACAzWrOnDkxaNCgGDRoUNx5550WHgIAVCKNGzeOuXPnxiuvvBK9evWKdevWpU4CAAAAAAAAAAAAAAAAoIrasGFDnHPOOdGnT5/o1KlTrFixIpo0aZI6CwAAgP9Us2bN+Pd///eYOXNmPP3009GsWbNYtmxZ6iwAAAAAAAAAKrlHH300vvvuuxg2bFjqFGALGjZsWKxZsyamTZuWOgUAgEook8vlcqkjAAAAAACoGp566qno3LlzdOrUKaZOnRo1a9ZMnQQAwM+wePHi6NSpU3Ts2DGmTp0atWrVSp0EAAAAAAAAAAAAAAAAQBXy7rvvRr9+/aK0tDRuvvnmGD58eGQymdRZAAAA/B/++3PcTTfdFGeccYbnOAAAAAAAAAB+lqOOOioymUwsXLgwdQqwhfm9AwDwc+WlDgAAAAAAoGpYtmxZdO/ePVq3bh2PPPJI1KxZM3USAAA/05FHHhnTpk2LJ554IgoKCqK8vDx1EgAAAAAAAAAAAAAAAABVxKxZs6Jp06bx6aefxjPPPBNnnHFGZDKZ1FkAAAD8A3vvvXcsWbIkhg8fHmeddVb069cvVq9enToLAAAAAAAAgErm7bffjkWLFkU2m02dAmwF2Ww2nnzyyXjnnXdSpwAAUMnkpQ4AAAAAAKDye/nll6Nz585x8MEHx/Tp06Nu3bqpkwAA+IW6dOkSEyZMiEceeSROP/30yOVyqZMAAAAAAAAAAAAAAAAAqMQ2btwYF154YfTo0SPatGkTpaWl0aJFi9RZAAAA/Ei1a9eOW265JaZOnRrz58+P5s2bx6pVq1JnAQAAAAAAAFCJFBUVRcOGDeO4445LnQJsBb17944GDRpEUVFR6hQAACqZvNQBAAAAAABUbm+++WZ06NAh9t5775gzZ05ss802qZMAANhM+vbtGw888EDcd999cdFFF0Uul0udBAAAAAAAAAAAAAAAAEAl9MEHH8RRRx0VN998c9x4440xffr0aNSoUeosAAAAfobevXvHypUro2HDhnHYYYfF/fffby8JAAAAAAAAAP9UeXl5FBUVRb9+/dw6g2pim222iX79+kVRUVGUl5enzgEAoBLJSx0AAAAAAEDl9f7770d+fn5sv/32MW/evNh+++1TJwEAsJmdcMIJceutt8YNN9wQ1157beocAAAAAAAAAAAAAAAAACqZ+fPnR9OmTePdd9+NxYsXx3nnnReZTCZ1FgAAAL/AvvvuG88++2yccMIJceqpp8aQIUPiu+++S50FAAAAAAAAQAX21FNPxTvvvBPZbDZ1CrAVZbPZePvtt2Px4sWpUwAAqETyUgcAAAAAAFA5ffbZZ5Gfnx8REcXFxbHLLrskLgIAYEs5++yz48orr4yRI0fG7bffnjoHAAAAAAAAAAAAAAAAgEqgrKws/vznP0fnzp2jefPmUVpaGkcccUTqLAAAADaTunXrxt133x0PP/xwTJ8+PVq0aBGvvPJK6iwAAAAAAAAAKqjCwsLYf//9zRRDNdOqVavYb7/9orCwMHUKAACVSF7qAAAAAAAAKp+vv/46OnbsGN9++22UlJTEXnvtlToJAIAtbOTIkXH++efH2WefHWPGjEmdAwAAAAAAAAAAAAAAAEAF9sknn0SHDh3immuuiauvvjpmz54dO+20U+osAAAAtoABAwbE8uXLo2bNmtGiRYsoKipKnQQAAAAAAABABfPtt9/G1KlTo6CgIDKZTOocYCvKZDJRUFAQU6dOjTVr1qTOAQCgkshLHQAAAAAAQOXy3XffRbdu3eL999+P4uLi2G+//VInAQCwFWQymbj++uvjlFNOiRNPPDGmTp2aOgkAAAAAAAAAAAAAAACACujJJ5+Mpk2bxquvvhoLFiyIiy++OPLyrMEFAACoyg488MBYunRp9O/fPwoKCuLEE0+MtWvXps4CAAAAAAAAoIKYMmVKrFu3LoYOHZo6BUhg6NCh8cMPP8SUKVNSpwAAUElkcrlcLnUEAAAAAACVw7p166J79+6xdOnSWLhwYbRo0SJ1EgAAW1lZWVkMGTIkpk6dGo8//nh07tw5dRIAAAAAAAAAAAAAAAAAFUB5eXmMGjUq/vznP0fbtm3j4Ycfjt122y11FgAAAFvZmDFj4vTTT4/99tsvpkyZEgcccEDqJAAAAAAAAAASa926dWyzzTYxb9681ClAIh07dowffvghlixZkjoFAIBKIC91AAAAAAAAlcPGjRujf//+8cwzz8SsWbOiRYsWqZMAAEigRo0aUVRUFJ07d47jjjvOwCoAAAAAAAAAAAAAAAAA8cUXX0TXrl3j0ksvjZEjR0ZxcXHstttuqbMAAABIoKCgIJYtWxYbNmyI5s2bxyOPPJI6CQAAAAAAAICE3njjjXjmmWcim82mTgESymaz8fTTT8ebb76ZOgUAgEogL3UAAAAAAAAVX3l5eWSz2Zg9e3Y8+uij0bZt29RJAAAkVKtWrZg8eXIcfvjh0a1bt1i+fHnqJAAAAAAAAAAAAAAAAAASeeaZZ6JJkyaxYsWKmDt3blxxxRVRo0aN1FkAAAAk9G//9m+xfPnyOOaYY2LAgAFx+umnx7p161JnAQAAAAAAAJDAmDFjYrvttotevXqlTgES6tWrV2y33XYxZsyY1CkAAFQCeakDAAAAAACo2HK5XAwfPjwmTpwYEyZMiK5du6ZOAgCgAqhbt27MmDEjfvvb30bnzp3jlVdeSZ0EAAAAAAAAAAAAAAAAwFaUy+XixhtvjLZt28Y+++wTq1atio4dO6bOAgAAoIJo0KBBjB8/Pu6999546KGHolWrVvG3v/0tdRYAAAAAAAAAW1FZWVmMHTs2BgwYEHXr1k2dAyRUr1696N+/fxQVFUVZWVnqHAAAKri81AEAAAAAAFRcuVwu/vSnP8W9994bDzzwQPTr1y91EgAAFUiDBg1izpw5seeee0aHDh0sPwMAAAAAAAAAAAAAAACoJr7++uvo1atXXHDBBXHeeefFwoULY88990ydBQAAQAWTyWTi1FNPjeeeey5Wr14dzZo1i8ceeyx1FgAAAAAAAABbyYIFC+KDDz6IbDabOgWoALLZbHzwwQexcOHC1CkAAFRweakDAAAAAACouEaNGhXXX3993HLLLXHCCSekzgEAoALaYYcdYv78+dGgQYNo3759fPjhh6mTAAAAAAAAAAAAAAAAANiCXnjhhWjWrFksWbIkZs6cGdddd13UqlUrdRYAAAAVWNOmTWPFihWRn58fxx13XJx77rmxYcOG1FkAAAAAAAAAbGGFhYXx29/+Nlq0aJE6BagADj300DjooIOisLAwdQoAABVcXuoAAAAAAAAqpjvuuCMuueSSuOKKK+Kcc85JnQMAQAW26667RklJSZSVlUV+fn58/vnnqZMAAAAAAAAAAAAAAAAA2MxyuVzccccd0apVq9hll12itLQ0unfvnjoLAACASmK77baLKVOmxO233x533XVXHHnkkfHee++lzgIAAAAAAABgC/nmm2/isccei4KCgshkMqlzgAogk8lEQUFBPPbYY/HNN9+kzgEAoALLSx0AAAAAAEDFU1RUFGeddVacd955cemll6bOAQCgEvj1r38dCxYsiK+//jo6deoUq1evTp0EAAAAAAAAAAAAAAAAwGayevXq6NevX5x11lkxfPjwWLJkSey9996pswAAAKhkMplMnHnmmfH000/HJ598Ek2bNo3Zs2enzgIAAAAAAABgC3jkkUdi06ZNMXjw4NQpQAUyZMiQ2LBhQ0yaNCl1CgAAFVgml8vlUkcAAAAAAFBxPProo9GvX7848cQT47777otMJpM6CQCASuSll16Ktm3bRuPGjWPevHmxzTbbpE4CAAAAAAAAAAAAAAAA4BdYtWpV9O3bNz777LN46KGHonfv3qmTAAAAqAK++uqrGDZsWMyaNSv+9Kc/xVVXXRU1a9ZMnQUAAAAAAADAZtKyZcvYeeedY9asWalTgAqmW7du8eWXX8bzzz+fOgUAgAoqL3UAAAAAAAAVx7x582LAgAHRr1+/uOeeeyKTyaROAgCgkvnd734Xc+fOjVWrVsVxxx0X69evT50EAAAAAAAAAAAAAAAAwM+Qy+XigQceiMMOOywaNmwYK1eujN69e6fOAgAAoIrYYYcdYsaMGXH99dfHDTfcEEcffXR89NFHqbMAAAAAAAAA2Az++te/xrJlyyKbzaZOASqgbDYbS5cujVdffTV1CgAAFVRe6gAAAAAAACqGJUuWxLHHHhudOnWKsWPHRo0aNVInAQBQSbVs2TJmzpwZTz31VAwYMCA2bdqUOgkAAAAAAAAAAAAAAACAn+C7776LIUOGxCmnnBLZbDaeffbZ2HfffVNnAQAAUMXk5eXFBRdcEIsWLYq33normjRpEsXFxamzAAAAAAAAAPiFxowZEzvuuGP06NEjdQpQAfXo0SN22GGHGDNmTOoUAAAqqLzUAQAAAAAApLdixYro3r17HHbYYTF58uSoVatW6iQAACq5o446KqZMmRIzZ86ME088McrLy1MnAQAAAAAAAAAAAAAAAPAjvPLKK9GiRYuYPn16PPzww3HPPfdE3bp1U2cBAABQhbVu3TpWrVoVTZs2jU6dOsVll10WZWVlqbMAAAAAAAAA+Bk2bdoU48aNi4EDB0bt2rVT5wAVUJ06dWLgwIExbty42LRpU+ocAAAqoLzUAQAAAAAApPXXv/41OnXqFAcddFDMmDEj6tWrlzoJAIAqokePHjFu3LgYN25cnHXWWZHL5VInAQAAAAAAAAAAAAAAAPAPFBUVRYsWLaJmzZqxfPnyGDBgQOokAAAAqomdd945nnjiibjyyivj6quvjk6dOsWnn36aOgsAAAAAAACAn2jevHnxySefRDabTZ0C/H/s/eeblvW1+O+v+6YKiL1HE000JibGoSiiiMIMTUBBEJB2j7HE2HuJvfdCxIZhhiJVuhSZMYhYQJFBY4nG3lEJioqAMPfvwWd/9y977xQL8J5ynn/B69F1HNd1rGutKqy4uDg+/PDDmDt3buoUAACqoEze5UMAAAAAgFrrjTfeiIMPPji23XbbePTRR2PrrbdOnQQAQA00bNiwOOGEE+LCCy+Ma6+9NnUOAAAAAAAAAAAAAAAAAP/LqlWr4tRTT43hw4dHcXFx3HnnndGoUaPUWQAAANRSf/7zn+OYY46JTCYT48aNi7Zt26ZOAgAAAAAAAOBb6tWrV7z22muxdOnS1ClAFZbP52O//faLvfbaKyZOnJg6BwCAKiabOgAAAAAAgDTef//9KCwsjMaNG8fcuXNj6623Tp0EAEANdfzxx8fNN98c1113XVx//fWpcwAAAAAAAAAAAAAAAAD4B6+88kq0atUqxo4dG8OHD4/hw4dHo0aNUmcBAABQi7Vr1y6WLl0ae++9d7Rr1y6uu+66qKysTJ0FAAAAAAAAwH+wfPnymD59euRyudQpQBWXyWQil8vF9OnTY/ny5alzAACoYrKpAwAAAAAA2PQ++eSTKCoqinXr1kV5eXnsuOOOqZMAAKjhzj777Lj00kvjwgsvjLvuuit1DgAAAAAAAAAAAAAAAAARMX78+GjRokWsXbs2Fi1aFMXFxamTAAAAICIidtxxxygrK4uLLrooLrrooujatatDfAAAAAAAAABV3JgxYyKfz0f//v1TpwDVQP/+/aOysjLGjh2bOgUAgComk8/n86kjAAAAAADYdD7//PNo165dvPfee7FgwYLYa6+9UicBAFBL5PP5OOuss+L222+PkSNHxsCBA1MnAQAAAAAAAAAAAAAAANRKq1evjrPOOivuvvvu6NevX9x7772x+eabp84CAACAf2rOnDkxYMCA2GyzzWL8+PHRunXr1EkAAAAAAAAA/BPNmzeP3XbbLaZMmZI6BagmjjzyyHjvvfdi8eLFqVMAAKhCsqkDAAAAAADYdFatWhVdu3aNN954I8rKymKvvfZKnQQAQC2SyWTi1ltvjWOPPTaKi4sNwwMAAAAAAAAAAAAAAAAk8MYbb8RBBx0Uw4cPj3vuuSceeOCB2HzzzVNnAQAAwL/UqVOnqKioiN122y3atm0bt956a+Tz+dRZAAAAAAAAAPyD559/PpYsWRLFxcWpU4BqpLi4OJ599tn4y1/+kjoFAIAqJJs6AAAAAACATWPNmjXRo0ePqKioiNmzZ8e+++6bOgkAgFook8nEfffdFz179oy+fftGWVlZ6iQAAAAAAAAAAAAAAACAWmPKlCnRrFmz+Pzzz+Opp56KE088MTKZTOosAAAA+I923XXXePTRR+PMM8+Ms88+O3r06BErVqxInQUAAAAAAADAfykpKYntt98+OnfunDoFqEa6dOkS2223XZSUlKROAQCgCsmmDgAAAAAAYONbt25dHHPMMTF//vyYPn16tGrVKnUSAAC1WJ06dWL06NHRvn37OPLII+OJJ55InQQAAAAAAAAAAAAAAABQo61duzbOOuus6NmzZxQWFsazzz4bBQUFqbMAAADgO6lXr17ceOONMW3atJg/f340b948Fi9enDoLAAAAAAAAoNZbu3ZtjB49OgYMGBD16tVLnQNUI/Xq1YsBAwbE6NGj45tvvkmdAwBAFZFNHQAAAAAAwMZVWVkZxx13XEybNi0mTpwY7dq1S50EAABRv379mDRpUrRs2TIOP/zwqKioSJ0EAAAAAAAAAAAAAAAAUCO988470bZt27jzzjvjjjvuiIkTJ8YWW2yROgsAAAC+t+7du0dFRUVsu+22cdBBB8XQoUMjn8+nzgIAAAAAAACotWbNmhWffvppFBcXp04BqqHi4uL45JNPYtasWalTAACoIjJ508EAAAAAADVWPp+P0047LYYOHRoPPPBA9OvXL3USAAD8DytXrozCwsJ4880347HHHotf/OIXqZMAAAAAAAAAAAAAAAAAaoyZM2fGoEGDokmTJjFhwoQ44IADUicBAADABrNmzZo499xz449//GMcffTRMWzYsGjatGnqLAAAAAAAAIBa54gjjogPPvggnnnmmdQpQDXVokWL+NGPfhRTp05NnQIAQBWQTR0AAAAAAMDGc/HFF8edd94Z99xzT/Tr1y91DgAA/B9NmzaN2bNnxw477BBFRUXx1ltvpU4CAAAAAAAAAAAAAAAAqPbWrVsXF154YXTt2jVat24dFRUVccABB6TOAgAAgA2qQYMGMWTIkJgwYULMnj07WrRoEc8991zqLAAAAAAAAIBaZdmyZTFz5szI5XKpU4BqLJfLxcyZM+Pjjz9OnQIAQBWQTR0AAAAAAMDGccMNN8S1114bN910U5xwwgmpcwAA4F/aZpttoqysLBo2bBjt27ePDz74IHUSAAAAAAAAAAAAAAAAQLX1wQcfRLt27eKmm26KG2+8MaZNmxZbb7116iwAAADYaHr37h1LliyJxo0bR6tWreL++++PfD6fOgsAAAAAAACgVnjggQeiTp060a9fv9QpQDXWr1+/yGaz8cADD6ROAQCgCsjkTQMDAAAAANQ4d999d/z+97+PSy65JK688srUOQAA8K289dZbcfDBB8eWW24Z8+fPj2222SZ1EgAAAAAAAAAAAAAAAEC1UlZWFv3794969erF+PHj4+CDD06dBAAAAJvM119/HWeccUbcd999MXDgwLj77rujcePGqbMAAAAAAAAAaqx8Ph/77rtv/OIXv4gJEyakzgGqud69e8crr7wSzz33XGQymdQ5AAAklE0dAAAAAADAhjV69Og4+eST4/TTT48rrrgidQ4AAHxrP/nJT6K8vDw+/vjj6NSpU6xcuTJ1EgAAAAAAAAAAAAAAAEC1sH79+rj88sujY8eOUVBQEEuXLo2DDz44dRYAAABsUptttlnce++9MXr06Jg8eXLsv//+8dJLL6XOAgAAAAAAAKixlixZEi+88EIUFxenTgFqgOLi4vjLX/4SFRUVqVMAAEgsmzoAAAAAAIANZ+rUqZHL5SKXy8Wtt94amUwmdRIAAHwne++9d8ydOzf+9re/Rbdu3WLVqlWpkwAAAAAAAAAAAAAAAACqtGXLlkXHjh3jqquuiiuuuCJmzZoV2223XeosAAAASKZ///7xzDPPRCaTiZYtW8bo0aNTJwEAAAAAAADUSCUlJbHzzjtHhw4dUqcANUCHDh1ip512ipKSktQpAAAklk0dAAAAAADAhlFeXh59+vSJnj17xrBhwyKb9QkYAIDqab/99otZs2bF4sWLo1evXrF27drUSQAAAAAAAAAAAAAAAABV0vz586OgoCBeeOGFKCsri0suuSTq1KmTOgsAAACS+8UvfhGLFi2KXr16xcCBA+P444+Pr7/+OnUWAAAAAAAAQI2xZs2aGDNmTAwcONAMM7BB1K1bNwYOHBhjxoyJNWvWpM4BACAhl7kBAAAAAGqAJ598Mo444oho3759jB492pARAADVXuvWrWPatGnxyCOPRP/+/WPdunWpkwAAAAAAAAAAAAAAAACqjMrKyrjuuuuiXbt28fOf/zwqKiqiXbt2qbMAAACgSmncuHGUlpbGn/70pxg9enS0atUqXn311dRZAAAAAAAAADXC9OnTY8WKFVFcXJw6BahBiouL4+9//3vMmDEjdQoAAAll8vl8PnUEAAAAAADfX0VFRRx22GHxm9/8JmbPnh2NGjVKnQQAABvM1KlTo1evXjFo0KC4//77I5vNpk4CAAAAAAAAAAAAAAAASGr58uUxcODAmD17dlx88cVx2WWXRd26dVNnAQAAQJX2/PPPR+/evePDDz+M+++/P44++ujUSQAAAAAAAADVWpcuXeKzzz6LJ598MnUKUMMceOCBsfXWW8fMmTNTpwAAkIiLhQAAAAAA1dhf//rX6NixY+y5554xY8aMaNSoUeokAADYoI488sgoLS2NkpKSOPPMMyOfz6dOAgAAAAAAAAAAAAAAAEjmqaeeioKCgnj66adj9uzZcdVVV0XdunVTZwEAAECVt++++8bixYvj8MMPjz59+sSpp54aa9asSZ0FAAAAAAAAUC198MEH8fDDD0cul0udAtRAuVwu5syZEx9++GHqFAAAEsmmDgAAAAAA4Pt56623orCwMLbffvuYM2dONG3aNHUSAABsFAMGDIi77rorhgwZEpdddlnqHAAAAAAAAAAAAAAAAIBNLp/Px2233RaHHHJI7LrrrlFRURGdOnVKnQUAAADVyuabbx5jxoyJu+66K+677744+OCD480330ydBQAAAAAAAFDtjBo1KurXrx99+vRJnQLUQH369In69evHqFGjUqcAAJBINnUAAAAAAADf3YcffhiFhYXRsGHDKCsri2222SZ1EgAAbFQnnXRS3HDDDXHVVVfFzTffnDoHAAAAAAAAAAAAAAAAYJNZsWJF9OzZM84666w444wz4tFHH41dd901dRYAAABUS5lMJk466aR48sknY/ny5dGsWbOYNm1a6iwAAAAAAACAaiOfz0dpaWn07Nkztthii9Q5QA205ZZbRo8ePaK0tDTy+XzqHAAAEsimDgAAAAAA4LtZvnx5FBUVxerVq6O8vDx22mmn1EkAALBJnHfeeXHRRRfFueeeG/fdd1/qHAAAAAAAAAAAAAAAAICNbvHixdG8efN49NFHY9q0aXHTTTdFvXr1UmcBAABAtde8efNYsmRJHHbYYXHkkUfG2WefHd98803qLAAAAAAAAIAqb9GiRfHXv/41iouLU6cANVhxcXG8/PLL8fTTT6dOAQAggWzqAAAAAAAAvr2VK1dG586dY9myZVFeXh4/+clPUicBAMAmdfXVV8cpp5wSv/vd72Ls2LGpcwAAAAAAAAAAAAAAAAA2inw+H0OHDo2DDjoott1226ioqIju3bunzgIAAIAaZcstt4xJkybFbbfdFkOGDIm2bdvGu+++mzoLAAAAAAAAoEorKSmJXXfdNdq1a5c6BajB2rVrF7vuumuUlJSkTgEAIIFs6gAAAAAAAL6dr7/+Orp16xavvvpqzJ07N/bee+/USQAAsMllMpm44447YtCgQTFw4MCYMWNG6iQAAAAAAAAAAAAAAACADWrlypXRt2/fOOWUU+LEE0+MBQsWxE9+8pPUWQAAAFAjZTKZOOOMM2LBggXx3nvvRUFBQcyePTt1FgAAAAAAAECV9PXXX8e4ceNi8ODBkc1mU+cANVidOnVi0KBBMW7cuPj6669T5wAAsIl54wQAAAAAqAbWrl0bvXr1isWLF8fMmTOjoKAgdRIAACSTzWbj/vvvjyOOOCJ69+4df/7zn1MnAQAAAAAAAAAAAAAAAGwQzz33XLRo0SJmz54dEyZMiCFDhkSDBg1SZwEAAECN16pVq6ioqIgDDjggunTpEn/4wx9i3bp1qbMAAAAAAAAAqpQpU6bEypUrI5fLpU4BaoFcLheff/55TJ06NXUKAACbWCafz+dTRwAAAAAA8K+tX78++vXrF9OmTYuHHnooioqKUicBAECVsGbNmujevXs88cQTUV5eHq1atUqdBAAAAAAAAAAAAAAAAPC95PP5GD58eJxyyinx85//PCZOnBh77rln6iwAAACodSorK+Omm26KP/zhD3HwwQfH2LFjY6eddkqdBQAAAAAAAFAlFBUVxdq1a2P+/PmpU4Ba4pBDDomGDRvG3LlzU6cAALAJZVMHAAAAAADwr1VWVsYJJ5wQkydPjnHjxkVRUVHqJAAAqDIaNGgQkydPjoKCgujcuXM899xzqZMAAAAAAAAAAAAAAAAAvrOvvvoqBg8eHMcdd1wMGjQonnrqqdhzzz1TZwEAAECtlM1m4/zzz48///nP8eqrr8Z+++0XjzzySOosAAAAAAAAgOTeeeedeOSRRyKXy6VOAWqRXC4X5eXl8e6776ZOAQBgE8qmDgAAAAAA4J/L5/Nx1llnxfDhw6OkpCR69OiROgkAAKqcxo0bx0MPPRR77LFHdOjQIV599dXUSQAAAAAAAAAAAAAAAADf2ksvvRT7779/TJo0KUaNGhX33ntvbLbZZqmzAAAAoNY75JBDYunSpbHvvvtGUVFRXHnllbF+/frUWQAAAAAAAADJjBw5Mho1ahS9e/dOnQLUIr17947NNtssRo4cmToFAIBNKJs6AAAAAACAf+7yyy+PO+64I4YOHRoDBw5MnQMAAFXWFltsEXPmzIltttkmCgsL45133kmdBAAAAAAAAAAAAAAAAPAfjR49Olq2bBmZTCYWL14cAwYMSJ0EAAAA/IPtt98+5syZE5dffnlcfvnl0blz5/j4449TZwEAAAAAAABscvl8PkpLS6NXr17RpEmT1DlALbL55ptHr169orS0NPL5fOocAAA2kWzqAAAAAAAA/q9bbrklrrzyyrj++uvj97//feocAACo8rbbbrsoKyuLunXrRvv27eOjjz5KnQQAAAAAAAAAAAAAAADwT3399ddxwgknxMCBA6NXr16xaNGi+MUvfpE6CwAAAPgn6tSpE5deemmUlZXFc889FwUFBbFgwYLUWQAAAAAAAACb1OOPPx6vv/56FBcXp04BaqHi4uJ47bXX4oknnkidAgDAJpJNHQAAAAAAwP80bNiwOOecc+LCCy+M888/P3UOAABUG7vsskuUl5fHqlWrokOHDvH3v/89dRIAAAAAAAAAAAAAAADA//C3v/0tDjzwwBg1alT86U9/itLS0mjcuHHqLAAAAOA/aN++fVRUVMTPfvazOOyww+KGG26IysrK1FkAAAAAAAAAm0RJSUnsscce0aZNm9QpQC10yCGHxO677x4lJSWpUwAA2ESyqQMAAAAAAPj/GzduXJx44olx8sknxzXXXJM6BwAAqp099tgjysrK4oMPPoguXbrEF198kToJAAAAAAAAAAAAAAAAICIiJkyYEM2bN49Vq1bFokWL4thjj41MJpM6CwAAAPiWdt5553jkkUfivPPOiwsuuCC6d+8ey5cvT50FAAAAAAAAsFF9+eWXMWHChBg8eHBks9nUOUAtlM1mY/DgwTFhwoT46quvUucAALAJePsEAAAAAKgiHnrooRg4cGAMHDgwhgwZYoEiAAB8T7/85S/j4YcfjpdffjmOOOKIWL16deokAAAAAAAAAAAAAAAAoBZbs2ZNnHrqqdGnT584/PDD49lnn4199903dRYAAADwPdStWzeuvfbamDlzZjz11FNRUFAQCxcuTJ0FAAAAAAAAsNFMmjQpVq1aFYMHD06dAtRigwcPji+//DImTZqUOgUAgE0gk8/n86kjAAAAAABqu3nz5kXnzp2jS5cuMWHChKhbt27qJAAAqPYWLFgQHTt2jPbt28fkyZOjXr16qZMAAAAAAAAAAAAAAACAWubNN9+Mo48+Op5//vm4/fbb43e/+11kMpnUWQAAAMAG8O6770afPn3imWeeiZtuuilOP/107/0AAAAAAABAjXPooYdG3bp1o7y8PHUKUMu1b98+KisrY968ealTAADYyLKpAwAAAAAAaruFCxdGt27dom3btjF27NioW7du6iQAAKgR2rRpE1OmTImHH344Bg0aFOvXr0+dBAAAAAAAAAAAAAAAANQi06ZNi2bNmsXy5cvjySefjJNOOikymUzqLAAAAGAD2XXXXWP+/Plx+umnx5lnnhlHHXVUfPbZZ6mzAAAAAAAAADaYN954I+bPnx+5XC51CkDkcrl49NFH480330ydAgDARpZNHQAAAAAAUJs9//zz0blz59hvv/1i8uTJ0aBBg9RJAABQo3Ts2DHGjh0bEyZMiN/97neRz+dTJwEAAAAAAAAAAAAAAAA13DfffBPnnHNOHHnkkXHooYfGkiVLonnz5qmzAAAAgI2gXr16cfPNN8eUKVPiz3/+czRv3jyWLFmSOgsAAAAAAABggxgxYkRsvvnm0bNnz9QpANGzZ8/YfPPNY8SIEalTAADYyLKpAwAAAAAAaqtXX301OnToELvvvnvMnDkzGjdunDoJAABqpKOOOiqGDx8e999/f5xzzjmRz+dTJwEAAAAAAAAAAAAAAAA11Lvvvhtt27aNO+64I2677baYPHlybLnllqmzAAAAgI3syCOPjCVLlsRWW20VBx54YNxzzz32nAAAAAAAAADVWmVlZYwYMSL69OkTjRo1Sp0DEI0bN46jjz46RowYEZWVlalzAADYiLKpAwAAAAAAaqN33nknCgsLY6uttoqHH344tthii9RJAABQow0ePDiGDBkSt956a1x11VWpcwAAAAAAAAAAAAAAAIAaaPbs2VFQUBDvvfdeLFiwIM4444zIZDKpswAAAIBNZI899ognnngijj/++DjppJPimGOOiS+++CJ1FgAAAAAAAMD38uijj8bbb78dxcXFqVMA/ltxcXG89dZbMX/+/NQpAABsRNnUAQAAAAAAtc2yZcuisLAw6tatG+Xl5bHddtulTgIAgFrh1FNPjWuuuSYuu+yyuP3221PnAAAAAAAAAAAAAAAAADXEunXr4g9/+EN06dIlDjjggKioqIhWrVqlzgIAAAASaNCgQdx5550xbty4mDlzZrRo0SL+8pe/pM4CAAAAAAAA+M5KSkpir732igMPPDB1CsB/a926dey5555RUlKSOgUAgI0omzoAAAAAAKA2WbFiRXTo0CG+/PLLKC8vj1122SV1EgAA1CoXXnhhnHfeeXHmmWfG8OHDU+cAAAAAAAAAAAAAAAAA1dyHH34YhYWFccMNN8T1118fM2bMiG222SZ1FgAAAJBYnz59YvHixdGwYcPYf//9HQQEAAAAAAAAqpWVK1fGpEmTIpfLRSaTSZ0D8N8ymUzkcrl48MEHY+XKlalzAADYSLKpAwAAAAAAaosvvvgiOnfuHO+//36UlZXFHnvskToJAABqnUwmE9dff3387ne/i+OPPz4mTJiQOgkAAAAAAAAAAAAAAACopv785z/HfvvtF6+++mr8+c9/jvPPPz+yWeteAQAAgP9nr732ioULF8aAAQPi2GOPjVwuF1999VXqLAAAAAAAAID/aMKECbFmzZoYNGhQ6hSA/2PQoEGxZs2amDhxYuoUAAA2kkw+n8+njgAAAAAAqOlWr14dhx9+eDzzzDMxb968aN68eeokAACo1SorK2PQoEExfvz4mDZtWnTp0iV1EgAAAAAAAAAAAAAAAFBNrF+/Pq655pq4/PLLo3379vHAAw/E9ttvnzoLAAAAqMJGjhwZJ510Uuy+++4xceLE+MUvfpE6CQAAAAAAAOBfOvjgg2PzzTeP2bNnp04B+Kc6deoUX331VSxYsCB1CgAAG0E2dQAAAAAAQE33zTffxNFHHx1PPfVUzJw5M5o3b546CQAAar1sNhslJSVx+OGHx1FHHRXz589PnQQAAAAAAAAAAAAAAABUAx9//HF07tw5Lr/88rjssstizpw5sf3226fOAgAAAKq4QYMGxdNPPx2VlZXRsmXLeOCBB1InAQAAAAAAAPxTr776ajzxxBORy+VSpwD8S7lcLh5//PH429/+ljoFAICNIJs6AAAAAACgJlu/fn0MHjw45syZE5MnT442bdqkTgIAAP5LvXr1Yty4cXHQQQdF165d4+mnn06dBAAAAAAAAAAAAAAAAFRhCxYsiIKCgnjuuedi7ty5cdlll0WdOnVSZwEAAADVxD777BNPP/109OzZMwYMGBAnnnhirF69OnUWAAAAAAAAwP9QWloaW265ZRxxxBGpUwD+pSOPPDK22GKLKC0tTZ0CAMBGkE0dAAAAAABQU+Xz+TjppJNi/PjxMWbMmOjUqVPqJAAA4H9p2LBhTJ06NX79619Hp06d4oUXXkidBAAAAAAAAAAAAAAAAFQxlZWVccMNN8Rhhx0WP/vZz6KioiIKCwtTZwEAAADVUJMmTWLEiBExbNiwGDlyZBx44IHx2muvpc4CAAAAAAAAiIiI9evXx8iRI6Nfv37RsGHD1DkA/1LDhg2jX79+MXLkyFi/fn3qHAAANrBs6gAAAAAAgJoon8/HueeeG8OGDYs//elP0atXr9RJAADAv9CkSZOYNWtW7LbbblFUVGRZGQAAAAAAAAAAAAAAAPDfli9fHt27d48LLrggzjvvvHjkkUdi5513Tp0FAAAAVGOZTCaOO+64WLhwYXz11VfRrFmzePDBB1NnAQAAAAAAAER5eXm8//77UVxcnDoF4D8qLi6O9957Lx555JHUKQAAbGDZ1AEAAAAAADXR1VdfHbfcckvccccdkcvlUucAAAD/wZZbbhlz586NLbbYIgoLC+Pdd99NnQQAAAAAAAAAAAAAAAAktmjRomjWrFk89dRTMXPmzLj22mujbt26qbMAAACAGuI3v/lNLF68ODp16hS9e/eO008/PdauXZs6CwAAAAAAAKjFSkpKYp999okWLVqkTgH4j1q2bBm//OUvo6SkJHUKAAAbWDZ1AAAAAABATXPHHXfEpZdeGldffXWcdtppqXMAAIBvafvtt4+ysrKIiCgqKoqPP/44cREAAAAAAAAAAAAAAACQQj6fjzvuuCPatGkTO++8c1RUVESXLl1SZwEAAAA1UNOmTWP8+PFx5513xt133x1t2rSJt956K3UWAAAAAAAAUAutWLEipk6dGrlcLjKZTOocgP8ok8lELpeLKVOmxGeffZY6BwCADSibOgAAAAAAoCYZPnx4nHHGGXHuuefGRRddlDoHAAD4jnbdddcoLy+Pzz//PDp27GhwFgAAAAAAAAAAAAAAAGqZzz77LHr16hVnnHFGnHrqqTF//vzYbbfdUmcBAAAANVgmk4mTTz45nnjiifj444+joKAgpk+fnjoLAAAAAAAAqGXGjRsX69atiwEDBqROAfjWBg4cGOvWrYtx48alTgEAYAPK5PP5fOoIAAAAAICaYOLEidG3b9844YQT4q677opMJpM6CQAA+J5eeOGFaNu2bfz85z+PuXPnRpMmTVInAQAAAAAAAAAAAAAAABvZkiVLonfv3rF8+fIoLS2NI488MnUSAAAAUMusWLEiiouLY9q0aXHuuefGNddcE/Xq1UudBQAAAAAAANQCBxxwQOywww4xffr01CkA30m3bt3ik08+iYULF6ZOAQBgA8mmDgAAAAAAqAlmzZoV/fv3j759+8bQoUMjk8mkTgIAAH6AX/3qVzFnzpz4y1/+EkceeWSsXr06dRIAAAAAAAAAAAAAAACwkeTz+bjnnnviwAMPjK222iqWLFkSRx55ZOosAAAAoBbaaqutYsqUKXHLLbfEbbfdFoceemi89957qbMAAAAAAACAGu6ll16Kp59+OnK5XOoUgO8sl8vFokWL4uWXX06dAgDABpJNHQAAAAAAUN3Nnz8/jjrqqOjcuXOUlpZGNuvTKwAA1AQtW7aMGTNmxBNPPBF9+/aNb775JnUSAAAAAAAAAAAAAAAAsIF98cUX0b9//zjppJPi+OOPjyeeeCL22GOP1FkAAABALZbJZOKss86K+fPnxzvvvBMFBQXx8MMPp84CAAAAAAAAarCSkpLYZpttomvXrqlTAL6zbt26xTbbbBMlJSWpUwAA2EBcCAcAAAAA+AGeeeaZ6NatWxx00EExfvz4qFevXuokAABgAzr00ENj0qRJMXPmzCguLo7KysrUSQAAAAAAAAAAAAAAAMAG8pe//CVatGgRM2bMiHHjxsWdd94ZDRo0SJ0FAAAAEBERrVu3joqKimjRokV07tw5Lrnkkli/fn3qLAAAAAAAAKCGWbduXYwaNSr69+8f9evXT50D8J3Vr18/jjnmmBg1alSsW7cudQ4AABtANnUAAAAAAEB19cILL0SnTp1in332ialTp0bDhg1TJwEAABtBly5d4oEHHoixY8fGySefHPl8PnUSAAAAAAAAAAAAAAAA8AOVlJTEAQccEA0aNIhnn302+vTpkzoJAAAA4P/YdtttY+bMmXHNNdfEtddeG0VFRfHRRx+lzgIAAAAAAABqkDlz5sSyZcuiuLg4dQrA91ZcXBwfffRRPPzww6lTAADYADJ5FwMBAAAAAL6z1157Ldq0aRM77LBDzJs3L7baaqvUSQAAwEY2fPjw+O1vfxvnnXdeXH/99ZHJZFInAQAAAAAAAAAAAAAAAN/RV199FSeffHKMGDEijjvuuBgyZEhsttlmqbMAAAAA/qNHH300+vXrF/l8PsaOHRuHHXZY6iQAAAAAAACgBjjqqKPijTfeiIqKitQpAD/IfvvtFz/72c/iwQcfTJ0CAMAPlE0dAAAAAABQ3bz33ntRWFgYTZs2jblz58ZWW22VOgkAANgEjj322LjtttvixhtvjOuuuy51DgAAAAAAAAAAAAAAAPAdvfzyy3HAAQfExIkTY8SIETFs2LDYbLPNUmcBAAAAfCuHHnpoLF26NH71q19FYWFhXH311VFZWZk6CwAAAAAAAKjGPv3005gxY0bkcrnUKQA/WC6Xi+nTp8fy5ctTpwAA8ANlUwcAAAAAAFQnH3/8cRQVFUU+n4/y8vLYfvvtUycBAACb0BlnnBFXXHFF/OEPf4g777wzdQ4AAAAAAAAAAAAAAADwLY0ZMyZatmwZlZWV8fTTT8egQYNSJwEAAAB8ZzvssEM8/PDDcckll8Sll14aXbp0iU8++SR1FgAAAAAAAFBNjRkzJiIi+vfvn7gE4Ifr379/5PP5/362AQBQfWXy+Xw+dQQAAAAAQHXw2WefxWGHHRYffvhhLFiwIPbcc8/USQAAQAL5fD7OOeecuPXWW6O0tDQGDx6cOgkAAAAAAAAAAAAAAAD4F1avXh1nnHFG3HvvvTFgwIC4++67o0mTJqmzAAAAAH6wsrKy6N+/f9SvXz/Gjx8fBx10UOokAAAAAAAAoJpp1qxZ7L777jFp0qTUKQAbRM+ePePtt9+OZ599NnUKAAA/QDZ1AAAAAABAdfDVV1/F4YcfHm+//XaUlZXFnnvumToJAABIJJPJxM033xzHHXdcHHvssX4SAAAAAAAAAAAAAAAAgCrqtddeiwMPPDBKS0tj2LBhMXLkyGjSpEnqLAAAAIANoqioKCoqKmL33XePtm3bxs033xz5fD51FgAAAAAAAFBNPPfcc1FRURG5XC51CsAGk8vlYsmSJfH888+nTgEA4AfIpg4AAAAAAKjqVq9eHUceeWQ8//zzMWfOnPj1r3+dOgkAAEgsk8nEPffcE717945+/frFww8/nDoJAAAAAAAAAAAAAAAA+AeTJk2K5s2bx5dffhkLFy6M4447LjKZTOosAAAAgA1ql112iXnz5sU555wT5557bhxxxBHx97//PXUWAAAAAAAAUA2UlJTEDjvsEJ06dUqdArDBdO7cObbffvsoKSlJnQIAwA+QTR0AAAAAAFCVrVu3Lvr16xePP/54zJgxI/bff//USQAAQBVRp06dGDVqVHTs2DF69OgRCxYsSJ0EAAAAAAAAAAAAAAAAtd7atWvj9NNPj169ekXHjh3j2Wefjf322y91FgAAAMBGU7du3bj++utjxowZ8fjjj0ezZs3i6aefTp0FAAAAAAAAVGFr166NBx54IAYMGBD16tVLnQOwwdSrVy8GDBgQo0ePjrVr16bOAQDge8qmDgAAAAAAqKoqKyujuLg4HnrooXjwwQfj0EMPTZ0EAABUMfXq1YsJEyZEq1atomvXrvHss8+mTgIAAAAAAAAAAAAAAIBa66233oo2bdrE3XffHXfeeWeMHz8+mjZtmjoLAAAAYJPo2rVrVFRUxI477hgHH3xwDBkyJPL5fOosAAAAAAAAoAqaOXNmfPrpp1FcXJw6BWCDKy4ujk8//TRmzZqVOgUAgO8pkzcFCwAAAADwf+Tz+Tj55JPjnnvuibFjx0afPn1SJwEAAFXYF198EYWFhfH666/HY489Fr/85S9TJwEAAAAAAAAAAAAAAECtMmPGjBg8eHBsscUWMWHChGjZsmXqJAAAAIAk1q5dG+eff37cfvvtcdRRR8Wf/vSn2GKLLVJnAQAAAAAAAFVI9+7d46OPPoqnn346dQrARtGyZcvYeeedY9q0aalTAAD4HrKpAwAAAAAAqqKLLroo7r777hg2bFj06dMndQ4AAFDFbb755jF79uzYeeedo6ioKN54443USQAAAAAAAAAAAAAAAFArfPPNN3HeeedF9+7do02bNrFkyZJo2bJl6iwAAACAZOrXrx+33XZbTJo0KcrKyqJ58+ZRUVGROgsAAAAAAACoIpYtWxazZs2KXC6XOgVgo8nlcjFz5sxYtmxZ6hQAAL6HbOoAAAAAAICq5rrrrovrr78+br311vjtb3+bOgcAAKgmtt5665g7d240atQoCgsL4/3330+dBAAAAAAAAAAAAAAAADXae++9F4cddljceuutcfPNN8fUqVNjq622Sp0FAAAAUCX07NkzlixZEk2bNo0DDzww7r333sjn86mzAAAAAAAAgMRGjx4ddevWjX79+qVOAdho+vXrF3Xq1IkHHnggdQoAAN9DJm/qFQAAAADgvw0dOjROOeWUuOyyy+Lyyy9PnQMAAFRDb7/9drRp0yaaNGkSjz32WGy77bapkwAAAAAAAAAAAAAAAKDGefjhh2PAgAHRsGHDGD9+fLRu3Tp1EgAAAECVtHr16jjrrLPi7rvvjmOOOSbuvffeaNKkSeosAAAAAAAAIIF8Ph/77rtv7LPPPjFu3LjUOQAbVZ8+feKll16K559/PjKZTOocAAC+g2zqAAAAAACAqmLkyJFxyimnxJlnnhmXXXZZ6hwAAKCa+vGPfxzl5eWxfPny6NixY3z++eepkwAAAAAAAAAAAAAAAKDGWL9+fVxyySXRuXPnaNGiRVRUVETr1q1TZwEAAABUWQ0bNoy77rorxo4dG9OnT4+WLVvGCy+8kDoLAAAAAAAASODZZ5+NF154IXK5XOoUgI0ul8vFCy+8EEuWLEmdAgDAd5RNHQAAAAAAUBVMnjw5iouL47jjjotbbrklMplM6iQAAKAa22uvvWLu3LnxxhtvRNeuXWPVqlWpkwAAAAAAAAAAAAAAAKDa++ijj6KoqCiuvfbauOaaa2LmzJmx7bbbps4CAAAAqBb69u0bixcvjnr16sX+++8fI0aMSJ0EAAAAAAAAbGIlJSWx8847R1FRUeoUgI2uQ4cOsfPOO0dJSUnqFAAAvqNs6gAAAAAAgNQefvjh6Nu3b/Tu3TvuueeeyGQyqZMAAIAa4De/+U3Mnj07KioqokePHrFmzZrUSQAAAAAAAAAAAAAAAFBtzZs3L/bbb794+eWX45FHHokLL7wwslmrVQEAAAC+i5///OexcOHC6NevX+Ryufjtb38bq1atSp0FAAAAAAAAbAKrV6+OsWPHxqBBg6JOnTqpcwA2ujp16sTAgQNjzJgx7sYAAFQz/iAGAAAAAGq1xx9/PHr06BEdOnSIkSNHGvYBAAA2qFatWsW0adNi/vz5ccwxx8S6detSJwEAAAAAAAAAAAAAAEC1UllZGddcc00UFhbGPvvsE0uXLo1DDz00dRYAAABAtdWoUaP405/+FCUlJTF27Nho1apVvPLKK6mzAAAAAAAAgI1s+vTpsWLFiiguLk6dArDJFBcXx4oVK2L69OmpUwAA+A4y+Xw+nzoCAAAAACCFJUuWxGGHHRbNmjWLWbNmxWabbZY6CQAAqKGmT58ePXv2jAEDBsTw4cMjm82mTgIAAAAAAAAAAAAAAIAq75NPPomBAwfG3Llz45JLLolLL7006tSpkzoLAAAAoMZ44YUXolevXvH+++/HfffdF/369UudBAAAAAAAAGwknTt3jpUrV8YTTzyROgVgk2rdunVsueWWMWvWrNQpAAB8Sy79AQAAAAC10ssvvxwdO3aMvffeO6ZPnx6bbbZZ6iQAAKAG6969e4wcOTJGjhwZp59+euTz+dRJAAAAAAAAAAAAAAAAUKU98cQTUVBQEEuWLIk5c+bEFVdcEXXq1EmdBQAAAFCj/OpXv4rFixdH9+7d45hjjonUBvnMAAEAAElEQVSTTjopVq9enToLAAAAAAAA2MDef//9mDt3buRyudQpAJtcLpeLhx9+OD744IPUKQAAfEvZ1AEAAAAAAJvam2++GYWFhbHjjjvG7NmzY/PNN0+dBAAA1ALHHHNM3HPPPXHnnXfGJZdckjoHAAAAAAAAAAAAAAAAqqR8Ph8333xztG3bNnbfffeoqKiIDh06pM4CAAAAqLGaNGkSo0ePjnvvvTdKSkqidevW8frrr6fOAgAAAAAAADagUaNGRYMGDaJPnz6pUwA2uT59+kSDBg1i1KhRqVMAAPiWsqkDAAAAAAA2pQ8++CAKCwujUaNGUVZWFltvvXXqJAAAoBY54YQT4qabboprrrkmbrzxxtQ5AAAAAAAAAAAAAAAAUKX8/e9/jyOOOCLOPffcOOecc2LevHmxyy67pM4CAAAAqPEymUyccMIJ8dRTT8XKlSujWbNmMXny5NRZAAAAAAAAwAaQz+ejtLQ0jjrqqGjatGnqHIBNbosttoiePXtGaWlp5PP51DkAAHwL2dQBAAAAAACbyqeffhpFRUWxdu3aKC8vjx133DF1EgAAUAudc845cckll8T5558f99xzT+ocAAAAAAAAAAAAAAAAqBKefvrpaNasWTz++OMxY8aMuP7666Nu3bqpswAAAABqlYKCgnj22WejqKgojjrqqDjzzDNj7dq1qbMAAAAAAACAH2DhwoXxyiuvRC6XS50CkEwul4u//vWvsWjRotQpAAB8C9nUAQAAAAAAm8Lnn38enTp1ik8++STKy8vjxz/+ceokAACgFrviiivitNNOi9///vcxevTo1DkAAAAAAAAAAAAAAACQTD6fjyFDhsTBBx8cO+ywQ1RUVETXrl1TZwEAAADUWltssUVMnDgxhgwZEkOHDo1DDjkk3n777dRZAAAAAAAAwPdUUlISu+22Wxx22GGpUwCSadeuXey6665RUlKSOgUAgG8hmzoAAAAAAGBjW7VqVXTr1i1ef/31KCsri5///OepkwAAgFouk8nEbbfdFrlcLnK5XEybNi11EgAAAAAAAAAAAAAAAGxyn3/+efTu3TtOP/30OPnkk2PBggXx4x//OHUWAAAAQK2XyWTi1FNPjccffzw++uijKCgoiIceeih1FgAAAAAAAPAdrVq1KsaPHx+DBw+ObDabOgcgmWw2G4MHD45x48bF119/nToHAID/wBssAAAAAFCjrVmzJnr27BlLliyJWbNmxW9+85vUSQAAABHx/4Zuhw0bFj169Iijjz46ysvLUycBAAAAAAAAAAAAAADAJlNRURHNmzePsrKymDRpUtx2221Rv3791FkAAAAA/IP9998/lixZEgcffHB069YtLrjggli3bl3qLAAAAAAAAOBbmjJlSqxcuTJyuVzqFIDkcrlcrFy5MqZMmZI6BQCA/yCTz+fzqSMAAAAAADaGdevWRd++fWPGjBkxa9asaN++feokAACA/2Pt2rVxxBFHxGOPPRZlZWXRunXr1EkAAAAAAAAAAAAAAACw0eTz+Rg2bFicdtpp8ctf/jImTpwYP/3pT1NnAQAAAPBv5PP5uOWWW+KCCy6I1q1bx9ixY2OXXXZJnQUAAAAAAAD8B0VFRfHNN9/Eo48+mjoFoEpo27ZtNGjQIObOnZs6BQCAfyObOgAAAAAAYGOorKyM448/PqZOnRoTJkyI9u3bp04CAAD4p+rXrx+TJk2K5s2bR5cuXWLp0qWpkwAAAAAAAAAAAAAAAGCj+PLLL2PgwIFx4oknxrHHHhtPPvlk/PSnP02dBQAAAMB/kMlk4pxzzon58+fHG2+8EQUFBVFWVpY6CwAAAAAAAPg33nnnnXjkkUcil8ulTgGoMnK5XJSXl8c777yTOgUAgH8jmzoAAAAAAGBDy+fzccYZZ8SIESNixIgRccQRR6ROAgAA+LcaNWoUDz30UOy5557RoUOH+Otf/5o6CQAAAAAAAAAAAAAAADaoF198MVq2bBlTp06NMWPGxF133RUNGzZMnQUAAADAd3DQQQdFRUVFFBQURMeOHeOyyy6L9evXp84CAAAAAAAA/okRI0ZEo0aNolevXqlTAKqM3r17R6NGjWLkyJGpUwAA+DeyqQMAAAAAADa0Sy+9NP74xz/G3XffHf3790+dAwAA8K00bdo05syZE9tvv30UFRXFW2+9lToJAAAAAAAAAAAAAAAANogRI0ZEy5Yto27durF48eLo169f6iQAAAAAvqftttsuZs+eHVdeeWVcffXV0bFjx1i2bFnqLAAAAAAAAOAf5PP5KC0tjaOPPjqaNGmSOgegymjSpEn07t07SktLI5/Pp84BAOBfyKYOAAAAAADYkG666aa4+uqr48Ybb4wTTzwxdQ4AAMB3ss0220RZWVnUr18/CgsL48MPP0ydBAAAAAAAAAAAAAAAAN/bqlWr4re//W3kcrno27dvLFq0KPbee+/UWQAAAAD8QNlsNi6++OIoLy+PF154Ifbbb7949NFHU2cBAAAAAAAA/2XBggXxxhtvRC6XS50CUOXkcrl4/fXX4/HHH0+dAgDAv5BNHQAAAAAAsKHce++9cd5558XFF18c5557buocAACA72WnnXaK8vLyWL16dXTo0CGWL1+eOgkAAAAAAAAAAAAAAAC+s1deeSVatWoVY8eOjZKSkhg+fHg0atQodRYAAAAAG9Bhhx0WS5cujb333jvat28f1157bVRWVqbOAgAAAAAAgFqvpKQk9thjj2jTpk3qFIAqp02bNrHHHntESUlJ6hQAAP6FbOoAAAAAAIANYcyYMXHSSSfFqaeeGldeeWXqHAAAgB9k9913j/Ly8vjoo4+ic+fO8cUXX6ROAgAAAAAAAAAAAAAAgG9t3Lhx0aJFi1i7dm08/fTTkcvlUicBAAAAsJHsuOOOUV5eHhdddFFcfPHFcfjhh8enn36aOgsAAAAAAABqrS+//DImTpwYuVwuMplM6hyAKiebzcbgwYNjwoQJ8eWXX6bOAQDgn8imDgAAAAAA+KGmTZsWgwYNisGDB8ftt99ukAcAAKgR9t5775g7d268+uqr0a1bt/j6669TJwEAAAAAAAAAAAAAAMC/tXr16vj9738f/fr1i+7du8fixYvjV7/6VeosAAAAADayOnXqxFVXXRWzZ8+OxYsXR0FBQTz55JOpswAAAAAAAKBWevDBB2PVqlUxePDg1CkAVdbgwYNj1apVMWnSpNQpAAD8E5l8Pp9PHQEAAAAA8H2Vl5fH4YcfHt26dYtx48ZF3bp1UycBAABsUE888UR06NAhDj300JgyZUrUr18/dRIAAAAAAAAAAAAAAAD8H6+//nocffTR8eKLL8Ydd9wRJ5xwQmQymdRZAAAAAGxi7733XvTt2zcWLVoU119/fZx11lm+EwEAAAAAAMAmdOihh0bdunWjvLw8dQpAlVZYWBjr1q2LRx99NHUKAAD/SzZ1AAAAAADA9/XUU0/FEUccEe3atYsHHngg6tatmzoJAABggzvooINi6tSpUV5eHgMGDIj169enTgIAAAAAAAAAAAAAAID/YfLkydGsWbP4/PPP46mnnooTTzwxMplM6iwAAAAAEvjRj34U8+bNizPPPDPOOeec6NGjR6xYsSJ1FgAAAAAAANQKb7zxRsyfPz+Ki4tTpwBUeblcLubPnx9vvPFG6hQAAP6XbOoAAAAAAIDvY+nSpdGlS5do3rx5TJo0KRo0aJA6CQAAYKMpKiqKcePGxeTJk+OEE06IysrK1EkAAAAAAAAAAAAAAAAQa9eujTPPPDOOOuqoKCoqimeffTYKCgpSZwEAAACQWL169eLGG2+M6dOnx2OPPRbNmjWLxYsXp84CAAAAAACAGq+0tDSaNm0aPXr0SJ0CUOX17NkzmjZtGiNGjEidAgDA/5JNHQAAAAAA8F298sor0aFDh/jpT38aM2bMiEaNGqVOAgAA2Oh69OgRJSUlMXz48Dj77LMjn8+nTgIAAAAAAAAAAAAAAKAWe+edd+KQQw6JoUOHxpAhQ2LixImxxRZbpM4CAAAAoArp1q1bLFmyJLbbbrs46KCDYujQofamAAAAAAAAwEZSWVkZI0aMiL59+7rtBvAtNGrUKPr06RMjRoyIysrK1DkAAPyDbOoAAAAAAIDv4u23347CwsLYbrvtYs6cORYzAgAAtcrAgQNj6NChcfvtt8cVV1yROgcAAAAAAAAAAAAAAIBaaubMmVFQUBAfffRRPP7443HqqadGJpNJnQUAAABAFfSTn/wkHn/88fjd734Xp5xySvTt2zdWrlyZOgsAAAAAAABqnHnz5sU777wTuVwudQpAtZHL5eLtt9+ORx99NHUKAAD/IJs6AAAAAADg2/roo4+isLAw6tevH2VlZbHtttumTgIAANjkfv/738d1110XV1xxRdx6662pcwAAAAAAAAAAAAAAAKhF1q1bFxdeeGF07do1WrduHUuWLIn9998/dRYAAAAAVVz9+vXjjjvuiIkTJ8bs2bOjRYsW8dxzz6XOAgAAAAAAgBqlpKQkfv7zn0erVq1SpwBUGwceeGDstddeUVJSkjoFAIB/kE0dAAAAAADwbfz973+PoqKiWLVqVZSXl8fOO++cOgkAACCZCy64IC688MI4++yzY9iwYalzAAAAAAAAAAAAAAAAqAXef//9aNeuXdx0001x4403xrRp02LrrbdOnQUAAABANdKrV69YsmRJNG7cOFq1ahXDhg2LfD6fOgsAAAAAAACqvc8//zwmT54cuVwuMplM6hyAaiOTyUQul4tJkybFypUrU+cAAPBfsqkDAAAAAAD+ky+++CI6deoUH330UZSXl8fuu++eOgkAACC5a665Jk4++eQ48cQTY9y4calzAAAAAAAAAAAAAAAAqMHKysqioKAg3njjjXj00Ufj3HPPjWzWWlMAAAAAvruf/exn8dRTT8XgwYPjhBNOiEGDBsWXX36ZOgsAAAAAAACqtQkTJsSaNWti0KBBqVMAqp1BgwbFmjVrYsKECalTAAD4L5l8Pp9PHQEAAAAA8K98/fXX0blz56ioqIh58+ZFs2bNUicBAABUGZWVlZHL5WLs2LExZcqU6Nq1a+okAAAAAAAAAAAAAAAAapD169fHlVdeGVdddVUUFRXF6NGjY7vttkudBQAAAEAN8cADD8SJJ54Yu+22Wzz44IPxy1/+MnUSAAAAAAAAVEsHHXRQbLHFFjFr1qzUKQDVUufOneOLL76Ixx9/PHUKAAARkU0dAAAAAADwr6xduzZ69+4dTz/9dMycOTOaNWuWOgkAAKBKyWazMXz48OjWrVv06tUr5s2blzoJAAAAAAAAAAAAAACAGmLZsmXRsWPHuPrqq+PKK6+M2bNnx3bbbZc6CwAAAIAapH///rF48eLIZrPRsmXLGDVqVOokAAAAAAAAqHZeeeWVePLJJyOXy6VOAai2crlcPPHEE/Hqq6+mTgEAICKyqQMAAAAAAP6Z9evXx8CBA6OsrCymTp0aBx98cOokAACAKqlu3boxduzYOOSQQ6Jbt26xaNGi1EkAAAAAAAAAAAAAAABUc/Pnz4/99tsvXnjhhSgrK4uLL744sllrTAEAAADY8Pbee+9YtGhR9O7dOwYNGhTHH398fP3116mzAAAAAAAAoNooLS2NrbbaKrp37546BaDaOuKII2LLLbeM0tLS1CkAAESEv5oBAAAAgConn8/HiSeeGJMmTYpx48ZFhw4dUicBAABUaQ0aNIgpU6bEfvvtF507d47nn38+dRIAAAAAAAAAAAAAAADVUGVlZVx77bXRrl272HvvvWPp0qXRrl271FkAAAAA1HCNGzeO0tLSGD58eIwePTpatWoVr776auosAAAAAAAAqPLWr18fI0eOjH79+kXDhg1T5wBUWw0bNox+/frFyJEjY/369alzAABqvWzqAAAAAACAf5TP5+Pss8+OP/3pTzF8+PDo0aNH6iQAAIBqoXHjxjFz5sz4yU9+Eh06dIi//e1vqZMAAAAAAAAAAAAAAACoRj799NM4/PDD4+KLL46LLrooysrKYscdd0ydBQAAAEAtUlxcHIsWLYrVq1dH8+bNY/z48amTAAAAAAAAoEorKyuLDz74IIqLi1OnAFR7xcXF8f7770d5eXnqFACAWi+Tz+fzqSMAAAAAAP4/V1xxRVx++eVx5513xsknn5w6BwAAoNr55JNP4pBDDolVq1bFggULYrfddkudBAAAAAAAAAAAAAAAQBX35JNPRp8+fWL16tUxevTo6NixY+okAAAAAGqxL774Ik444YQYN25cnHzyyXHLLbdEgwYNUmcBAAAAAABAldOnT5946aWX4vnnn49MJpM6B6Bay+fz8etf/zp+9atfxbhx41LnAADUatnUAQAAAAAA/5/bbrstLr/88rj22mvj5JNPTp0DAABQLW233XZRXl4e2Ww2CgsLY9myZamTAAAAAAAAAAAAAAAAqKLy+Xzceuut0bZt2/jxj38cFRUV0bFjx9RZAAAAANRym2++eYwZMybuvvvuGDZsWBx00EHx5ptvps4CAAAAAACAKmXFihUxderUyOVykclkUucAVHuZTCZyuVxMnTo1VqxYkToHAKBWy6YOAAAAAACIiLj//vvjrLPOigsuuCAuvPDC1DkAAADV2i677BLl5eXx5ZdfRocOHQzsAgAAAAAAAAAAAAAA8H+sWLEievToEWeffXaceeaZMW/evPjRj36UOgsAAAAAIuL/HTz83e9+F0899VSsWLEiCgoKYtq0aamzAAAAAAAAoMoYO3ZsrF+/PgYMGJA6BaDGGDBgQKxbty7GjRuXOgUAoFbL5PP5fOoIAAAAAKB2Gz9+fPTr1y9OOumkuPPOOyOTyaROAgAAqBFefPHFaNu2bfzsZz+LsrKy2HzzzVMnAQAAAAAAAAAAAAAAUAUsXrw4jj766FixYkWMGDEiunfvnjoJAAAAAP6lzz77LI499tiYMmVKnHXWWXH99ddHvXr1UmcBAAAAAABAUvvvv3/stNNOMW3atNQpADVK9+7dY9myZbFo0aLUKQAAtVY2dQAAAAAAULvNnDkzBgwYEAMGDIg//vGPkclkUicBAADUGPvss0/MmTMnXnrppTjyyCNj9erVqZMAAAAAAAAAAAAAAABIKJ/Px9ChQ+Oggw6KbbfdNioqKqJ79+6pswAAAADg39pyyy1j0qRJcdttt8WQIUOibdu28e6776bOAgAAAAAAgGRefPHFeOaZZyKXy6VOAahxcrlcPP300/HSSy+lTgEAqLWyqQMAAAAAgNpr3rx5cdRRR0XXrl1j+PDhkc36ZAkAALChtWjRIh566KF48skn4+ijj45vvvkmdRIAAAAAAAAAAAAAAAAJrFy5Mvr27RunnHJKnHjiibFgwYL4yU9+kjoLAAAAAL6VTCYTZ5xxRixYsCDef//92G+//WLWrFmpswAAAAAAACCJkpKS2HbbbePwww9PnQJQ43Tt2jW22WabKCkpSZ0CAFBruXQOAAAAACSxaNGi6N69exxyyCExbty4qFu3buokAACAGuuQQw6JKVOmxJw5c2Lw4MGxfv361EkAAAAAAAAAAAAAAABsQs8991y0aNEiZs+eHRMnTowhQ4ZEgwYNUmcBAAAAwHfWqlWrWLJkSRx44IFx+OGHx0UXXRTr1q1LnQUAAAAAAACbzDfffBOjR4+O/v37R/369VPnANQ49evXj/79+8eoUaPMJAAAJJJNHQAAAAAA1D5/+ctfonPnzrHvvvvGlClTLGwEAADYBDp16hRjxoyJ8ePHx+9///vI5/OpkwAAAAAAAAAAAAAAANjI8vl83H///dGqVato3LhxLFmyJHr16pU6CwAAAAB+kG222SamT58eN9xwQ9x4443Rvn37+OCDD1JnAQAAAAAAwCYxZ86cWLZsWRQXF6dOAaixiouLY9myZTFnzpzUKQAAtVIm79IeAAAAALAJ/e1vf4s2bdrETjvtFPPmzYstt9wydRIAAECtUlpaGsXFxXHOOefEjTfeGJlMJnUSAAAAAAAAAAAAAAAAG8FXX30VJ510UowaNSpOOOGEuP3222OzzTZLnQUAAAAAG9SCBQuib9++sW7duhgzZky0b98+dRIAAAAAAABsVD179oy33norlixZkjoFoEYrKCiIPfbYIyZNmpQ6BQCg1smmDgAAAAAAao933303CgsLY6uttoq5c+fGlltumToJAACg1snlcnHHHXfEzTffHNdcc03qHAAAAAAAAAAAAAAAADaCl156Kfbff/+YPHlyjB49Ou69997YbLPNUmcBAAAAwAbXpk2bqKioiH333TeKioriiiuuiPXr16fOAgAAAAAAgI3ik08+iRkzZkQul0udAlDj5XK5mDFjRnz66aepUwAAap1s6gAAAAAAoHZYtmxZFBYWRiaTibKysthuu+1SJwEAANRap512Wlx11VVxySWXxB133JE6BwAAAAAAAAAAAAAAgA1o1KhR0bJly8hkMvHMM89E//79UycBAAAAwEa1/fbbx5w5c+Lyyy+PK664Ijp16hQff/xx6iwAAAAAAADY4MaMGROZTCaOOeaY1CkANd7/90/OmDFjEpcAANQ+mXw+n08dAQAAAADUbCtWrIjDDjssPv7441iwYEH89Kc/TZ0EAABQ6+Xz+Tj//PPjpptuiuHDh0dxcXHqJAAAAAAAAAAAAAAAAH6Ar7/+Ok477bS4//77Y/DgwTF06NBo3Lhx6iwAAAAA2KQeeeSROOaYY6JOnToxbty4OOSQQ1InAQAAAAAAwAZTUFAQP/3pT+PBBx9MnQJQKxx11FHx5ptvxpIlS1KnAADUKtnUAQAAAABAzfbll19Gly5d4t13342ysrL46U9/mjoJAACAiMhkMnHDDTfEiSeeGMcdd1xMnDgxdRIAAAAAAAAAAAAAAADf06uvvhqtWrWK0aNHx/Dhw6O0tDQaN26cOgsAAAAANrn27dvH0qVLY6+99op27drFDTfcEJWVlamzAAAAAAAA4AdbunRpLF26NHK5XOoUgFojl8tFRUVFPPfcc6lTAABqlWzqAAAAAACg5lq9enUcccQR8eKLL8acOXNin332SZ0EAADAP8hkMjF06NDo27dv9O/fP2bPnp06CQAAAAAAAAAAAAAAgO9owoQJ0aJFi1i9enUsWrQoiouLUycBAAAAQFI77bRTlJeXx/nnnx8XXHBBdOvWLZYvX546CwAAAAAAAH6QkpKS2GGHHaJTp06pUwBqjU6dOsUOO+wQJSUlqVMAAGqVbOoAAAAAAKBm+uabb6JPnz7x5JNPxkMPPRQtW7ZMnQQAAMA/UadOnSgtLY3OnTtHz549Y/78+amTAAAAAAAAAAAAAAAA+BbWrFkTp556avTp0ycOP/zwWLx4cey7776pswAAAACgSqhbt25cc801MWvWrFi4cGEUFBTEwoULU2cBAAAAAADA97J27dp44IEHYuDAgVG3bt3UOQC1Rr169WLAgAHxwAMPxNq1a1PnAADUGtnUAQAAAABAzVNZWRm5XC5mz54dkydPjkMOOSR1EgAAAP9GvXr1Yvz48dG6devo1q1bLF68OHUSAAAAAAAAAAAAAAAA/8abb74ZBx98cNx3331x1113xZgxY2LzzTdPnQUAAAAAVU7nzp1j6dKl8aMf/SjatGkTt912W+Tz+dRZAAAAAAAA8J089NBDsXz58iguLk6dAlDrFBcXx6effhozZ85MnQIAUGtk8qY9AQAAAIANKJ/Px0knnRTDhg2LcePGRe/evVMnAQAA8C19+eWXUVRUFK+++mrMnz8/fvWrX6VOAgAAAAAAAAAAAAAA4H+ZNm1aDB48OLbZZpuYMGFCNG/ePHUSAAAAAFR533zzTVx44YVxyy23RI8ePWL48OGx5ZZbps4CAAAAAACAb6Vbt27x8ccfx6JFi1KnANRK+++/f+y4444xffr01CkAALVCNnUAAAAAAFBz5PP5OP/88+Pee++N+++/P3r37p06CQAAgO+gSZMmMWvWrNh1112jqKgoXn/99dRJAAAAAAAAAAAAAAAA/Jdvvvkmzj777DjyyCOjXbt28eyzz0bz5s1TZwEAAABAtVCvXr24+eabY+rUqTFv3rxo1qxZPPvss6mzAAAAAAAA4D/66KOPYvbs2ZHL5VKnANRauVwuZs2aFcuWLUudAgBQK2RTBwAAAAAANce1114bN910U9x+++1RXFycOgcAAIDvYauttoqHH344mjZtGoWFhfHee++lTgIAAAAAAAAAAAAAAKj13n333Wjbtm0MGTIkbrvttpg0aVJsueWWqbMAAAAAoNo54ogjYsmSJbHNNttE69at4+677458Pp86CwAAAAAAAP6l0aNHR926daNv376pUwBqrX79+kXdunVj9OjRqVMAAGqFTN50JwAAAACwAQwZMiROP/30uPLKK+OSSy5JnQMAAMAP9O6778bBBx8cjRo1isceeyy222671EkAAAAAAAAAAAAAAAC10uzZs2PgwIHRqFGjmDBhQrRq1Sp1EgAAAABUe2vWrIlzzjkn7rzzzujbt2/cd999sfnmm6fOAgAAAAAAgP8hn8/Hr3/96/j1r38dY8eOTZ0DUKv17ds3XnzxxXj++ecjk8mkzgEAqNGyqQMAAAAAgOqvtLQ0Tj/99DjnnHPi4osvTp0DAADABrDrrrtGeXl5rFixIjp27BifffZZ6iQAAAAAAAAAAAAAAIBaZd26dXHRRRdFly5d4oADDoiKiopo1apV6iwAAAAAqBEaNGgQf/zjH2P8+PExc+bMaNGiRTz//POpswAAAAAAAOB/WLx4cbz44ouRy+VSpwDUerlcLl544YV49tlnU6cAANR42dQBAAAAAED19uCDD8Zvf/vbOOGEE+LGG2+MTCaTOgkAAIANZM8994yysrJ466234vDDD4+vvvoqdRIAAAAAAAAAAAAAAECt8MEHH0T79u3jxhtvjOuvvz5mzJgR22yzTeosAAAAAKhxjj766Fi8eHE0bNgwDjjggBg+fHjk8/nUWQAAAAAAABARESUlJbHLLrtEYWFh6hSAWq+oqCh23nnnKCkpSZ0CAFDjZVMHAAAAAADV15w5c+KYY46JPn36xF133RWZTCZ1EgAAABvYr3/965g9e3Y8//zz0aNHj1izZk3qJAAAAAAAAAAAAAAAgBrtkUceiYKCgnjttddi3rx5cf7550c2a4UoAAAAAGwse+21VyxcuDAGDhwYv/3tb6O4uDi++uqr1FkAAAAAAADUcqtXr46xY8fGoEGDok6dOqlzAGq9OnXqxKBBg2Ls2LGxevXq1DkAADWaP6sBAAAAgO/lsccei549e0anTp1ixIgRhm4AAABqsAMOOCBmzJgRjz32WPTt2zfWrVuXOgkAAAAAAAAAAAAAAKDGWb9+fVx55ZVRVFQU++67b1RUVESbNm1SZwEAAABArbDZZpvFfffdFyNHjoyJEyfGAQccEC+//HLqLAAAAAAAAGqxadOmxWeffRa5XC51CgD/pbi4OFasWBHTp09PnQIAUKNl8vl8PnUEAAAAAFC9LF68ONq1axctW7aMmTNnRsOGDVMnAQAAsAk89NBD0aNHj+jXr1+UlpZGNptNnQQAAAAAAAAAAAAAAFAjfPzxxzFgwIAoLy+Pyy+/PP7whz9EnTp1UmcBAAAAQK300ksvRa9eveKdd96Je++9N/r37586CQAAAAAAgFqoU6dO8eWXX8bjjz+eOgWAf3DQQQdF06ZNY/bs2alTAABqLBfyAAAAAIDv5MUXX4xOnTrFPvvsE9OmTYuGDRumTgIAAGAT6dq1a4wePTpGjx4dp556auTz+dRJAAAAAAAAAAAAAAAA1d6CBQuioKAgnnvuuSgrK4tLL7006tSpkzoLAAAAAGqtX/7yl/HMM89Ez549Y8CAAXHiiSfG6tWrU2cBAAAAAABQi7z//vtRVlYWuVwudQoA/0sul4u5c+fG+++/nzoFAKDGyqYOAAAAAACqjzfeeCOKiopil112iVmzZkWTJk1SJwEAALCJ9enTJ+67776466674qKLLkqdAwAAAAAAAAAAAAAAUG1VVlbGDTfcEIcddlj87Gc/i4qKimjfvn3qLAAAAAAgIho3bhwjRoyIYcOGxciRI+PAAw+M1157LXUWAAAAAAAAtcTIkSOjQYMGcfTRR6dOAeB/6dOnTzRo0CBGjRqVOgUAoMbKpg4AAAAAAKqH999/P9q3bx9NmjSJuXPnxlZbbZU6CQAAgESOO+64uPXWW+P666+P6667LnUOAAAAAAAAAAAAAABAtbN8+fLo1q1bXHDBBXHeeefFI488EjvvvHPqLAAAAADgH2QymTjuuONi4cKF8dVXX0WzZs1i4sSJqbMAAAAAAACo4fL5fJSWlkavXr2iadOmqXMA+F+aNm0aRx11VJSWlkY+n0+dAwBQI2VTBwAAAAAAVd8nn3wShYWFsX79+igvL48ddtghdRIAAACJnXnmmXHZZZfFRRddFEOHDk2dAwAAAAAAAAAAAAAAUG0sXLgwCgoKYuHChTFr1qy49tpro27duqmzAAAAAIB/4Te/+U0sXrw4OnfuHEcffXScdtppsWbNmtRZAAAAAAAA1FBPPfVUvPrqq5HL5VKnAPAv5HK5eOWVV2LhwoWpUwAAaqRs6gAAAAAAoGr7/PPPo2PHjrFixYp45JFHYrfddkudBAAAQBVx2WWXxZlnnhmnnHJKjBw5MnUOAAAAAAAAAAD/P/bu80/L6lz493nfFEFR7CVRMepOjFsjAwgqElA6iIAUkXqPCvbeYiyxGxV77MZhpAko0mFgBBFQlDJYthIlsWMURRFBaXP/3uzP83v2flIswJoZjuMv+L691rXWeQIAAAAVWj6fj3vuuSeaNWsW++67byxZsiTat2+fOgsAAAAA+B522mmneOqpp+KBBx6IRx55JJo1axbvvfde6iwAAAAAAACqoKKioqhXr160aNEidQoA/8Rxxx0X+++/fxQVFaVOAQCokrKpAwAAAACAimvNmjXRsWPHePfdd2P69OnxH//xH6mTAAAAqEAymUzceeedcdppp0VhYWGMHTs2dRIAAAAAAAAAAAAAAECF9NVXX0W3bt3ioosuigsuuCBmz54d++23X+osAAAAAOAHyGQycfbZZ8e8efNixYoVUVBQEBMmTEidBQAAAAAAQBWydu3aGDVqVAwYMCCy2WzqHAD+iWw2GwMGDIhRo0bF2rVrU+cAAFQ5vogBAAAAgH9o3bp10bVr11iyZElMmzYtfvOb36ROAgAAoALKZDLxyCOPRPfu3aNXr14xffr01EkAAAAAAAAAAAAAAAAVyuLFi6Nhw4Yxc+bMePbZZ2Pw4MFRo0aN1FkAAAAAwI/UqFGjWLx4cTRv3jw6d+4cl112WWzYsCF1FgAAAAAAAFXA2LFjY/Xq1ZHL5VKnAPBv5HK5+Prrr+PZZ59NnQIAUOVk8vl8PnUEAAAAAFCxbNy4MXr27BlTpkyJqVOnxnHHHZc6CQAAgApu/fr10bVr15g1a1ZMnz49jj322NRJAAAAAAAAAAAAAAAASeXz+Xj44YfjwgsvjMMPPzxGjx4dBx54YOosAAAAAGAzyefzcffdd8cVV1wRjRs3jlGjRsW+++6bOgsAAAAAAIBKrGXLllFeXh6zZs1KnQLA99CiRYuoXr16lJaWpk4BAKhSsqkDAAAAAICKpby8PE499dSYOHFijBkzJo477rjUSQAAAFQCNWvWjKeffjoaN24cHTt2jMWLF6dOAgAAAAAAAAAAAAAASGb16tXRu3fvOPvss2PQoEExb968OPDAA1NnAQAAAACbUSaTiYsvvjheeOGF+OCDD6J+/foxbdq01FkAAAAAAABUUu+//37MnDkzcrlc6hQAvqdcLhczZ86M999/P3UKAECVkk0dAAAAAABUHPl8Ps4///wYNmxYDB06NDp16pQ6CQAAgEqkdu3aMXHixDjkkEOibdu28dZbb6VOAgAAAAAAAAAAAAAA2Opef/31aNSoUUyePDlGjRoV999/f2y33XapswAAAACALeToo4+OsrKyaNy4cXTo0CGuvvrq2LhxY+osAAAAAAAAKpni4uKoU6dOdO/ePXUKAN9T9+7dY/vtt48nn3wydQoAQJWSTR0AAAAAAFQcV111VTzwwAPxyCOPRK9evVLnAAAAUAntuOOOMXXq1Nh7772jVatW8e6776ZOAgAAAAAAAAAAAAAA2GqKioqicePGUatWrVi4cGH07NkzdRIAAAAAsBXsvvvuMWnSpLj55pvj1ltvjdatW8cnn3ySOgsAAAAAAIBKory8PIYMGRI9e/aMHXbYIXUOAN9TnTp1omfPnjFkyJDI5/OpcwAAqoxs6gAAAAAAoGL44x//GLfeemvceeedMXDgwNQ5AAAAVGK77rprTJ8+Pbbffvto1apVLF++PHUSAAAAAAAAAAAAAADAFrVmzZrI5XJx6qmnRt++fWP+/Pnxy1/+MnUWAAAAALAVZbPZuPLKK2PmzJmxdOnSKCgoiFmzZqXOAgAAAAAAoBKYM2dOvPvuu5HL5VKnAPAD5XK5+Nvf/hZz5sxJnQIAUGVkUwcAAAAAAOk9+OCDceWVV8a1114bF198ceocAAAAqoB99tknSktLY/369dG6dev4/PPPUycBAAAAAAAAAAAAAABsEW+99VY0adIkxowZE8XFxfHYY49F7dq1U2cBAAAAAIk0b948lixZEocddli0atUqbrzxxigvL0+dBQAAAAAAQAVWVFQUBx10UBx77LGpUwD4gZo1axYHHnhgFBUVpU4BAKgysqkDAAAAAIC0hg4dGuecc05ceOGFcd1116XOAQAAoAqpV69elJaWxooVK6Jdu3bx9ddfp04CAAAAAAAAAAAAAADYrIYPHx5HHnlklJeXx4IFC6J///6pkwAAAACACmCvvfaKkpKSuOaaa+IPf/hDtG/fPlasWJE6CwAAAAAAgArom2++iaeffjpyuVxkMpnUOQD8QJlMJnK5XIwZMya++eab1DkAAFVCNnUAAAAAAJDOs88+G4WFhXHqqafGXXfd5UINAAAAm92vfvWrmD59eixbtixOOOGEWLt2beokAAAAAAAAAAAAAACAn+y7776LM844I/r27RsnnXRSLFiwIA499NDUWQAAAABABVKtWrW47rrroqSkJMrKyqKgoCDmzp2bOgsAAAAAAIAKZsyYMbF27doYMGBA6hQAfqQBAwbE2rVr4+mnn06dAgBQJWTy+Xw+dQQAAAAAsPXNmDEjTjjhhOjcuXOMHDkyqlWrljoJAACAKuyll16K1q1bR7NmzWL8+PFRs2bN1EkAAAAAAAAAAAAAAAA/yrJly6JHjx6xdOnSuP/+++O0006LTCaTOgsAAAAAqMCWL18evXr1ihdffDFuvfXWuOSSSyKbzabOAgAAAAAAoAL47W9/G7Vq1Yrp06enTgHgJ2jdunWsX78+Zs+enToFAKDSc8MSAAAAALZB8+bNiy5dukTLli1j2LBhUa1atdRJAAAAVHFHH310jBs3LmbOnBm9e/eOjRs3pk4CAAAAAAAAAAAAAAD4wZ5++ulo0KBBrFmzJubPnx+nn356ZDKZ1FkAAAAAQAX3s5/9LGbOnBmXXXZZXH755dGlS5dYuXJl6iwAAAAAAAASW7ZsWcyZMydyuVzqFAB+olwuFy+88EL89a9/TZ0CAFDpZVMHAAAAAABbV1lZWXTo0CGOPPLIeOaZZ6JmzZqpkwAAANhGtGrVKkaPHh3jxo2LgQMHRnl5eeokAAAAAAAAAAAAAACA72XdunVx/vnnR48ePaJdu3axcOHCOOKII1JnAQAAAACVSPXq1ePWW2+NSZMmxdy5c6NBgwbx8ssvp84CAAAAAAAgoeLi4thpp52ia9euqVMA+Im6du0aO+20UxQXF6dOAQCo9LKpAwAAAACAreett96KNm3axK9+9auYMGFC1K5dO3USAAAA25jOnTtHcXFxFBcXx0UXXRT5fD51EgAAAAAAAAAAAAAAwL/03nvvRbNmzeKRRx6JP/3pTzFq1KjYaaedUmcBAAAAAJVUx44dY8mSJbHPPvtEs2bN4r777jOHBQAAAAAAYBtUXl4excXF0atXLzvlAKqA7bffPk4++eQoLi6O8vLy1DkAAJVaNnUAAAAAALB1vPfee9G6devYe++9Y+rUqQY9AgAAkEyfPn3ioYceivvuuy+uvfba1DkAAAAAAAAAAAAAAAD/1IQJE6KgoCBWrFgR8+bNi3POOScymUzqLAAAAACgktt///1j9uzZce6558YFF1wQPXr0iFWrVqXOAgAAAAAAYCuaOXNmfPjhh1FYWJg6BYDNpLCwMD744IOYNWtW6hQAgEotmzoAAAAAANjyli9fHi1btoxatWrF9OnTY7fddkudBAAAwDbujDPOiNtvvz1uuummuOOOO1LnAAAAAAAAAAAAAAAA/A8bNmyIyy+/PDp37hzNmzePxYsXR6NGjVJnAQAAAABVSM2aNeOuu+6KsWPHRmlpaTRs2DDKyspSZwEAAAAAALCVFBUVxSGHHBJNmjRJnQLAZnLUUUfFr371qygqKkqdAgBQqWVTBwAAAAAAW9bnn38erVu3jvXr10dpaWnss88+qZMAAAAgIiIuu+yyuOqqq+Lyyy+PRx55JHUOAAAAAAAAAAAAAABARER89NFH0aJFi7j77rvjzjvvjGeffTZ22WWX1FkAAAAAQBXVtWvXWLRoUdStWzeOPvroeOSRRyKfz6fOAgAAAAAAYAtatWpVjB07NnK5XGQymdQ5AGwmmUwmcrlcjB07NlatWpU6BwCg0sqmDgAAAAAAtpyvv/462rVrFytWrIgZM2bEAQcckDoJAAAA/ocbb7wxzjvvvDjrrLNixIgRqXMAAAAAAAAAAAAAAIBtXElJSRQUFMQHH3wQs2fPjosvvtiiCwAAAABgizvooINi3rx5ceqpp8aZZ54Zffv2jW+++SZ1FgAAAAAAAFvIqFGjYv369dGvX7/UKQBsZv37949169bF6NGjU6cAAFRamXw+n08dAQAAAABsfmvXro327dvHq6++Gs8//3zUr18/dRIAAAD8Q+Xl5XHaaafF0KFD45lnnonOnTunTgIAAAAAAAAAAAAAALYxmzZtiuuuuy5uvvnmaNu2bQwdOjR233331FkAAAAAwDboqaeeioEDB8a+++4bY8aMicMOOyx1EgAAAAAAAJvZ0UcfHbvuumtMnjw5dQoAW0CHDh3iq6++ihdffDF1CgBApZRNHQAAAAAAbH7r16+Pbt26xcKFC2PKlClRv3791EkAAADwT2Wz2XjssceiS5cu0bNnz3juuedSJwEAAAAAAAAAAAAAANuQTz75JFq1ahW33HJL3HzzzTF58uTYfffdU2cBAAAAANuoXr16xcKFC6NGjRrRuHHjGDJkSOokAAAAAAAANqOlS5fG/PnzI5fLpU4BYAvJ5XLx0ksvxV/+8pfUKQAAlVI2dQAAAAAAsHlt3Lgx+vTpEzNnzozx48fHMccckzoJAAAA/q3q1avH8OHD4/jjj4/OnTvHSy+9lDoJAAAAAAAAAAAAAADYBsyaNSsKCgpi6dKlMXPmzLjyyisjmzWuEwAAAABI61e/+lXMnz8/evfuHYWFhXHqqafG2rVrU2cBAAAAAACwGQwZMiR22WWXOPHEE1OnALCFnHjiibHLLrvEkCFDUqcAAFRKXnsDAAAAQBVSXl4egwYNimeffTZGjx4drVq1Sp0EAAAA39t2220XzzzzTDRo0CA6dOgQr776auokAAAAAAAAAAAAAACgiiovL4+bbropWrVqFYcddlgsWbIkmjdvnjoLAAAAAOD/2H777ePxxx+PIUOGxFNPPRVNmjSJv/zlL6mzAAAAAAAA+Ak2bdoUQ4cOjd69e8d2222XOgeALaRWrVpxyimnxJNPPhmbNm1KnQMAUOlkUwcAAAAAAJtHPp+Piy66KIYMGRJDhgyJzp07p04CAACAH2z77bePiRMnxkEHHRRt2rQxDAwAAAAAAAAAAAAAANjsVqxYER06dIhrr702rrnmmigpKYm99tordRYAAAAAwD80YMCAeOWVV2Ljxo3RqFGjGDlyZOokAAAAAAAAfqTp06fH8uXLo7CwMHUKAFtYYWFhLF++PGbMmJE6BQCg0snk8/l86ggAAAAA4Ke79tpr48Ybb4yHHnoozjzzzNQ5AAAA8JN8/vnn0bx58/j6669j7ty5Ua9evdRJAAAAAAAAAAAAAABAFTB37tzo1atXrF+/PoYPHx6tW7dOnQQAAAAA8L188803ccYZZ8SIESPizDPPjLvvvjtq1aqVOgsAAAAAAIAfoGfPnrF06dJ49dVXI5PJpM4BYAvK5/Pxm9/8Jg499NAYNWpU6hwAgEolmzoAAAAAAPjpBg8eHDfeeGPcdtttceaZZ6bOAQAAgJ9s9913jxkzZkTNmjWjVatW8fe//z11EgAAAAAAAAAAAAAAUImVl5fHHXfcES1atIgDDzwwysrKonXr1qmzAAAAAAC+tzp16sSwYcPikUceiaKiojjmmGPir3/9a+osAAAAAAAAvqeVK1fG+PHjI5fLRSaTSZ0DwBaWyWQil8vFuHHj4ssvv0ydAwBQqWRTBwAAAAAAP82jjz4al112Wfz+97+Pyy+/PHUOAAAAbDY/+9nPorS0NNauXRutW7eOlStXpk4CAAAAAAAAAAAAAAAqoZUrV0aXLl3i8ssvj8suuyxmzpwZP//5z1NnAQAAAAD8YJlMJgYNGhTz58+P1atXR4MGDWLs2LGpswAAAAAAAPgeRo4cGeXl5dG3b9/UKQBsJX379o1NmzbFyJEjU6cAAFQqmXw+n08dAQAAAAD8OCNHjow+ffrEOeecE/fdd19kMpnUSQAAALDZvfnmm9G8efM48MADo7S0NHbcccfUSQAAAAAAAAAAAAAAQCXxyiuvRM+ePePrr7+OoUOHRseOHVMnAQAAAABsFqtWrYrTTz89nn766bjgggvi9ttvj5o1a6bOAgAAAAAA4J9o1KhR7LvvvjFu3LjUKQBsRZ07d47ly5fHggULUqcAAFQa2dQBAAAAAMCPM2HChOjXr1/0798/7r333shkMqmTAAAAYIs49NBDo6SkJJYuXRonnnhifPvtt6mTAAAAAAAAAAAAAACACi6fz8d9990Xxx57bOy9995RVlYWHTt2TJ0FAAAAALDZ1K1bN0aPHh333XdfPPjgg9GsWbN4//33U2cBAAAAAADwD7z++uuxaNGiyOVyqVMA2MpyuVwsXLgw3njjjdQpAACVRjZ1AAAAAADwwz333HPRs2fP6Ny5czz++OORzTrqAwAAoGpr0KBBTJ48OV5++eXo0aNHrF+/PnUSAAAAAAAAAAAAAABQQa1atSp69OgRF1xwQZxzzjnxwgsvRL169VJnAQAAAABsdplMJs4777yYO3dufPrpp1FQUBCTJk1KnQUAAAAAAMD/MmTIkNhjjz2iY8eOqVMA2Mo6duwYu+++ewwZMiR1CgBApWFjOwAAAABUMvPnz4/OnTtHixYtYsSIEVG9evXUSQAAALBVHHvssTFu3LiYMWNG9O/fPzZt2pQ6CQAAAAAAAAAAAAAAqGDKysqiYcOGUVpaGs8880zcfffdUbNmzdRZAAAAAABbVOPGjWPx4sVx7LHHRqdOneKKK66IDRs2pM4CAAAAAAAgIjZs2BDDhg2LPn36RI0aNVLnALCV1axZM/r06RPDhg3zLx8A4HvKpg4AAAAAAL6/V199Ndq3bx8FBQUxduzY2G677VInAQAAwFbVpk2bGDlyZIwZMybOPPPMyOfzqZMAAAAAAAAAAAAAAIAKIJ/PxyOPPBJHH3101K1bNxYtWhQnnXRS6iwAAAAAgK1m1113jfHjx8fgwYPjzjvvjOOPPz4+/vjj1FkAAAAAAADbvKlTp8Znn30WhYWFqVMASKSwsDA+/fTTmDZtWuoUAIBKIZO3oQ4AAAAAKoW33347mjVrFvvuu2/MnDkz6tatmzoJAAAAknnyySdjwIABcdFFF8Wdd94ZmUwmdRIAAAAAAAAAAAAAAJDIN998E2eccUaMGDEizjrrrLjrrruiVq1aqbMAAAAAAJKZN29enHzyybFu3boYPnx4tGnTJnUSAAAAAADANqtr167xwQcfxKJFi1KnAJBQgwYN4oADDoixY8emTgEAqPCyqQMAAAAAgH/vgw8+iFatWsVuu+0WJSUlUbdu3dRJAAAAkFT//v3jT3/6U9x9991xww03pM4BAAAAAAAAAAAAAAASeeONN+LII4+MCRMmxMiRI+PBBx+MWrVqpc4CAAAAAEiqadOmUVZWFg0bNox27drFH/7wh9i0aVPqLAAAAAAAgG3OihUrYtKkSZHL5VKnAJBYLpeLiRMnxooVK1KnAABUeNnUAQAAAADAv/b3v/89WrZsGdWrV48ZM2bE7rvvnjoJAAAAKoRzzjknbrnllrjuuuvi7rvvTp0DAAAAAAAAAAAAAABsZcXFxdG4ceOoUaNGLFy4MHr16pU6CQAAAACgwthjjz1iypQpceONN8ZNN90Ubdq0iU8//TR1FgAAAAAAwDZl+PDhkc1mo3fv3qlTAEisd+/ekclkYsSIEalTAAAqvEw+n8+njgAAAAAA/rGVK1dGixYt4osvvog5c+bEgQcemDoJAAAAKpzf/e53cdttt8Vjjz0Wp59+euocAAAAAAAAAAAAAABgC1u7dm2ce+65UVRUFKeeemrcf//9sf3226fOAgAAAACosGbNmhWnnHJKZDKZGDlyZLRo0SJ1EgAAAAAAQJWXz+ejfv368ctf/jLGjBmTOgeACqB79+6xbNmyWLJkSeoUAIAKLZs6AAAAAAD4x1avXh3t27eP5cuXx4wZM+LAAw9MnQQAAAAV0q233hpnnXVWDBo0KEaNGpU6BwAAAAAAAAAAAAAA2IL+8pe/RJMmTeKpp56KIUOGxJ///OfYfvvtU2cBAAAAAFRoxx13XCxZsiR+/etfR8uWLeOWW26J8vLy1FkAAAAAAABV2pIlS+K1116LXC6XOgWACiKXy8Wrr74aS5YsSZ0CAFChZVMHAAAAAAD/r2+//TY6d+4cS5cujZKSkjj00ENTJwEAAECFlclk4k9/+lP06dMn+vbtG5MnT06dBAAAAAAAAAAAAAAAbAEjR46MRo0axcaNG+OVV16JAQMGpE4CAAAAAKg09t5775gxY0ZcddVVcfXVV0fHjh3j888/T50FAAAAAABQZRUVFcXee+8dbdu2TZ0CQAXRrl272GuvvaKoqCh1CgBAhZZNHQAAAAAA/E8bNmyInj17xvz582PSpEnRsGHD1EkAAABQ4WWz2SgqKooTTjghunfvHs8//3zqJAAAAAAAAAAAAAAAYDP57rvv4qyzzorevXvHiSeeGAsWLIjDDjssdRYAAAAAQKVTrVq1uOGGG2Lq1KmxcOHCKCgoiBdffDF1FgAAAAAAQJWzbt26GD58ePTr1y+qV6+eOgeACqJ69erRr1+/GD58eKxfvz51DgBAhZVNHQAAAAAA/P82bdoU/fv3j5KSknj22WejWbNmqZMAAACg0qhevXo89dRT0axZs+jUqVO88sorqZMAAAAAAAAAAAAAAICf6K9//Wscc8wxUVRUFI888kgMGzYs6tSpkzoLAAAAAKBSa9u2bZSVlUW9evWiefPmceedd0Y+n0+dBQAAAAAAUGVMmjQpVq5cGYWFhalTAKhgCgsL44svvohJkyalTgEAqLAyebcaAQAAAKBCyOfzMWjQoHjiiSdi9OjR0a1bt9RJAAAAUCmtWbMm2rRpE2+99VbMnj07Dj/88NRJAAAAAAAAAAAAAADAjzB27NgoLCyMPfbYI8aMGRMFBQWpkwAAAAAAqpQNGzbE1VdfHbfffnuceOKJMWTIkNhll11SZwEAAAAAAFR6J5xwQnz++ecxf/781CkAVEBNmjSJPffcMyZOnJg6BQCgQsqmDgAAAAAAIvL5fFx66aXx+OOPxxNPPBHdunVLnQQAAACV1g477BCTJ0+OevXqRevWreOdd95JnQQAAAAAAAAAAAAAAPwA69evjwsvvDC6desWbdq0iUWLFkVBQUHqLAAAAACAKqdGjRpx2223xYQJE2LOnDnRoEGDWLBgQeosAAAAAACASu2TTz6JadOmRS6XS50CQAWVy+Vi6tSp8fe//z11CgBAhZRNHQAAAAAARNx4441x1113xf333x8DBgxInQMAAACV3s477xwlJSWx8847R6tWreLDDz9MnQQAAAAAAAAAAAAAAHwP77//fjRr1iwefPDBuO+++2L06NFRt27d1FkAAAAAAFVap06doqysLPbcc89o2rRp/OlPf4p8Pp86CwAAAAAAoFIaNmxY1KhRI3r16pU6BYAKqlevXlG9evUYNmxY6hQAgAopmzoAAAAAALZ199xzT/zhD3+Im2++Oc4999zUOQAAAFBl7LnnnlFaWhqZTCZatWoVn332WeokAAAAAAAAAAAAAADgX5g0aVIUFBTEp59+GnPnzo3zzjsvMplM6iwAAAAAgG1CvXr1Ys6cOXH22WfHeeedFyeffHJ8/fXXqbMAAAAAAAAqlXw+H0VFRdG1a9fYeeedU+cAUEHtsssu0bVr1ygqKop8Pp86BwCgwsmmDgAAAACAbdmf//znuOiii+Lyyy+PK6+8MnUOAAAAVDn77rtvlJaWxtdffx1t2rSJL7/8MnUSAAAAAAAAAAAAAADwv2zcuDF+97vfRadOneLYY4+NxYsXR+PGjVNnAQAAAABsc2rWrBn33HNPPP3001FSUhINGzaMV199NXUWAAAAAABApbFgwYJ46623IpfLpU4BoILL5XLx5ptvxsKFC1OnAABUONnUAQAAAACwrRo9enQMHDgwzjzzzPjjH/8YmUwmdRIAAABUSQcffHDMmDEjPvzww+jQoUN88803qZMAAAAAAAAAAAAAAID/9vHHH8fxxx8fgwcPjjvuuCPGjx8fu+66a+osAAAAAIBtWrdu3WLRokVRp06daNKkSTz22GORz+dTZwEAAAAAAFR4RUVFse+++0bLli1TpwBQwbVq1Sp+/vOfR1FRUeoUAIAKJ5s6AAAAAAC2RVOmTIk+ffpE796944EHHohMJpM6CQAAAKq0ww47LKZNmxb/9V//FV26dInvvvsudRIAAAAAAAAAAAAAAGzzpk+fHgUFBfG3v/0tZs+eHZdeeqn39wAAAAAAFcTBBx8cL730UuRyuRg0aFD0798/vvnmm9RZAAAAAAAAFdZ3330XI0eOjP79+0e1atVS5wBQwVWrVi369+8fI0eOtEcFAOB/yaYOAAAAAIBtzezZs6Nbt27RsWPHKCoqimzWMR0AAABsDUceeWRMnDgx5s2bFyeffHJs2LAhdRIAAAAAAAAAAAAAAGyTNm3aFH/4wx+iXbt20aBBgygrK4umTZumzgIAAAAA4H+pVatWPPzwwzF8+PB49tlno3HjxvFf//VfqbMAAAAAAAAqpHHjxsWqVasil8ulTgGgksjlcvHVV1/F+PHjU6cAAFQomXw+n08dAQAAAADbildeeSVatmwZRx11VEycODFq1aqVOgkAAAC2OVOnTo3OnTtHjx49YujQoZHNZlMnAQAAAAAAAAAAAADANuPTTz+N3r17x/PPPx833HBDXHnlle72AwAAAABUAkuXLo3u3bvHu+++Gw899FD0798/dRIAAAAAAECF0rZt21i7dm3MmTMndQoAlcixxx4bderUiWnTpqVOAQCoMLw+BwAAAICt5I033oh27drF4YcfHuPGjYtatWqlTgIAAIBtUvv27WP48OHx1FNPxTnnnBP5fD51EgAAAAAAAAAAAAAAbBOef/75qF+/fvzXf/1XlJaWxlVXXRXZrNGYAAAAAACVwSGHHBKvvPJK9OzZMwYMGBCnn356fPvtt6mzAAAAAAAAKoSPPvooZsyYEblcLnUKAJVMLpeLGTNmxMcff5w6BQCgwvACHQAAAAC2gmXLlkXr1q2jXr16MWXKlNhhhx1SJwEAAMA2rUePHvHYY4/Fww8/HFdccUXk8/nUSQAAAAAAAAAAAAAAUGWVl5fHLbfcEi1btoxDDjkklixZEscdd1zqLAAAAAAAfqDtt98+ioqK4oknnogRI0bEUUcdFW+//XbqLAAAAAAAgOSefPLJqF27dvTs2TN1CgCVTM+ePWO77baLJ598MnUKAECFkU0dAAAAAABV3YcffhitWrWKunXrRklJSey8886pkwAAAICIOPXUU+Oee+6JO+64I2655ZbUOQAAAAAAAAAAAAAAUCV9/vnn0bFjx7j66qvj97//fZSWlsbee++dOgsAAAAAgJ+gsLAwXn755Vi3bl00bNgwRo0alToJAAAAAAAgmXw+H0VFRdGtW7fYcccdU+cAUMnstNNO0a1btygqKop8Pp86BwCgQsimDgAAAACAquyzzz6L1q1bR0TEjBkzYs8990xcBAAAAPzfLrjggrjhhhvi6quvjvvvvz91DgAAAAAAAAAAAAAAVCkvvvhiFBQUxMKFC2Pq1Klx4403RrVq1VJnAQAAAACwGRx++OGxYMGC6NSpU/Tq1SvOOeecWLduXeosAAAAAACAre7FF1+MZcuWRWFhYeoUACqpwsLCeOedd+Kll15KnQIAUCFkUwcAAAAAQFX15ZdfRps2bWLVqlVRWloa++23X+okAAAA4B+4+uqr45JLLonzzz8/hgwZkjoHAAAAAAAAAAAAAAAqvXw+H3feeWc0b9486tWrF2VlZdG2bdvUWQAAAAAAbGY77rhjDB8+PB5++OF4/PHHo2nTpvG3v/0tdRYAAAAAAMBWVVRUFAcccEA0b948dQoAlVSLFi2iXr16UVRUlDoFAKBCyKYOAAAAAICq6JtvvomOHTvGhx9+GDNmzIiDDz44dRIAAADwT2Qymbjjjjti4MCBcdppp8XTTz+dOgkAAAAAAAAAAAAAACqtL7/8Mrp27RqXXnppXHzxxTFr1qzYd999U2cBAAAAALCFZDKZOOOMM+Kll16KL7/8Mho0aBDjxo1LnQUAAAAAALBVrFmzJkaPHh0DBgyIbDabOgeASiqbzcaAAQNi1KhRsXbt2tQ5AADJ+cIGAAAAgM3su+++iy5dusTrr78e06ZNi8MOOyx1EgAAAPBvZDKZeOihh6Jnz57Ru3fvmDZtWuokAAAAAAAAAAAAAACodBYuXBgNGjSIF154ISZMmBC33XZb1KhRI3UWAAAAAABbQYMGDWLx4sXRsmXL6Nq1a1xyySWxYcOG1FkAAAAAAABb1NixY2P16tUxYMCA1CkAVHK5XC5Wr14dY8eOTZ0CAJBcJp/P51NHAAAAAEBVsWHDhujRo0eUlJTE1KlTo0WLFqmTAAAAgB9gw4YN0a1btygtLY2SkpJo1qxZ6iQAAAAAAAAAAAAAAKjw8vl8PPjgg3HxxRfHEUccEaNHj44DDjggdRYAAAAAAAnk8/m477774tJLL41GjRrFqFGjYv/990+dBQAAAAAAsEUcf/zxERExc+bMxCUAVAXHHXdcZLPZeO6551KnAAAklU0dAAAAAABVRXl5eRQWFsbkyZPjmWeeiRYtWqROAgAAAH6gGjVqxOjRo+Poo4+Ojh07xsKFC1MnAQAAAAAAAAAAAABAhfb111/HySefHOeee26ceeaZMXfu3DjggANSZwEAAAAAkEgmk4kLLrgg5syZE8uXL4+CgoKYMmVK6iwAAAAAAIDN7r333otZs2ZFLpdLnQJAFZHL5WLmzJnx/vvvp04BAEgqmzoAAAAAAKqCfD4f55xzTowcOTKGDx8eHTp0SJ0EAAAA/Ei1atWK8ePHx6GHHhrt2rWLN998M3USAAAAAAAAAAAAAABUSK+++mo0bNgwSkpKYsyYMXHvvfdGzZo1U2cBAAAAAFABHHXUUVFWVhbHHHNMdOzYMa688srYuHFj6iwAAAAAAIDNpri4OOrUqRPdunVLnQJAFdG9e/eoU6dOFBcXp04BAEgqmzoAAAAAACq7fD4fv/vd7+Lhhx+Oxx57LHr27Jk6CQAAAPiJ6tSpE1OmTImf//zn0apVq/jb3/6WOgkAAAAAAAAAAAAAACqMfD4fjz32WDRp0iTq1KkTixYtiu7du6fOAgAAAACggtl1111j/Pjxcdttt8Udd9wRLVu2jOXLl6fOAgAAAAAA+MnKy8tjyJAh0bNnz9hhhx1S5wBQReywww7Ro0ePGDJkSJSXl6fOAQBIJps6AAAAAAAqu1tvvTVuv/32uPvuu+PUU09NnQMAAABsJrvuumtMnz496tSpEy1btoyPP/44dRIAAAAAAAAAAAAAACT3zTffRP/+/WPQoEGRy+XipZdeioMPPjh1FgAAAAAAFVQ2m43LL788nn/++Vi2bFnUr18/SktLU2cBAAAAAAD8JC+88EK89957UVhYmDoFgCqmsLAw3n333ZgzZ07qFACAZLKpAwAAAACgMrv//vvjqquuiuuvvz4uvPDC1DkAAADAZrbXXntFaWlpbNq0KVq1ahUrVqxInQQAAAAAAAAAAAAAAMm8+eab0bhx43j22Wdj2LBh8fDDD0etWrVSZwEAAAAAUAkce+yxUVZWFvXr1482bdrE9ddfH5s2bUqdBQAAAAAA8KMUFRXFwQcfHE2bNk2dAkAVc+yxx8ZBBx0URUVFqVMAAJLJpg4AAAAAgMqquLg4zj///Lj44ovjmmuuSZ0DAAAAbCH7779/lJaWxsqVK6Nt27axatWq1EkAAAAAAAAAAAAAALDVPfnkk3HkkUdGNpuNhQsXRp8+fVInAQAAAABQyey5554xderUuP766+P666+Pdu3axaeffpo6CwAAAAAA4AdZvXp1PP3005HL5SKTyaTOAaCKyWQykcvl4umnn45vvvkmdQ4AQBLZ1AEAAAAAUBk988wzceqpp8bpp58egwcPdrEFAAAAqrhf/vKXMWPGjHj33XejY8eOsWbNmtRJAAAAAAAAAAAAAACwVXz77bdx+umnx4ABA6Jnz57x8ssvxyGHHJI6CwAAAACASqpatWpxzTXXxIwZM+K1116LgoKCeOGFF1JnAQAAAAAAfG9jxoyJb7/9Nvr37586BYAqasCAAbF27doYM2ZM6hQAgCQy+Xw+nzoCAAAAACqTkpKS6NSpU3Tr1i2GDRsW1apVS50EAAAAbCUvv/xytGzZMpo2bRoTJkyI7bbbLnUSAAAAAAAAAAAAAABsMW+//Xb06NEj3nnnnXjggQeisLAwdRIAAAAAAFXIJ598EqecckrMmTMnbr755rj88ssjm82mzgIAAAAAAPiXmjVrFttvv32UlJSkTgGgCmvTpk1899138cILL6ROAQDY6twkBAAAAIAfYM6cOdG1a9do27ZtPPnkk1GtWrXUSQAAAMBW1KRJk5g4cWLMnj07TjnllNi4cWPqJAAAAAAAAAAAAAAA2CJGjRoVDRs2jHXr1sXLL78chYWFqZMAAAAAAKhi9tlnnygtLY0rr7wyrrzyyujUqVN88cUXqbMAAAAAAAD+qWXLlsXcuXMjl8ulTgGgisvlcjFnzpxYtmxZ6hQAgK0umzoAAAAAACqLRYsWxQknnBBHHXVUjB49OmrUqJE6CQAAAEjguOOOizFjxsTEiRPjtNNOi/Ly8tRJAAAAAAAAAAAAAACw2axbty7OPffc6NWrV5xwwgmxYMGCOPzww1NnAQAAAABQRVWvXj1uuummmDJlSrz88stRUFAQ8+fPT50FAAAAAADwDw0ZMiTq1q0bXbp0SZ0CQBXXtWvX2GmnnaK4uDh1CgDAVpdNHQAAAAAAlcGbb74Zbdu2jV//+tcxfvz4qF27duokAAAAIKFOnTrF0KFDY+jQoXH++edHPp9PnQQAAAAAAAAAAAAAAD/Zu+++G02bNo3HHnssHnrooRgxYkTsuOOOqbMAAAAAANgGtG/fPsrKymLfffeNZs2axd13322uCwAAAAAAUKFs2rQpiouLo1evXnbZAbDF1a5dO3r16hXFxcWxadOm1DkAAFtVNnUAAAAAAFR0f/vb36J169bxs5/9LKZMmWJwJAAAABAREb169YpHHnkkHnjggbj66qtT5wAAAAAAAAAAAAAAwE8ybty4KCgoiC+//DJeeumlOPPMMyOTyaTOAgAAAABgG7LffvvF7Nmz44ILLoiLL744unXrFl999VXqLAAAAAAAgIiImDlzZnz00UdRWFiYOgWAbURhYWF8+OGHMWvWrNQpAABbVTZ1AAAAAABUZB9//HG0atUqtt9++5g+fXrsuuuuqZMAAACACmTgwIExePDguOWWW+KPf/xj6hwAAAAAAAAAAAAAAPjBNmzYEJdcckl07do1jj/++Fi0aFE0aNAgdRYAAAAAANuoGjVqxODBg2PcuHExa9asaNCgQSxatCh1FgAAAAAAQBQVFcWvf/3raNy4ceoUALYRTZo0iUMOOSSKiopSpwAAbFXZ1AEAAAAAUFGtWLEiWrduHRs3bozS0tLYe++9UycBAAAAFdAll1wS1157bVx55ZXx4IMPps4BAAAAAAAAAAAAAIDv7YMPPojf/va3cd9998U999wTzzzzTOy8886pswAAAAAAIDp37hyLFy+O3XbbLY455ph48MEHI5/Pp84CAAAAAAC2UV999VU8++yzkcvlIpPJpM4BYBuRyWQil8vF2LFjY9WqValzAAC2mmzqAAAAAACoiFatWhXt2rWLL774IkpLS6NevXqpkwAAAIAK7LrrrosLLrggzjnnnBg6dGjqHAAAAAAAAAAAAAAA+LemTJkSBQUFsXz58pgzZ05ccMEFFkQAAAAAAFCh/OIXv4i5c+fGGWecEeecc06ccsopsXr16tRZAAAAAADANmjUqFGxYcOG6NevX+oUALYx/fr1i/Xr18eoUaNSpwAAbDWZfD6fTx0BAAAAABXJ2rVro23btvHGG2/E888/H0cccUTqJAAAAKASKC8vj4EDB0ZxcXGMGTMmunbtmjoJAAAAAAAAAAAAAAD+Hxs3boxrr702br311ujYsWMUFxfHbrvtljoLAAAAAAD+pTFjxsRpp50W++yzT4wZMyZ+85vfpE4CAAAAAAC2IUcddVTsvvvuMWnSpNQpAGyDOnbsGCtXroyXXnopdQoAwFaRTR0AAAAAABXJunXromvXrlFWVhZTp06NI444InUSAAAAUElks9l49NFH46STTopevXrFjBkzUicBAAAAAAAAAAAAAMD/sHz58mjZsmXcfvvtcdttt8WECRNit912S50FAAAAAAD/Vo8ePWLRokVRu3btaNKkSfz5z3+OfD6fOgsAAAAAANgGvPXWW/Hyyy9HLpdLnQLANiqXy8X8+fNj6dKlqVMAALaKbOoAAAAAAKgoNm7cGL17947Zs2fHhAkT4qijjkqdBAAAAFQy1apVi2HDhkXLli2jS5cuMW/evNRJAAAAAAAAAAAAAAAQERGlpaVRv379WLZsWcyaNSsuv/zyyGaNpQQAAAAAoPL4j//4j3jppZeiX79+cfrpp0cul4s1a9akzgIAAAAAAKq4IUOGxK677hqdOnVKnQLANurEE0+MXXbZJYYMGZI6BQBgq/AKHgAAAAAiory8PE4//fQYP358jBkzJo4//vjUSQAAAEAlVbNmzXjmmWfiyCOPjI4dO0ZZWVnqJAAAAAAAAAAAAAAAtmGbNm2K66+/Ptq0aRP169ePsrKyaNasWeosAAAAAAD4UWrXrh2PPvpoDB06NJ5++ulo3LhxvPXWW6mzAAAAAACAKmrjxo0xdOjQ6N27d2y33XapcwDYRm233XbRu3fvGDp0aGzatCl1DgDAFpdNHQAAAAAAqeXz+bjgggviySefjKFDh0anTp1SJwEAAACVXO3atWPChAnxy1/+Mtq0aRNLly5NnQQAAAAAAAAAAAAAwDbos88+i3bt2sX1118f119/fUydOjX23HPP1FkAAAAAAPCT9e3bNxYsWBAREY0aNYphw4YlLgIAAAAAAKqi6dOnxyeffBKFhYWpUwDYxhUWFsby5ctj+vTpqVMAALa4TD6fz6eOAAAAAICUrr766rj55pvjkUceiUGDBqXOAQAAAKqQL774Ipo3bx5fffVVzJ07Nw444IDUSQAAAAAAAAAAAAAAbCNeeOGF6NWrV2zatClGjBgRLVu2TJ0EAAAAAACb3Zo1a+Kss86KoUOHxsCBA+Pee++N2rVrp84CAAAAAACqiB49esTbb78dS5YsiUwmkzoHgG1YPp+PI444Ig455JAYPXp06hwAgC0qmzoAAAAAAFK67bbb4uabb4477rgjBg0alDoHAAAAqGJ22223mDFjRtSqVStatmwZy5cvT50EAAAAAAAAAAAAAEAVV15eHrfddlscf/zx8ctf/jKWLFkSLVu2TJ0FAAAAAABbxA477BDFxcXx+OOPx9ChQ+Poo4+Od955J3UWAAAAAABQBXzxxRcxYcKEyOVykclkUucAsI3LZDKRy+Vi/PjxsXLlytQ5AABbVDZ1AAAAAACk8tBDD8Xvfve7uOaaa+LSSy9NnQMAAABUUfvss0+UlpbGunXrok2bNvHFF1+kTgIAAAAAAAAAAAAAoIr64osvolOnTvG73/0urrjiiigtLY199tkndRYAAAAAAGxRmUwmTjvttJg/f36sXbs2GjZsGGPGjEmdBQAAAAAAVHIjR46M8vLy6Nu3b+oUAIiIiL59+0Z5eXmMHDkydQoAwBaVyefz+dQRAAAAALC1DRs2LPr37x/nnXde3HPPPZHJZFInAQAAAFXc0qVL47e//W3Uq1cvnnvuudhpp51SJwEAAAAAAAAAAAAAUIXMnz8/evbsGWvXro2hQ4dG+/btUycBAAAAAMBW9/XXX8egQYNi1KhRce6558bgwYNju+22S50FAAAAAABUQg0bNoz9998/nn322dQpAPB/dOnSJT766KNYuHBh6hQAgC0mmzoAAAAAALa2cePGRS6Xi1wuF3fffXdkMpnUSQAAAMA24JBDDomSkpJ45513olOnTrF27drUSQAAAAAAAAAAAAAAVAH5fD7uvvvuaNasWey7775RVlYW7du3T50FAAAAAABJ7LTTTjFy5Mh44IEH4tFHH41jjz023n333dRZAAAAAABAJfPaa6/F4sWLI5fLpU4BgP8hl8vFokWL4vXXX0+dAgCwxWRTBwAAAADA1lRaWhonn3xynHTSSfHYY49FNuuIDAAAANh6CgoKYsqUKbFw4cLo3r17rF+/PnUSAAAAAAAAAAAAAACV2FdffRXdunWLiy++OC644IKYPXt27LfffqmzAAAAAAAgqUwmE2effXa8+OKL8cUXX0SDBg1iwoQJqbMAAAAAAIBKZMiQIbHHHntEhw4dUqcAwP/QsWPH2GOPPWLIkCGpUwAAthib5wEAAADYZrz44ovRuXPnaNmyZQwbNiyqVauWOgkAAADYBh1zzDExfvz4eO6556Jv376xadOm1EkAAAAAAAAAAAAAAFRCixYtigYNGsSsWbNi3LhxMXjw4KhRo0bqLAAAAAAAqDAaNmwYixcvjhYtWkTnzp3jsssuiw0bNqTOAgAAAAAAKrgNGzbEsGHDom/fvu7pA1Dh1KhRI/r06RPDhg3zDxwAqLKyqQMAAAAAYGtYsmRJdOjQIRo1ahRPP/101KxZM3USAAAAsA1r1apVjBo1KsaOHRsDBw6M8vLy1EkAAAAAAAAAAAAAAFQS+Xw+HnzwwTjmmGNit912i8WLF0fnzp1TZwEAAAAAQIW08847x9ixY+Ouu+6Ke+65J1q0aBEffvhh6iwAAAAAAKACmzJlSqxYsSIKCwtTpwDAP1RYWBifffZZTJ06NXUKAMAWkcnn8/nUEQAAAACwJS1dujR++9vfRr169eK5556LnXbaKXUSAAAAQEREDBs2LPr16xcXXHBB3H333ZHJZFInAQAAAAAAAAAAAABQga1evToGDhwYo0aNinPPPTcGDx4c2223XeosAAAAAACoFF566aU4+eSTY+3atTFs2LBo165d6iQAAAAAAKAC6tKlS3z00UexcOHC1CkA8E81bNgw9t9//3j22WdTpwAAbHbZ1AEAAAAAsCW999570bp169hzzz1j2rRpsdNOO6VOAgAAAPg/+vbtGw8++GDce++9cd1116XOAQAAAAAAAAAAAACgAnvttdeiUaNGMWXKlBg9enTcf//9sd1226XOAgAAAACASuPoo4+OsrKyaNKkSbRv3z6uvvrq2LhxY+osAAAAAACgAvnss89i8uTJkcvlUqcAwL+Uy+Vi0qRJsWLFitQpAACbXTZ1AAAAAABsKZ988km0atUqatasGTNmzIjddtstdRIAAADA/+Oss86KP/7xj3HDDTfE4MGDU+cAAAAAAAAAAAAAAFDB5PP5eOKJJ6JJkyZRu3btWLRoUfTo0SN1FgAAAAAAVEq77bZbTJw4MW699da49dZbo3Xr1vHJJ5+kzgIAAAAAACqI4cOHRzabjd69e6dOAYB/qXfv3pHNZmP48OGpUwAANrtMPp/Pp44AAAAAgM3tiy++iObNm8dXX30Vc+bMiV/84hepkwAAAAD+pauuuipuueWWeOSRR2LQoEGpcwAAAAAAAAAAAAAAqADWrFkT55xzThQXF8fAgQPj3nvvjdq1a6fOAgAAAACAKmH27NlxyimnRHl5eYwYMSKOP/741EkAAAAAAEBC+Xw+jjjiiDjkkENi9OjRqXMA4N/q0aNHvP3227FkyZLIZDKpcwAANpts6gAAAAAA2Ny+/vrraN++fXz66adRWloav/jFL1InAQAAAPxbN910U5x77rlx5plnxsiRI1PnAAAAAAAAAAAAAACQ2FtvvRVNmjSJMWPGxJNPPhmPPvpo1K5dO3UWAAAAAABUGc2bN4+ysrI47LDDonXr1nHjjTdGeXl56iwAAAAAACCRsrKyeP311yOXy6VOAYDvJZfLxWuvvRZLlixJnQIAsFllUwcAAAAAwOb07bffRqdOneLtt9+O6dOnxyGHHJI6CQAAAOB7yWQyce+990a/fv2iX79+MXHixNRJAAAAAAAAAAAAAAAkMmzYsDjyyCOjvLw8FixYEP369UudBAAAAAAAVdJee+0VJSUlcc0118Qf/vCHaN++faxYsSJ1FgAAAAAAkEBRUVHss88+0aZNm9QpAPC9tG3bNvbee+8oKipKnQIAsFllUwcAAAAAwOayfv366N69eyxcuDAmT54cBQUFqZMAAAAAfpBsNht//vOfo3PnztGjR4+YOXNm6iQAAAAAAAAAAAAAALaib7/9NgYNGhT9+vWLk046KRYsWBCHHnpo6iwAAAAAAKjSqlWrFtddd12UlJREWVlZ1K9fP+bMmZM6CwAAAAAA2IrWrVsXI0aMiH79+kX16tVT5wDA91K9evXo169fDB8+PNatW5c6BwBgs8mmDgAAAACAzWHTpk3Rt2/fKC0tjXHjxkXTpk1TJwEAAAD8KNWrV48RI0ZE8+bN48QTT4z58+enTgIAAAAAAAAAAAAAYCt455134uijj46hQ4fG448/HsXFxbHDDjukzgIAAAAAgG1G69atY8mSJXHwwQfHcccdF7fffnuUl5enzgIAAAAAALaCiRMnxsqVK6OwsDB1CgD8IIWFhbFy5cqYNGlS6hQAgM0mk8/n86kjAAAAAOCnKC8vj4EDB0ZxcXGMGTMmunbtmjoJAAAA4Cdbs2ZNtGvXLt54442YPXt2/OY3v0mdBAAAAAAAAAAAAADAFjJmzJg47bTTYu+9944xY8bEEUcckToJAAAAAAC2WRs3boxrr702br311jjhhBOiuLg4dt1119RZAAAAAADAFtSxY8dYuXJlvPTSS6lTAOAHO+qoo2L33XePSZMmpU4BANgssqkDAAAAAOCnyOfzcckll8QTTzwRRUVF0bVr19RJAAAAAJvFDjvsEJMmTYoDDzwwWrduHW+//XbqJAAAAAAAAAAAAAAANrN169bF+eefHz179oz27dvHwoUL44gjjkidBQAAAAAA27Tq1avHLbfcEpMnT44XX3wxCgoK4uWXX06dBQAAAAAAbCGffPJJTJs2LXK5XOoUAPhRcrlcTJs2LT755JPUKQAAm0U2dQAAAAAA/BTXX3993HPPPfHAAw9Ev379UucAAAAAbFZ169aNadOmxW677RatWrWKDz74IHUSAAAAAAAAAAAAAACbybvvvhvNmjWLRx55JB544IF46qmnYqeddkqdBQAAAAAA/LcOHTpEWVlZ/OxnP4tmzZrFvffeG/l8PnUWAAAAAACwmQ0dOjRq1qwZJ598cuoUAPhRevXqFdWrV49hw4alTgEA2CyyqQMAAAAA4Me688474/rrr49bb701zj777NQ5AAAAAFvEHnvsETNmzIjq1atHy5Yt4+9//3vqJAAAAAAAAAAAAAAAfqIJEyZEgwYN4vPPP4958+bF2WefHZlMJnUWAAAAAADwv+y///4xe/bsOPfcc+PCCy+M7t27x6pVq1JnAQAAAAAAm0k+n4+ioqLo2rVr7LzzzqlzAOBH2XnnnaNr165RVFQU+Xw+dQ4AwE+WTR0AAAAAAD/GY489FpdeemlceeWV8bvf/S51DgAAAMAW9fOf/zxKS0tjzZo10aZNm1i5cmXqJAAAAAAAAAAAAAAAfoQNGzbEZZddFp07d44WLVrE4sWLo1GjRqmzAAAAAACAf6FmzZpx1113xdixY+O5556LBg0axOLFi1NnAQAAAAAAm8Err7wSS5cujcLCwtQpAPCTFBYWxltvvRULFixInQIA8JNlUwcAAAAAwA/11FNPxRlnnBHnnHNO3HzzzalzAAAAALaKAw88MEpLS2P58uXRoUOHWL16deokAAAAAAAAAAAAAAB+gI8++ihatGgR99xzz/9Z4LzzzjunzgIAAAAAAL6nrl27xuLFi2PnnXeOY445Jh5++OHI5/OpswAAAAAAgJ+gqKgo9ttvvzj++ONTpwDAT9KyZcvYd999o6ioKHUKAMBPlk0dAAAAAAA/xKRJk6Jfv37Rt2/fuO+++yKTyaROAgAAANhqDj300CgpKYk333wzOnfuHN99913qJAAAAAAAAAAAAAAAvodp06ZF/fr144MPPogXXnghLrroIu/lAQAAAACgEjrwwANj3rx5cdppp8VZZ50Vffr0idWrV6fOAgAAAAAAfoRvv/02nnrqqejfv39Uq1YtdQ4A/CTVqlWL/v37x8iRI+0zAQAqvWzqAAAAAAD4vmbNmhXdu3ePTp06xRNPPBHZrOMtAAAAYNvTsGHDmDx5csyfPz969OgRGzZsSJ0EAAAAAAAAAAAAAMA/sXHjxrj66qujQ4cO0bhx4ygrK4ujjz46dRYAAAAAAPAT1KpVKx544IEYOXJkTJw4MY488sh4/fXXU2cBAAAAAAA/0Lhx42LVqlWRy+VSpwDAZpHL5WLVqlUxbty41CkAAD9JJp/P51NHAAAAAMC/8/LLL0fLli2jadOmMWHChNhuu+1SJwEAAAAkVVJSEp06dYpu3brFsGHDolq1aqmTAAAAAAAAAAAAAAD4v3zyySfRu3fveOGFF+Kmm26KK664IrLZbOosAAAAAABgM/rLX/4SPXr0iGXLlsUDDzwQhYWFqZMAAAAAAIDvqU2bNvHdd9/FCy+8kDoFADabZs2axfbbbx8lJSWpUwAAfjSv8gEAAACo8F577bVo37591K9fP8aOHRvbbbdd6iQAAACA5Nq2bRsjR46M0aNHx1lnnRX5fD51EgAAAAAAAAAAAAAA/23mzJlRUFAQf/nLX2LmzJlx5ZVXRjZrBCQAAAAAAFQ1v/rVr2L+/PnRu3fvOPXUU6OwsDDWrl2bOgsAAAAAAPg3PvzwwygtLY1cLpc6BQA2q1wuFzNmzIiPPvoodQoAwI/mZT4AAAAAFdo777wTbdq0iQMOOCAmT54cO+ywQ+okAAAAgAqjW7du8cQTT8Rjjz0Wl112WeTz+dRJAAAAAAAAAAAAAADbtPLy8rjxxhujdevWcdhhh0VZWVk0b948dRYAAAAAALAFbb/99vH4449HcXFxjB49Opo0aRJLly5NnQUAAAAAAPwLTz75ZNSuXTt69OiROgUANquePXtG7dq148knn0ydAgDwo2VTBwAAAADAP/PBBx9Eq1atYpdddomSkpKoW7du6iQAAACACmfAgAFx3333xZ133hk33XRT6hwAAAAAAAAAAAAAgG3WihUron379vGHP/whrrnmmigpKYm99tordRYAAAAAALCV9O/fP1555ZXYtGlTNGrUKEaMGJE6CQAAAAAA+Afy+XwMGTIkunfvHjvuuGPqHADYrHbcccfo1q1bFBUVRT6fT50DAPCjZFMHAAAAAMA/8umnn0arVq0im81GaWlp7LHHHqmTAAAAACqs8847L2666aa49tpr45577kmdAwAAAAAAAAAAAACwzZk7d24UFBREWVlZlJSUxHXXXRfVqlVLnQUAAAAAAGxl//mf/xmvvPJKdOnSJfr06RNnnXVWfPfdd6mzAAAAAACA/8u8efNi2bJlUVhYmDoFALaIwsLCWLZsWbz44oupUwAAfpRs6gAAAAAA+N++/PLLaNOmTXzzzTdRWloaP//5z1MnAQAAAFR4v//97+Pyyy+Piy66KJ544onUOQAAAAAAAAAAAAAA24Ty8vK4/fbbo0WLFnHggQfGkiVLonXr1qmzAAAAAACAhOrUqRNDhw6NRx99NIqKiuKYY46JZcuWpc4CAAAAAAD+W1FRUfziF7+I3/72t6lTAGCLaN68eRxwwAFRVFSUOgUA4EfJpg4AAAAAgP/b6tWro3379vHxxx/HjBkz4qCDDkqdBAAAAFApZDKZ+OMf/xhnnnlmDBw4MEaPHp06CQAAAAAAAAAAAACgSlu5cmV07tw5rrjiirjsssti5syZ8bOf/Sx1FgAAAAAAUAFkMpkYOHBgzJ8/P1avXh0NGzaMZ555JnUWAAAAAABs89asWROjR4+OAQMGRDabTZ0DAFtENpuNAQMGxOjRo2PNmjWpcwAAfjBf7AAAAABUGN9991106dIl3nzzzZg2bVr853/+Z+okAAAAgEolk8nEAw88EKecckr06dMnpkyZkjoJAAAAAAAAAAAAAKBKevnll6OgoCBefPHFmDx5ctx6661RvXr11FkAAAAAAEAFU79+/Vi0aFG0bds2unfvHhdeeGGsX78+dRYAAAAAAGyznnnmmfjmm29iwIABqVMAYIsaMGBArF69OsaOHZs6BQDgB8vk8/l86ggAAAAA2LBhQ3Tr1i1KS0ujpKQkmjVrljoJAAAAoNLasGFD9OjRI0pKSmLatGnRvHnz1EkAAAAAAAAAAAAAAFVCPp+P+++/Py699NJo2LBhjBo1Kvbff//UWQAAAAAAQAWXz+fjgQceiIsvvjgKCgpi9OjRUa9evdRZAAAAAACwzTnuuOMim83Gc889lzoFALa4448/PiIiZs6cmbgEAOCHyaYOAAAAAIBNmzbFgAEDYtq0aTF27Nho1qxZ6iQAAACASq1GjRrx1FNPRdOmTeOEE06IBQsWpE4CAAAAAAAAAAAAAKj0Vq1aFT169IgLLrggzj333Jg9e3bsv//+qbMAAAAAAIBKIJPJxLnnnhvz5s2LTz/9NAoKCmLSpEmpswAAAAAAYJvy7rvvxvPPPx+5XC51CgBsFblcLmbNmhXvvfde6hQAgB8kmzoAAAAAgG1bPp+Ps88+O0aNGhUjRoyIdu3apU4CAAAAqBJq1aoV48aNi8MPPzzatWsXb7zxRuokAAAAAAAAAAAAAIBKq6ysLBo2bBilpaUxduzYuOuuu6JmzZqpswAAAAAAgErmyCOPjLKysjj22GOjU6dOccUVV8SGDRtSZwEAAAAAwDahuLg4dtxxxzjppJNSpwDAVtGtW7eoU6dOFBcXp04BAPhBsqkDAAAAANh25fP5uOyyy+LRRx+NP//5z9G9e/fUSQAAAABVSp06dWLKlCmx3377RevWrWPZsmWpkwAAAAAAAAAAAAAAKpV8Ph8PP/xwHH300VG3bt1YtGhRdO3aNXUWAAAAAABQie2yyy4xfvz4GDx4cNx5551x/PHHx8cff5w6CwAAAAAAqrTy8vIYMmRI9OzZM3bYYYfUOQCwVeywww7Rs2fPGDJkSJSXl6fOAQD43rKpAwAAAADYdt10001x5513xr333hu5XC51DgAAAECVtPPOO8f06dOjbt260apVq/jwww9TJwEAAAAAAAAAAAAAVAqrV6+OPn36xFlnnRWnnXZazJs3Lw466KDUWQAAAAAAQBWQyWTikksuidmzZ8e7774b9evXj+nTp6fOAgAAAACAKmv27Nnx/vvvR2FhYeoUANiqCgsL47333osXXnghdQoAwPeWTR0AAAAAwLbp3nvvjWuvvTZuvPHGOP/881PnAAAAAFRpe+65Z8yYMSPy+Xy0bt06Pvvss9RJAAAAAAAAAAAAAAAV2uuvvx5HHnlkTJw4MUaOHBkPPPBA1KpVK3UWAAAAAABQxTRt2jSWLFkSjRo1inbt2sW1114bmzZtSp0FAAAAAABVTlFRUfzHf/xHHHPMMalTAGCratq0aRx88MFRVFSUOgUA4HvLpg4AAAAAYNvzxBNPxIUXXhiXXXZZXHXVValzAAAAALYJ++23Xzz33HOxatWqaNu2bXz11VepkwAAAAAAAAAAAAAAKqQhQ4ZEkyZNombNmrFw4cLo1atX6iQAAAAAAKAK23333WPy5Mlx0003xc033xytW7eOv//976mzAAAAAACgyvj666/j6aefjlwuF5lMJnUOAGxVmUwmcrlcPP3007F69erUOQAA30s2dQAAAAAA25YxY8bEwIED48wzz4zbbrvNBRMAAACArejggw+OGTNmxAcffBAdOnSIb775JnUSAAAAAAAAAAAAAECFsXbt2jj11FOjsLAwevfuHfPnz49f/epXqbMAAAAAAIBtQDabjd///vfx3HPPxVtvvRUFBQXx/PPPp84CAAAAAIAqYcyYMbFu3bro379/6hQASKJ///7x7bffxpgxY1KnAAB8L5l8Pp9PHQEAAADAtmHq1KnRuXPn6NGjRwwdOjSy2WzqJAAAAIBt0oIFC+L444+Po446KiZOnBi1atVKnQQAAAAAAAAAAAAAkNTSpUujR48e8de//jUeeuihGDBgQOokAAAAAABgG/X3v/89evfuHbNnz44bbrghrrzySrN8AQAAAADgJzj22GOjTp06MW3atNQpAJBM27ZtY+3atTFnzpzUKQAA/5YbcwAAAABsFbNnz46TTjop2rdvH0OGDPGYEwAAACChI488MiZOnBhz586NXr16xYYNG1InAQAAAAAAAAAAAAAkM2LEiGjUqFFs3LgxXnnllRgwYEDqJAAAAAAAYBu29957x4wZM+Kqq66Ka665Jjp06BCff/556iwAAAAAAKiU3nnnnZg3b17kcrnUKQCQVC6Xi7lz58ayZctSpwAA/FvZ1AEAAAAAVH0LFy6MTp06RdOmTWPUqFFRo0aN1EkAAAAA27wWLVrEM888E5MnT45TTz01ysvLUycBAAAAAAAAAAAAAGxV3333XZx11lnRp0+f6NKlSyxYsCAOO+yw1FkAAAAAAABRrVq1uOGGG2LatGmxaNGiqF+/fsybNy91FgAAAAAAVDpDhgyJunXrRpcuXVKnAEBSXbp0ibp168aQIUNSpwAA/FvZ1AEAAAAAVG1vvPFGtG3bNv7zP/8zxo0bF7Vq1UqdBAAAAMB/69ChQwwfPjxGjBgR5557buTz+dRJAAAAAAAAAAAAAABbxV//+tc45phjoqioKB599NEYOnRo1KlTJ3UWAAAAAADA/9CmTZtYsmRJ/OIXv4jmzZvH4MGDzYkBAAAAAIDvadOmTVFcXBynnHKKHXoAbPNq164dvXr1iuLi4ti0aVPqHACAfymbOgAAAACAqmvZsmXRunXr2G+//WLKlCkGUQIAAABUQD179oxHH300Hnroofjd735n8BYAAAAAAAAAAAAAUOWNHTs2GjRoEKtXr4758+fHwIEDI5PJpM4CAAAAAAD4h37+85/HzJkz45JLLonLLrssunTpEl9++WXqLAAAAAAAqPCee+65+Pjjj6OwsDB1CgBUCIWFhfHRRx/FzJkzU6cAAPxL2dQBAAAAAFRNH330UbRq1Sp22mmnKCkpiV122SV1EgAAAAD/xGmnnRZ333133H777XHrrbemzgEAAAAAAAAAAAAA2CLWr18fF154YXTr1i3atGkTCxcujPr166fOAgAAAAAA+Ldq1KgRt912W0ycODHmzJkTDRo0iAULFqTOAgAAAACACq2oqCgOPfTQOPLII1OnAECF0Lhx4/j1r38dRUVFqVMAAP6lbOoAAAAAAKqezz77LFq3bh35fD5KS0tjr732Sp0EAAAAwL9x4YUXxnXXXRdXXXVV/OlPf0qdAwAAAAAAAAAAAACwWb3//vvRrFmzePDBB+O+++6L0aNHR926dVNnAQAAAAAA/CAnnHBClJWVxZ577hlNmzaN+++/P/L5fOosAAAAAACocL766qt49tlnI5fLRSaTSZ0DABVCJpOJXC4Xzz77bHz11VepcwAA/qls6gAAAAAAqpavvvoq2rZtG19++WWUlpbGfvvtlzoJAAAAgO/p2muvjYsvvjjOO++8KC4uTp0DAAAAAAAAAAAAALBZTJo0KQoKCuLTTz+NuXPnxnnnnWexAgAAAAAAUGnVq1cv5syZE2effXacf/750bNnz1i1alXqLAAAAAAAqFCeeuqp2LhxY/Tr1y91CgBUKP369YsNGzbEqFGjUqcAAPxTmXw+n08dAQAAAEDVsGbNmmjTpk289dZbMXv27Dj88MNTJwEAAADwA+Xz+Rg0aFA88cQTMXr06OjWrVvqJAAAAAAAAAAAAACAH2XDhg1x9dVXx+233x6dOnWK4uLi2GWXXVJnAQAAAAAAbDbPPPNMnHrqqbHnnnvGmDFjon79+qmTAAAAAACgQmjSpEnsueeeMXHixNQpAFDhnHDCCfH555/H/PnzU6cAAPxD2dQBAAAAAFQN69ati65du8Zrr70W06ZNi8MPPzx1EgAAAAA/QiaTiYcffjh69OgRp5xySpSUlKROAgAAAAAAAAAAAAD4wT7++OM4/vjj484774zBgwfH+PHjY5dddkmdBQAAAAAAsFl169YtFi9eHDvuuGMcddRR8dhjj0U+n0+dBQAAAAAASb355pvxyiuvRC6XS50CABVSLpeLl19+Od56663UKQAA/1A2dQAAAAAAld/GjRujV69eMWfOnJg4cWI0btw4dRIAAAAAP0G1atVi6NCh0bZt2+jatWvMnTs3dRIAAAAAAAAAAAAAwPc2ffr0qF+/frz77rsxe/bsuOSSSyKTyaTOAgAAAAAA2CIOOuigePHFF6OwsDAGDRoU/fv3j2+++f/Yu+8Hq6tz4dv33lQRBbvRmESjicbocRAUEURx6CCIVGl727DHntgLdmIj9jZDRxABkTqgKFhAYDC2WKJRo8EuioiU2e8P53nOe/KcnEQNsKZc11/w+XHv9V3rvlelzgIAAAAAgGRKS0tju+22i65du6ZOAYBKqWvXrrHttttGaWlp6hQAgH8omzoAAAAAgKqtoqIijjvuuHjsscfi4YcfjsMPPzx1EgAAAAAbQZ06dWLChAnRvHnz6Ny5cyxbtix1EgAAAAAAAAAAAADAP7Vhw4a47LLLokOHDnHggQdGeXl5HHrooamzAAAAAAAANrn69evHXXfdFWPGjInJkydHs2bN4uWXX06dBQAAAAAAm9369etj1KhRceyxx0bdunVT5wBApVSvXr049thjY+TIkbF+/frUOQAA/0M2dQAAAAAAVVehUIgzzjgjRo8eHaNHj47OnTunTgIAAABgI9piiy1i6tSpsffee0e7du3ilVdeSZ0EAAAAAAAAAAAAAPAPrVixItq2bRvXXHNNDB06NGbMmBE77LBD6iwAAAAAAIDN6thjj40lS5ZE7dq1o1mzZjFixIjUSQAAAAAAsFnNnj07VqxYEfl8PnUKAFRq+Xw+VqxYEXPmzEmdAgDwP2QKhUIhdQQAAAAAVdOFF14Y119/fdx3331xwgknpM4BAAAAYBP57LPP4vDDD49PP/00FixYEHvssUfqJAAAAAAAAAAAAACA/zJ//vzo169fRESMGzcuDj/88LRBAAAAAAAAia1evTpOP/30KCkpieOOOy7+8Ic/RIMGDVJnAQAAAADAJtezZ8948803Y/ny5alTAKBSKxQKccABB8QvfvGLmDhxYuocAIC/k00dAAAAAEDVdN1118X1118fN998c5xwwgmpcwAAAADYhLbddtuYM2dONGjQIIqLi+P9999PnQQAAAAAAAAAAAAAEBUVFXHttdfGkUceGfvss0+Ul5fH4YcfnjoLAAAAAAAguQYNGsSDDz4YDz74YIwbNy6aN28er732WuosAAAAAADYpD799NN49NFHI5fLpU4BgEovk8lELpeLRx99ND799NPUOQAAfyebOgAAAACAqueOO+6Iiy66KC6//PI4++yzU+cAAAAAsBnsvPPOMXfu3Fi/fn20bds2Pvnkk9RJAAAAAAAAAAAAAEAN9sknn0Tnzp3jkksuiYsvvjjKyspi5513Tp0FAAAAAABQqeTz+Vi0aFGsXbs2mjZtGg899FDqJAAAAAAA2GTGjh0bhUIh+vfvnzoFAKqEAQMGREVFRYwbNy51CgDA38kUCoVC6ggAAAAAqo6RI0fG4MGD4+yzz46bbropMplM6iQAAAAANqPXX389WrVqFT/+8Y/j8ccfj0aNGqVOAgAAAAAAAAAAAABqmGeeeSb69OkTa9asidGjR0f79u1TJwEAAAAAAFRqX331VQwZMiTGjRsXp556atx8881Rr1691FkAAAAAALBRNWnSJH72s5/FI488kjoFAKqMo48+Ot59991YunRp6hQAgP+STR0AAAAAQNXxyCOPRD6fjxNOOCFuuummyGQyqZMAAAAA2Mx+8YtfxJw5c+Ktt96KLl26xOrVq1MnAQAAAAAAAAAAAAA1RKFQiN///vfRunXr+NnPfhbl5eXRvn371FkAAAAAAACV3lZbbRVjxoyJu+++Ox544IFo0aJFvPXWW6mzAAAAAABgo3nhhReivLw8crlc6hQAqFJyuVwsW7Ys/vjHP6ZOAQD4L9nUAQAAAABUDXPmzIm+fftGr1694u67745MJpM6CQAAAIBE/uM//iNmzpwZ5eXl0aNHj/j2229TJwEAAAAAAAAAAAAA1dznn38e3bt3j/PPPz/OOeecePzxx+PHP/5x6iwAAAAAAIAqI5PJxJAhQ+LZZ5+NlStXRpMmTWLy5MmpswAAAAAAYKMoLS2NHXfcMTp27Jg6BQCqlE6dOsUOO+wQpaWlqVMAAP5LNnUAAAAAAJXfwoULo3v37tGuXbsYOXJk1KpVK3USAAAAAIk1b948pk6dGvPnz4/+/fvH+vXrUycBAAAAAAAAAAAAANXU888/H02aNIkFCxbEtGnT4oYbbog6deqkzgIAAAAAAKiSioqKYunSpVFcXBw9evSIc845J9auXZs6CwAAAAAAfrC1a9fG6NGjY8CAAd4bAMD3VKdOnRgwYECMHj061q1blzoHACAiIrKpAwAAAACo3JYtWxadO3eOgw8+OCZOnBh169ZNnQQAAABAJXHkkUfGhAkTYsqUKXHCCSdERUVF6iQAAAAAAAAAAAAAoBopFApx++23x6GHHho77rhjlJeXR5cuXVJnAQAAAAAAVHmNGjWKiRMnxm233Ra33357tG7dOt59993UWQAAAAAA8IPMmDEjPvnkk8jn86lTAKBKyufz8fHHH8eMGTNSpwAAREREplAoFFJHAAAAAFA5vfrqq3HYYYfFHnvsEXPnzo2tttoqdRIAAAAAldDYsWNjwIABcfrpp8dtt90WmUwmdRIAAAAAAAAAAAAAUMV9+eWXccIJJ8TEiRPjN7/5Tdx4441Rt27d1FkAAAAAAADVzqJFi6J3796xatWqGDVqVHTq1Cl1EgAAAAAAfC/dunWLDz74IJ5//vnUKQBQZTVt2jR+/OMfx5QpU1KnAABENnUAAAAAAJXT22+/HcXFxbHzzjvHzJkzY6uttkqdBAAAAEAldeyxx8bdd98df/jDH+LSSy9NnQMAAAAAAAAAAAAAVHHLly+PAw88MGbPnh0PP/xw3HrrrVG3bt3UWQAAAAAAANXSwQcfHOXl5dGiRYvo3LlzXHjhhbF+/frUWQAAAAAA8J18+OGHMX369MjlcqlTAKBKy+VyMX369Pjoo49SpwAARDZ1AAAAAACVzwcffBDFxcXRoEGDmDNnTmy77bapkwAAAACo5E466aQYNmxYXHPNNXHjjTemzgEAAAAAAAAAAAAAqqBCoRD33XdfNG/ePBo2bBhLly6NY445JnUWAAAAAABAtbftttvG1KlT44Ybbohhw4ZFmzZt4oMPPkidBQAAAAAA/9KYMWOiVq1a0a9fv9QpAFCl9evXL7LZbIwZMyZ1CgBAZAqFQiF1BAAAAACVxyeffBKtW7eOL7/8MhYuXBg//elPUycBAAAAUIVceumlcfXVV8ddd90VJ598cuocAAAAAAAAAAAAAKCKWLVqVZxyyikxevToOPnkk+OWW26J+vXrp84CAAAAAACocRYuXBh9+vSJdevWxZgxY6Jt27apkwAAAAAA4B8qFAqx//77xz777BMTJkxInQMAVV6vXr3itddeixdeeCEymUzqHACgBsumDgAAAACg8li5cmV06NAhPv7445g7d2789Kc/TZ0EAAAAQBVz1VVXxZlnnhmnnnpqjB49OnUOAAAAAAAAAAAAAFAFvPzyy3HQQQfF5MmTY8yYMXHXXXdF/fr1U2cBAAAAAADUSC1btozly5dHUVFRtG/fPq644orYsGFD6iwAAAAAAPgfli1bFi+99FLk8/nUKQBQLeTz+XjxxRejvLw8dQoAUMNlUwcAAAAAUDmsXr06unbtGn/+85+jrKwsfvnLX6ZOAgAAAKAKymQyccstt0Qul4tcLhdTp05NnQQAAAAAAAAAAAAAVGIjR46Mgw46KLLZbCxZsiSOPfbY1EkAAAAAAAA13g477BAzZsyIK6+8MoYOHRrt27ePDz/8MHUWAAAAAAD8nZKSkthll12iXbt2qVMAoFpo165d/OhHP4qSkpLUKQBADZdNHQAAAABAemvXro1jjjkmli1bFjNmzIj/+I//SJ0EAAAAQBWWzWbjvvvui6OPPjp69+4dc+fOTZ0EAAAAAAAAAAAAAFQy33zzTZxwwgkxePDg6N27dyxevDj23nvv1FkAAAAAAAD8H7Vq1YpLL700ysrK4qWXXoqioqJ48sknU2cBAAAAAEBERKxZsybGjh0bAwcOjFq1aqXOAYBqoXbt2jFw4MAYO3ZsfPvtt6lzAIAaLJs6AAAAAIC01q9fH8cee2w8/vjjMXXq1DjkkENSJwEAAABQDdSqVSvGjBkTbdq0iW7dusUzzzyTOgkAAAAAAAAAAAAAqCRee+21OPjgg2Ps2LHx4IMPRklJSTRo0CB1FgAAAAAAAP9AmzZtory8PH75y19GmzZt4rrrrouKiorUWQAAAAAA1HDTpk2Lzz//PPL5fOoUAKhW8vl8fPbZZzFt2rTUKQBADZYpFAqF1BEAAAAApFFRURHHH398jBo1KiZNmhTdunVLnQQAAABANbN69ero0KFD/PGPf4z58+fHAQcckDoJAAAAAAAAAAAAAEjooYceihNOOCF23XXXmDhxYuy3336pkwAAAAAAAPgO1q9fH1deeWVcffXV0bFjxxg1alRst912qbMAAAAAAKihOnXqFF988UU888wzqVMAoNo55JBDYtttt43p06enTgEAaqhs6gAAAAAA0igUCnH22WfHiBEjYsSIEdGtW7fUSQAAAABUQw0aNIjHHnss9tprr2jXrl289tprqZMAAAAAAAAAAAAAgAS+/fbbOO2006Jv377RtWvXeP7552O//fZLnQUAAAAAAMB3VLt27Rg6dGjMnDkzFi9eHEVFRfHss8+mzgIAAAAAoAb64IMPYvbs2ZHL5VKnAEC1lMvlYtasWfG3v/0tdQoAUENlUwcAAAAAkMZll10Ww4cPj7vuuiv69++fOgcAAACAamzrrbeOWbNmxQ477BDFxcXxl7/8JXUSAAAAAAAAAAAAALAZvfXWW3HooYfG/fffH3fffXeMGTMmttpqq9RZAAAAAAAA/AAdOnSI8vLy2G233eKwww6LW265JQqFQuosAAAAAABqkFGjRkXdunWjT58+qVMAoFrq06dP1K1bN0aNGpU6BQCoobKpAwAAAADY/IYNGxZXX3113HjjjTFkyJDUOQAAAADUANttt12UlZVF3bp1o7i4OP72t7+lTgIAAAAAAAAAAAAANoMpU6ZEkyZN4vPPP49nn302hgwZEplMJnUWAAAAAAAA/4bddtst5s+fH2eddVacc8450aNHj/jiiy9SZwEAAAAAUAMUCoUoKSmJHj16RKNGjVLnAEC11Lhx4zj66KOjpKQkCoVC6hwAoAbKpg4AAAAAYPO655574oILLoiLL744zj///NQ5AAAAANQgu+yyS8ydOzfWrFkT7dq1i08//TR1EgAAAAAAAAAAAACwiaxduzbOOeecOProo+PII4+MZcuWRZMmTVJnAQAAAAAAsJHUqVMnhg0bFlOmTIn58+dHkyZNYsmSJamzAAAAAACo5hYtWhSvvfZa5PP51CkAUK3l8/n405/+FIsXL06dAgDUQNnUAQAAAABsPmPHjo1TTjklzjjjjBg6dGjqHAAAAABqoN133z3KyspixYoV0bFjx/jqq69SJwEAAAAAAAAAAAAAG9m7774brVu3jttvvz1uvfXWePjhh6NRo0apswAAAAAAANgEunXrFsuWLYvtt98+Dj300LjjjjuiUCikzgIAAAAAoJoqKSmJ3XbbLdq0aZM6BQCqtTZt2sRuu+0WJSUlqVMAgBoomzoAAAAAgM1j6tSpMWjQoBg8eHDceuutkclkUicBAAAAUEPts88+MWfOnHj99deja9eu8c0336ROAgAAAAAAAAAAAAA2khkzZkRRUVF88MEHsWDBgvjNb37jfTsAAAAAAEA1t/vuu8eCBQtiyJAhcfrpp0ffvn3jyy+/TJ0FAAAAAEA1s3r16hg/fnwMHjw4stls6hwAqNZq1aoVgwYNivHjx9srAgBsdv71AwAAANQA8+bNi969e0f37t3jvvvucxkEAAAAgOSKiopi+vTp8fzzz0fPnj1j7dq1qZMAAAAAAAAAAAAAgH/D+vXr48ILL4zOnTtHixYtory8PA4++ODUWQAAAAAAAGwm9erVi+HDh8eECRNi5syZ0bRp03jhhRdSZwEAAAAAUI1MmTIlvvzyy8jlcqlTAKBGyOVysXLlypgyZUrqFACghskUCoVC6ggAAAAANp1nn3022rZtG61atYopU6ZEvXr1UicBAAAAwH8pKyuLLl26RPfu3WPs2LFRq1at1EkAAAAAAAAAAAAAwPf0wQcfRL9+/eLpp5+Oa6+9Ns4777zIZrOpswAAAAAAAEjkjTfeiF69esVrr70Wt99+exx33HGRyWRSZwEAAAAAUMW1bds21q5dG08++WTqFACoMQ477LCoX79+zJkzJ3UKAFCDmFYAAAAAUI0tX748OnXqFE2aNIlJkyZFvXr1UicBAAAAwN9p27ZtjB8/PiZNmhQnnXRSVFRUpE4CAAAAAAAAAAAAAL6HuXPnxgEHHBBvvvlmzJ8/Py644ILIZo06BAAAAAAAqMn22muvePbZZ2PQoEFxwgknxODBg+Prr79OnQUAAAAAQBX27rvvxrx58yKXy6VOAYAaJZfLxdy5c+O9995LnQIA1CAmFgAAAABUU6+99lq0a9cufv7zn8e0adOiQYMGqZMAAAAA4B86+uijo6SkJB588ME499xzo1AopE4CAAAAAAAAAAAAAP6FDRs2xBVXXBHt2rWLoqKiKC8vj5YtW6bOAgAAAAAAoJLYYost4p577olRo0bFpEmT4qCDDopXXnkldRYAAAAAAFXUyJEjo0GDBtGrV6/UKQBQo/Tq1Su22GKLGDlyZOoUAKAGyaYOAAAAAGDje+edd6K4uDh22GGHmDVrVjRq1Ch1EgAAAAD8UwMHDow77rgjbr311rjyyitT5wAAAAAAAAAAAAAA/8SHH34Y7du3j6FDh8aVV14ZM2bMiB133DF1FgAAAAAAAJXQgAEDYsmSJZHJZKJZs2YxevTo1EkAAAAAAFQxhUIhSktLo2fPntGwYcPUOQBQo2y11VbRs2fPKC0tjUKhkDoHAKghsqkDAAAAANi4VqxYEcXFxVG3bt0oKyuL7bffPnUSAAAAAHwnp556alx33XVx5ZVXxs0335w6BwAAAAAAAAAAAAD4B5566qkoKiqKl156KcrKyuLSSy+NWrVqpc4CAAAAAACgEttnn31i0aJF0bNnzxg4cGCcdNJJ8c0336TOAgAAAACgili4cGH8+c9/jnw+nzoFAGqkfD4fb775Zjz99NOpUwCAGiKbOgAAAACAjeezzz6Ltm3bxurVq2Pu3Lmxyy67pE4CAAAAgO/ld7/7XVx44YVx7rnnxn333Zc6BwAAAAAAAAAAAAD4PyoqKuL666+PI444In7xi19EeXl5tGnTJnUWAAAAAAAAVcSWW24ZpaWl8cADD8SoUaPikEMOiTfeeCN1FgAAAAAAVUBJSUnsscce0apVq9QpAFAjHXbYYbH77rtHSUlJ6hQAoIbIpg4AAAAAYOP46quvomPHjrFixYqYO3du7L777qmTAAAAAOAHueaaa+K0006LIUOGxPjx41PnAAAAAAAAAAAAAECN9+mnn0bXrl3jwgsvjAsvvDDmzp0bP/rRj1JnAQAAAAAAUMVkMpk47rjjYtGiRbF69eo48MADY+LEiamzAAAAAACoxFatWhUTJkyIwYMHRzabTZ0DADVSNpuNwYMHx4QJE+Lrr79OnQMA1ABOAAAAAACqgW+++SaOOuqo+NOf/hSzZ8+OffbZJ3USAAAAAPxgmUwmhg8fHgMGDIiBAwfGY489ljoJAAAAAAAAAAAAAGqsZ599NoqKimLRokUxY8aMuPrqq6N27dqpswAAAAAAAKjC9t9//1iyZEl06tQpevfuHWeccUZ8++23qbMAAAAAAKiEJk2aFKtXr47BgwenTgGAGm3w4MGxatWqmDRpUuoUAKAGyBQKhULqCAAAAAB+uLVr10aPHj3i8ccfjzlz5kTLli1TJwEAAADARrF+/fro3bt3zJgxI2bOnBlHHHFE6iQAAAAAAAAAAAAAqDEKhULceuutccEFF8RBBx0U48ePj9122y11FgAAAAAAANVIoVCIu+66K84+++zYf//9Y8KECbH77runzgIAAAAAoBI5/PDDo3bt2jF37tzUKQBQ4x155JFRUVERTzzxROoUAKCay6YOAAAAAOCH27BhQwwaNCjKyspiypQp0bJly9RJAAAAALDR1K5dO8aNGxeHHXZYHHXUUbFo0aLUSQAAAAAAAAAAAABQI3zxxRfRo0ePOOecc+Kss86K+fPnx2677ZY6CwAAAAAAgGomk8nEqaeeGs8880x8+umn0aRJk5g6dWrqLAAAAAAAKom33nornnzyycjlcqlTAICIyOVyMX/+/Hj77bdTpwAA1Vw2dQAAAAAAP0yhUIghQ4bExIkTY9y4cdGuXbvUSQAAAACw0dWrVy8mT54c//Ef/xEdO3aMP/7xj6mTAAAAAAAAAAAAAKBaW7p0aTRp0iTmz58fU6ZMiWHDhkWdOnVSZwEAAAAAAFCNHXjggbFs2bI4/PDDo3v37nHeeefFunXrUmcBAAAAAJDYiBEjYquttooePXqkTgEAIqJHjx6x1VZbxYgRI1KnAADVXDZ1AAAAAADfX6FQiHPPPTceeOCBKCkpceEDAAAAgGptyy23jMceeyx+9rOfRbt27eKNN95InQQAAAAAAAAAAAAA1U6hUIg777wzWrRoEdttt10sW7YsunXrljoLAAAAAACAGqJx48bxyCOPxC233BK33XZbtG7dOt57773UWQAAAAAAJFJRUREjRoyIPn36RIMGDVLnAADxn/tDevfuHaWlpVFRUZE6BwCoxrKpAwAAAAD4/q666qq45ZZb4vbbb49BgwalzgEAAACATa5x48Yxe/bs2GabbaK4uDjefffd1EkAAAAAAAAAAAAAUG18+eWX0a9fvzjttNNiyJAhsXDhwth9991TZwEAAAAAAFDDZDKZOOuss2LBggXx17/+NYqKimLmzJmpswAAAAAASGD+/PnxzjvvRD6fT50CAPw3+Xw+3nnnnXjyySdTpwAA1Vg2dQAAAAAA388tt9wSV1xxRVx77bVx2mmnpc4BAAAAgM1mhx12iLKysshms1FcXBwffvhh6iQAAAAAAAAAAAAAqPJeeOGFaNq0acyYMSMmTJgQw4cPj3r16qXOAgAAAAAAoAZr3rx5lJeXx8EHHxydOnWKiy++ONavX586CwAAAACAzaikpCR+8YtfxCGHHJI6BQD4b1q0aBF77bVXlJSUpE4BAKqxbOoAAAAAAL67+++/P84555z43e9+FxdeeGHqHAAAAADY7H784x/H3LlzY9WqVdGuXbv4/PPPUycBAAAAAAAAAAAAQJVUKBTigQceiObNm0eDBg1i6dKl0atXr9RZAAAAAAAAEBER2223XUybNi2uv/76uOGGG6K4uDj+9re/pc4CAAAAAGAzWLlyZUyaNClyuVxkMpnUOQDAf5PJZCKXy8XDDz8cX375ZeocAKCayqYOAAAAAOC7eeihh+Kkk06KU089Na699trUOQAAAACQzM9//vMoKyuL999/Pzp16hSrVq1KnQQAAAAAAAAAAAAAVcrXX38duVwuTjjhhBg0aFA8++yzsddee6XOAgAAAAAAgL+TzWbjt7/9bTz++OPx+uuvxwEHHBCPP/546iwAAAAAADaxiRMnxrfffhuDBg1KnQIA/AODBg2Kb7/9NiZOnJg6BQCopjKFQqGQOgIAAACAf2769OnRvXv36NevX5SWlkY2m02dBAAAAADJLVmyJNq0aRPNmjWL6dOnR/369VMnAQAAAAAAAAAAAECl9+qrr0bPnj3jL3/5S9xzzz0xYMCA1EkAAAAAAADwL3300UfRv3//mDdvXlxxxRVx8cUXR61atVJnAQAAAACwCRx66KGx9dZbx8yZM1OnAAD/iw4dOsSqVati4cKFqVMAgGoomzoAAAAAgH9u/vz50bNnz+jSpUs8+OCDkc060gEAAACAiIimTZvGY489Fs8880z07t071q1blzoJAAAAAAAAAAAAACq10aNHR9OmTSMi4vnnn48BAwYkLgIAAAAAAIDvZscdd4xZs2bF5ZdfHldccUV07NgxPvroo9RZAAAAAABsZK+//no888wzkcvlUqcAAP9ELpeLp59+Ot54443UKQBANZRNHQAAAADA/27x4sXRtWvXaNWqVYwfPz5q166dOgkAAAAAKpXDDjssJk+eHLNmzYpcLhcbNmxInQQAAAAAAAAAAAAAlc4333wTJ510UgwcODCOOeaYWLx4cfzqV79KnQUAAAAAAADfS61ateLyyy+POXPmxPLly6OoqCgWLFiQOgsAAAAAgI2otLQ0GjduHN26dUudAgD8E927d49GjRpFaWlp6hQAoBrKpg4AAAAA4B978cUXo0OHDrH//vvH5MmTo169eqmTAAAAAKBS6tChQ4wdOzbGjx8fp556ahQKhdRJAAAAAAAAAAAAAFBpvPHGG3HIIYfEqFGj4v77748RI0bElltumToLAAAAAAAAfrDi4uJYvnx57LnnnnHEEUfEDTfcEBUVFamzAAAAAAD4N23YsCFGjhwZ/fr1i/r166fOAQD+ifr160e/fv1ixIgRsWHDhtQ5AEA1k00dAAAAAMD/9MYbb0Tbtm3jpz/9aUyfPt1gSwAAAAD4F3r27Bn3339/3HvvvXHBBRdEoVBInQQAAAAAAAAAAAAAyU2cODEOPPDAWL16dSxatCiOP/74yGQyqbMAAAAAAADg37bLLrvEvHnz4oILLojf/e53cdRRR8Wnn36aOgsAAAAAgH/D3Llz4/333498Pp86BQD4DvL5fLz//vsxb9681CkAQDWTKdhCBgAAAFCpvPfee9GyZcvYYost4qmnnoodd9wxdRIAAAAAVBnDhw+P3/zmNzF06NC45JJLUucAAAAAAAAAAAAAQBLffvttnHfeeXH77bdHnz594t57742tt946dRYAAAAAAABsEjNmzIiBAwdGw4YNY8KECXHwwQenTgIAAAAA4Afo27dvvPTSS/Hiiy9GJpNJnQMA/AuFQiF+/etfx/777x/jxo1LnQMAVCPZ1AEAAAAA/P8+/PDDKC4ujkwmE3Pnzo0dd9wxdRIAAAAAVClnnnlmDB06NC699NK47bbbUucAAAAAAAAAAAAAwGb39ttvR8uWLePee++NO+64I8aNGxdbb7116iwAAAAAAADYZDp16hTl5eWxyy67RKtWreK2226LQqGQOgsAAAAAgO/h888/jylTpkQul4tMJpM6BwD4DjKZTORyuZg8eXJ8/vnnqXMAgGokmzoAAAAAgP/0+eefR/v27eOrr76KefPmxY9//OPUSQAAAABQJV188cVx/vnnx1lnnRUlJSWpcwAAAAAAAAAAAABgs5k6dWo0adIkPv3003jmmWfi1FNPtZAAAAAAAACAGuEnP/lJPPnkk3HGGWfEWWedFT179owvvvgidRYAAAAAAN/R+PHjY/369TFgwIDUKQDA9zBgwIBYv359PPTQQ6lTAIBqJFMoFAqpIwAAAABqulWrVkXbtm3j9ddfj6eeeir23Xff1EkAAAAAUKUVCoU45ZRT4r777ovx48dHr169UicBAAAAAAAAAAAAwCazbt26uPDCC+Omm26K7t27R0lJSTRu3Dh1FgAAAAAAACQxZcqUyOVysd1228XEiROjSZMmqZMAAAAAAPgXDjrooNhpp51i2rRpqVMAgO+pS5cu8fHHH8eiRYtSpwAA1UQ2dQAAAABATbdmzZro3r17vPzyyzFr1qzYd999UycBAAAAQJWXyWTijjvuiL59+0b//v1j5syZqZMAAAAAAAAAAAAAYJN47733onXr1nHbbbfFLbfcEo888kg0btw4dRYAAAAAAAAk071791i2bFlss802ccghh8Tdd98dhUIhdRYAAAAAAP+Ll19+OZ5//vnI5/OpUwCAHyCfz8fixYvjlVdeSZ0CAFQT2dQBAAAAADXZunXrok+fPvH000/HY489Fs2aNUudBAAAAADVRq1ataK0tDQ6duwYPXr0iKeeeip1EgAAAAAAAAAAAABsVLNmzYqioqL461//GgsWLIizzjorMplM6iwAAAAAAABIbo899oinn346TjzxxDjllFOif//+8dVXX6XOAgAAAADgHygtLY3tttsuunTpkjoFAPgBunbtGtttt12UlpamTgEAqols6gAAAACAmqqioiJyuVzMnDkzHnnkkTjssMNSJwEAAABAtVOnTp146KGHokWLFtGlS5dYsmRJ6iQAAAAAAAAAAAAA+LetX78+LrnkkujYsWMcfPDBUV5eHs2bN0+dBQAAAAAAAJVKvXr14vbbb4/x48fHtGnTomnTpvHiiy+mzgIAAAAA4L9Zt25djBo1Kvr37x9169ZNnQMA/AB169aNY489NkaNGhXr169PnQMAVAPZ1AEAAAAANVGhUIhTTz01xo8fH2PGjImOHTumTgIAAACAaqt+/foxderU2HfffaN9+/bx0ksvpU4CAAAAAAAAAAAAgB/sb3/7W7Rt2zauu+66uO6662LatGmx3Xbbpc4CAAAAAACASqtPnz6xdOnSqFevXhx88MFRUlKSOgkAAAAAgP9j9uzZ8eGHH0Y+n0+dAgD8G/L5fKxYsSJmz56dOgUAqAYyhUKhkDoCAAAAoCYpFArx29/+NoYNGxYPPPBAHHfccamTAAAAAKBG+Pzzz+Pwww+Pjz76KBYuXBg///nPUycBAAAAAAAAAAAAwPfy+OOPx7HHHhvZbDbGjRsXrVu3Tp0EAAAAAAAAVcY333wTZ5xxRjzwwAORy+XijjvuiAYNGqTOAgAAAACo0Y455ph46623ory8PHUKAPBvOuCAA2LPPfeMhx9+OHUKAFDFZVMHAAAAANQ01157bQwbNixuvfXWOO6441LnAAAAAECNsc0228ScOXNi6623juLi4vjrX/+aOgkAAAAAAAAAAAAAvpMNGzbEVVddFcXFxbHffvtFeXl5tG7dOnUWAAAAAAAAVClbbLFF3H///TFixIiYMGFCHHTQQfHqq6+mzgIAAAAAqLE++eSTmDZtWuRyudQpAMBGkMvl4tFHH41PPvkkdQoAUMVlUwcAAAAA1CTDhw+PSy65JK666qr4zW9+kzoHAAAAAGqcnXbaKcrKyqKioiLatm0bH3/8ceokAAAAAAAAAAAAAPinPvroo+jYsWNcccUVcfnll8esWbNip512Sp0FAAAAAAAAVdagQYNi8eLFUVFREc2aNYuxY8emTgIAAAAAqJH+7/ls//79E5cAABtD//79o1AoxLhx41KnAABVXKZQKBRSRwAAAADUBKWlpZHP5+O8886LG2+8MTKZTOokAAAAAKix3njjjWjVqlXssssu8fjjj0fjxo1TJwEAAAAAAAAAAADA/7BgwYLo27dvrFu3LsaOHRvFxcWpkwAAAAAAAKDaWLVqVZxyyikxevToGDJkSNx6661Rv3791FkAAAAAADVGUVFR7L777vHII4+kTgEANpKjjz463nnnnVi2bFnqFACgCsumDgAAAACoCR5++OE4/vjj46STToobb7wxMplM6iQAAAAAqNH22muvKCsri7/85S/RuXPn+Prrr1MnAQAAAAAAAAAAAMB/qaioiBtvvDGOOOKI2HPPPWP58uVRXFycOgsAAAAAAACqlYYNG8bIkSPjvvvui9LS0jjkkEPizTffTJ0FAAAAAFAjLF++PJYvXx75fD51CgCwEeXz+SgvL48XXnghdQoAUIVlUwcAAAAAVHezZs2KY489Nvr06RN33nlnZDKZ1EkAAAAAQETst99+MXPmzPjjH/8YRx99dHz77bepkwAAAAAAAAAAAAAgPv300zjqqKPit7/9bVxwwQUxb9682GWXXVJnAQAAAAAAQLWUyWTihBNOiOeeey5WrVoVBx54YEyaNCl1FgAAAABAtVdaWho77bRTdOjQIXUKALARdezYMXbccccoLS1NnQIAVGHZ1AEAAAAA1dmCBQuiR48e0aFDhxgxYkTUqlUrdRIAAAAA8N8cfPDBMW3atHjqqaeiX79+sX79+tRJAAAAAAAAAAAAANRgixYtiiZNmsSzzz4b06dPj2uvvTZq166dOgsAAAAAAACqvQMOOCCWLl0a7du3j549e8ZvfvObWLt2beosAAAAAIBqae3atTFmzJgYMGBA1KlTJ3UOALAR1alTJwYMGBCjR4/2zRUA+MGyqQMAAAAAqqslS5ZE586d45BDDokJEya4uAEAAAAAldThhx8eDz/8cEybNi2OO+64qKioSJ0EAAAAAAAAAAAAQA1TKBTitttui1atWsUuu+wS5eXl0alTp9RZAAAAAAAAUKNsvfXW8dBDD8Xtt98ed911V7Rq1Sr+8pe/pM4CAAAAAKh2pk+fHp988knk8/nUKQDAJpDP5+OTTz6JGTNmpE4BAKqoTKFQKKSOAAAAAKhuXn755WjdunXsueeeMXfu3GjYsGHqJAAAAADgX3jooYeiX79+ccopp8Ttt98emUwmdRIAAAAAAAAAAAAANcDKlSvjuOOOi0ceeSTOOeecuO6666Ju3bqpswAAAAAAAKBGe/7556N3796xcuXKGDFiRHTt2jV1EgAAAABAtXHUUUfFihUrYvHixalTAIBNpFmzZrHLLrvE1KlTU6cAAFVQNnUAAAAAQHXz1ltvRdu2bWPXXXeNGTNmRMOGDVMnAQAAAADfQZ8+feLee++NO++8My666KLUOQAAAAAAAAAAAADUAMuWLYsmTZrEvHnz4pFHHombbrop6tatmzoLAAAAAAAAarxmzZrFsmXLolWrVnHUUUfFBRdcEOvWrUudBQAAAABQ5a1YsSJmzJgRuVwudQoAsAnlcrmYPn16fPjhh6lTAIAqKJs6AAAAAKA6ef/99+PII4+Mhg0bxpw5c2LbbbdNnQQAAAAAfA8nnHBC3HTTTXH99dfHddddlzoHAAAAAAAAAAAAgGqqUCjE3XffHS1atIjGjRvHsmXL4uijj06dBQAAAAAAAPw322yzTUyZMiV+//vfx8033xxHHHFE/PWvf02dBQAAAABQpY0ZMyZq1aoV/fr1S50CAGxC/fr1i1q1asWYMWNSpwAAVVCmUCgUUkcAAAAAVAcff/xxHHbYYfH111/HwoUL4yc/+UnqJAAAAADgB7riiiviyiuvjNtvvz1OO+201DkAAAAAAAAAAAAAVCNfffVVDBkyJMaNGxennnpq3HTTTVG/fv3UWQAAAAAAAMA/8cwzz0SfPn1izZo1MXr06Gjfvn3qJAAAAACAKqdQKMR+++0X++67bzz00EOpcwCATax3797x6quvxh//+MfIZDKpcwCAKiSbOgAAAACgOli5cmW0b98+Pv/885g3b1785Cc/SZ0EAAAAAPwbLr/88jj77LPj9NNPj5EjR6bOAQAAAAAAAAAAAKCaePHFF6Np06Yxbdq0GD9+fNxxxx1Rv3791FkAAAAAAADAv9CiRYsoLy+Ppk2bRseOHePSSy+NDRs2pM4CAAAAAKhSli5dGi+//HLk8/nUKQDAZpDP5+Oll16KZcuWpU4BAKqYbOoAAAAAgKru66+/js6dO8fbb78dc+bMib322it1EgAAAADwb8pkMnHTTTfF8ccfH/l8PiZPnpw6CQAAAAAAAAAAAIAqrqSkJA4++OCoV69eLF26NPr06ZM6CQAAAAAAAPgett9++5g+fXpcc801ce2110bbtm1jxYoVqbMAAAAAAKqMkpKS2GWXXaJt27apUwCAzaBdu3axyy67RElJSeoUAKCKyaYOAAAAAKjKvv322+jRo0csX748Zs2aFfvvv3/qJAAAAABgI8lkMnHPPfdEz549o2/fvjFnzpzUSQAAAAAAAAAAAABUQatXr458Ph/HHXdcHHvssbFo0aL4xS9+kToLAAAAAAAA+AGy2WxceOGFMW/evHj11VfjgAMOiCeeeCJ1FgAAAABApbdmzZoYO3ZsDBo0KGrVqpU6BwDYDGrVqhUDBw6MsWPHxpo1a1LnAABVSDZ1AAAAAEBVtX79+ujXr188+eSTMW3atDj44INTJwEAAAAAG1mtWrVi1KhRUVxcHN27d4+FCxemTgIAAAAAAAAAAACgCvnTn/4UBx98cEyYMCFGjBgR999/f2yxxRapswAAAAAAAIB/0+GHHx7Lly+PfffdN4qLi+Oaa66JioqK1FkAAAAAAJXWo48+Gl988UXk8/nUKQDAZpTP5+Pzzz+PadOmpU4BAKqQTKFQKKSOAAAAAKhqKioqIpfLxbhx4+KRRx6Jrl27pk4CAAAAADahb775Jjp27Bjl5eXxxBNPRJMmTVInAQAAAAAAAAAAAFDJjR07Nk466aT4yU9+EhMnTox99903dRIAAAAAAACwkW3YsCGuuuqqGDp0aLRr1y5GjRoVO+ywQ+osAAAAAIBKp2PHjvHll1/G008/nToFANjMWrRoEY0bN44ZM2akTgEAqohs6gAAAACAqqZQKMSZZ54Zo0ePjlGjRkXXrl1TJwEAAAAAm9gWW2wR06ZNi1/+8pfRvn37ePXVV1MnAQAAAAAAAAAAAFBJrVmzJk4++eTo379/HH300bF48eLYd999U2cBAAAAAAAAm0CtWrXiyiuvjFmzZsWyZcuiqKjIYnEAAAAAgP/H+++/H3PmzIlcLpc6BQBIIJfLxezZs+P9999PnQIAVBHZ1AEAAAAAVc3FF18cd9xxR9xzzz3Rt2/f1DkAAAAAwGay1VZbxcyZM2PnnXeO4uLiePvtt1MnAQAAAAAAAAAAAFDJvPnmm3HIIYdEaWlp3HfffTFy5Mho2LBh6iwAAAAAAABgE2vXrl2Ul5fH7rvvHq1bt47f//73USgUUmcBAAAAAFQKo0aNinr16kXv3r1TpwAACfTp0yfq1q0bo0ePTp0CAFQR2dQBAAAAAFXJ9ddfH9ddd138/ve/jxNPPDF1DgAAAACwmW233XYxZ86c2GKLLaK4uDg++OCD1EkAAAAAAAAAAAAAVBKTJk2KAw88MFatWhXPPfdcnHDCCZHJZFJnAQAAAAAAAJvJrrvuGk888UScd955cf7550e3bt3is88+S50FAAAAAJBUoVCIkpKS6NGjRzRq1Ch1DgCQQKNGjaJHjx5RUlIShUIhdQ4AUAVkUwcAAAAAVBV33nlnXHjhhXHZZZfFueeemzoHAAAAAEjkRz/6UcydOzfWrl0bbdu2jU8++SR1EgAAAAAAAAAAAAAJrV27Ns4666zo2bNntG/fPpYuXRoHHHBA6iwAAAAAAAAggdq1a8f1118f06ZNi4ULF0aTJk1i8eLFqbMAAAAAAJJ57rnn4vXXX498Pp86BQBIKJ/Px2uvvRaLFi1KnQIAVAHZ1AEAAAAAVcGoUaPitNNOi7POOiuuuOKK1DkAAAAAQGI/+9nPYu7cufHxxx9Hhw4d4ssvv0ydBAAAAAAAAAAAAEAC77zzTrRq1SruvPPO+MMf/hAPPfRQbL311qmzAAAAAAAAgMS6dOkS5eXlsdNOO0XLli3jD3/4QxQKhdRZAAAAAACbXUlJSfzkJz+JI444InUKAJBQmzZtYrfddouSkpLUKQBAFZBNHQAAAABQ2U2ePDny+Xwcd9xxcfPNN0cmk0mdBAAAAABUAr/85S9jzpw58eabb0aXLl1i9erVqZMAAAAAAAAAAAAA2IymTZsWRUVF8eGHH8bTTz8dp59+uvfoAAAAAAAAwH/56U9/GgsWLIjTTjstzjzzzOjdu3esXLkydRYAAAAAwGazevXqGD9+fAwePDiy2WzqHAAgoWw2G4MHD47x48fb7wEA/EtOEQAAAAD+ibKysujbt2/06NEj7r33XoMwAQAAAIC/c8ABB8TMmTNj2bJlccwxx8TatWtTJwEAAAAAAAAAAACwia1bty4uuOCCOOqoo6JVq1ZRXl4ezZo1S50FAAAAAAAAVEJ169aNW265JR5++OGYM2dOHHjggVFeXp46CwAAAABgs5g8eXJ89dVXkcvlUqcAAJVALpeLL7/8MqZMmZI6BQCo5DKFQqGQOgIAAACgMnr66aejXbt20bp165gyZUrUrVs3dRIAAAAAUEnNnTs3OnfuHF27do3x48dH7dq1UycBAAAAAAAAAAAAsAn89a9/jb59+8Zzzz0XN9xwQ5xzzjmRyWRSZwEAAAAAAABVwJ///Ofo1atXvPLKKzF8+PA48cQTfW8EAAAAAKq14uLiWL9+fcyfPz91CgBQSbRu3Trq1q0bZWVlqVMAgEosmzoAAAAAoDIqLy+PTp06RbNmzWLSpElRt27d1EkAAAAAQCVWXFwcEyZMiClTpsSJJ54YFRUVqZMAAAAAAAAAAAAA2MjmzJkTRUVF8c4778RTTz0V5557rkWpAAAAAAAAwHf285//PJ555pk47rjjYsiQITFw4MBYtWpV6iwAAAAAgE3inXfeiccffzxyuVzqFACgEsnlcjFv3rx49913U6cAAJVYNnUAAAAAQGXz6quvRrt27eKXv/xlPProo7HFFlukTgIAAAAAqoBu3brFiBEjYsSIEXH22WdHoVBInQQAAAAAAAAAAADARrBhw4a47LLLokOHDtG0adMoLy+PFi1apM4CAAAAAAAAqqD69evHnXfeGWPHjo0pU6ZEs2bN4uWXX06dBQAAAACw0Y0cOTIaNGgQPXv2TJ0CAFQivXr1igYNGsTIkSNTpwAAlVg2dQAAAABAZfKXv/wl2rZtGzvttFPMnDkztt5669RJAAAAAEAV0r9//7jzzjtj+PDhcdlll6XOAQAAAAAAAAAAAODftGLFimjbtm1cc801cfXVV8f06dNj++23T50FAAAAAAAAVHH9+vWLJUuWRO3ataNZs2YxYsSI1EkAAAAAABtNRUVFlJaWRq9evaJhw4apcwCASqRhw4bRs2fPKC0tjUKhkDoHAKiksqkDAAAAACqLDz74II488sioX79+lJWVxXbbbZc6CQAAAACogk4++eS48cYb4+qrr45hw4alzgEAAAAAAAAAAADgB3riiSfigAMOiFdffTXmzZsXF110UWSzRvgBAAAAAAAAG8fee+8dixYtir59+0Yul4vjjz8+Vq9enToLAAAAAODftnDhwnjrrbcin8+nTgEAKqF8Ph9//vOfY+HChalTAIBKymQHAAAAgIj49NNPo127drF27dqYO3du/OhHP0qdBAAAAABUYeeff35cfPHFccEFF8Q999yTOgcAAAAAAAAAAACA76GioiKuueaaKC4ujn333TeWL18ehx9+eOosAAAAAAAAoBpq0KBBPPjgg1FSUhLjxo2L5s2bx2uvvZY6CwAAAADg31JSUhJ77LFHtGrVKnUKAFAJtWrVKvbYY48oKSlJnQIAVFLZ1AEAAAAAqX355ZfRoUOH+Oijj6KsrCx+9rOfpU4CAAAAAKqBoUOHxhlnnBGnnHJKjB07NnUOAAAAAAAAAAAAAN/BJ598Ep06dYpLL700LrnkkpgzZ07stNNOqbMAAAAAAACAai6Xy8XixYtj7dq10bRp0xg/fnzqJAAAAACAH2TVqlUxceLEyOVykclkUucAAJVQNpuNwYMHx4QJE2LVqlWpcwCASiibOgAAAAAgpdWrV0fXrl3jjTfeiDlz5sTee++dOgkAAAAAqCYymUzceuutMXjw4Bg0aFA8+uijqZMAAAAAAAAAAAAA+CeefvrpOOCAA2Lp0qUxa9asuPLKK6NWrVqpswAAAAAAAIAa4te//nUsWbIkjjrqqOjXr1+ceuqpsWbNmtRZAAAAAADfy8MPPxyrV6+OwYMHp04BACqxwYMHx+rVq2PSpEmpUwCASihTKBQKqSMAAAAAUli7dm107949nnzyySgrK4sWLVqkTgIAAAAAqqH169dH375947HHHovp06fHkUcemToJAAAAAAAAAAAAgP+mUCjETTfdFL/73e/ikEMOifHjx8euu+6aOgsAAAAAAACooQqFQtx7773xm9/8Jvbdd9+YOHFi7LHHHqmzAAAAAAC+k9atW0fdunWjrKwsdQoAUMkVFxfH+vXrY/78+alTAIBKJps6AAAAACCF9evXR//+/WPevHkxderUaNGiReokAAAAAKCaql27dowZMyYOP/zw6NatWzz77LOpkwAAAAAAAAAAAAD4Pz7//PPo3r17nH/++XHuuefG448/HrvuumvqLAAAAAAAAKAGy2QyMWTIkHj22Wdj5cqV0aRJk5g8eXLqLAAAAACAf+nPf/5zPPXUU5HL5VKnAABVQC6XiyeffDLeeuut1CkAQCWTTR0AAAAAsLlVVFTESSedFJMnT46HHnooiouLUycBAAAAANVcvXr14pFHHokmTZpEp06d4oUXXkidBAAAAAAAAAAAAFDjLV68OIqKimLBggUxbdq0uOGGG6JOnTqpswAAAAAAAAAiIqKoqCiWLl0axcXF0aNHjzj77LNj7dq1qbMAAAAAAP5XI0aMiK233jqOPvro1CkAQBXQo0eP2GqrrWLEiBGpUwCASiabOgAAAABgcyoUCnH22WdHSUlJlJaWRvfu3VMnAQAAAAA1RIMGDWLatGmxxx57RLt27eK1115LnQQAAAAAAAAAAABQIxUKhfjDH/4QLVu2jJ122inKy8ujS5cuqbMAAAAAAAAA/odGjRrFxIkTY/jw4XHHHXfEYYcdFu+++27qLAAAAACA/6GioiJGjBgRffr0iQYNGqTOAQCqgAYNGkSfPn1ixIgRUVFRkToHAKhEsqkDAAAAADanyy+/PIYPHx533nlnDBgwIHUOAAAAAFDDNGrUKGbPnh3bb799FBcXxzvvvJM6CQAAAAAAAAAAAKBGWblyZfTu3TvOPPPMOO2002LBggXx05/+NHUWAAAAAAAAwP8qk8nEGWecEQsXLowVK1ZEUVFRTJ8+PXUWAAAAAMDfeeKJJ+Ldd9+NfD6fOgUAqELy+Xy88847MX/+/NQpAEAlkk0dAAAAALC5/P73v4+hQ4fGDTfcEKecckrqHAAAAACghtp+++2jrKws6tatG8XFxbFixYrUSQAAAAAAAAAAAAA1wvLly6Np06YxZ86cePjhh+OWW26JunXrps4CAAAAAAAA+E4OOuigWLZsWbRo0SK6dOkSF154Yaxfvz51FgAAAABARESUlJTEL3/5y2jevHnqFACgCjnkkEPiF7/4RZSUlKROAQAqkWzqAAAAAIDN4d57743zzz8/LrroorjgggtS5wAAAAAANdwuu+wSc+fOjdWrV0fbtm3js88+S50EAAAAAAAAAAAAUG0VCoW49957o3nz5rHVVlvFsmXL4phjjkmdBQAAAAAAAPC9bbvttjF16tS48cYbY9iwYdGmTZt4//33U2cBAAAAADXcypUrY9KkSZHL5SKTyaTOAQCqkEwmE7lcLiZNmhQrV65MnQMAVBLZ1AEAAAAAm9q4cePi5JNPjtNPPz2uvvrq1DkAAAAAABERsfvuu0dZWVmsWLEiOnbsGF999VXqJAAAAAAAAAAAAIBqZ9WqVTFw4MAYMmRI5PP5eOaZZ+LnP/956iwAAAAAAACAHyybzcb5558f8+fPj7feeiuKioqirKwsdRYAAAAAUINNmDAh1q5dGwMHDkydAgBUQYMGDYpvv/02Jk6cmDoFAKgkMoVCoZA6AgAAAGBTmTZtWhx99NExYMCAePDBByObzaZOAgAAAAD4O8uWLYsjjjgimjRpEjNmzIgtttgidRIAAAAAAAAAAABAtfDyyy9Hz54947333ov77rsv+vXrlzoJAAAAAAAAYKP6+OOPY8CAAVFWVhaXXnppXHbZZVGrVq3UWQAAAABADdOiRYto1KhRzJw5M3UKAFBFdejQIb766qt4+umnU6cAAJVANnUAAAAAwKby+OOPR69evaJbt25x//33RzbrKAQAAAAAqHyaNGkS06dPj0WLFkWvXr1i3bp1qZMAAAAAAAAAAAAAqrwRI0ZEs2bNonbt2rFkyZLo169f6iQAAAAAAACAjW6HHXaImTNnxlVXXRVXX311tG/fPj788MPUWQAAAABADfKnP/0pnn322cjn86lTAIAqLJ/PxzPPPBOvvfZa6hQAoBLIpg4AAAAA2BSee+65OOqoo6J169YxduzYqF27duokAAAAAID/VcuWLWPy5MkxZ86cGDhwYGzYsCF1EgAAAAAAAAAAAECVtHr16jj++OMjl8tF3759Y9GiRbH33nunzgIAAAAAAADYZLLZbFxyySVRVlYWL730UhxwwAHx5JNPps4CAAAAAGqIESNGxDbbbBNHHXVU6hQAoArr1q1bNG7cOEaMGJE6BQCoBLKpAwAAAAA2thdeeCE6duwYRUVF8cgjj0S9evVSJwEAAAAA/Evt27eP8ePHx8SJE+Pkk0+OQqGQOgkAAAAAAAAAAACgSnnttdeiefPmMW7cuHjwwQfjwQcfjAYNGqTOAgAAAAAAANgs2rRpE8uXL4+999472rRpE9ddd11UVFSkzgIAAAAAqrENGzbEyJEjo1+/flG/fv3UOQBAFVa/fv3o169fjBw5MjZs2JA6BwBILJs6AAAAAGBjev3116Ndu3axxx57xGOPPRZbbrll6iQAAAAAgO+sR48e8eCDD8b9998f5557bhQKhdRJAAAAAAAAAAAAAFXC+PHjo2nTprF27dpYvHhx5PP51EkAAAAAAAAAm93OO+8cZWVlcdFFF8XFF18cXbp0iU8++SR1FgAAAABQTZWVlcUHH3zgHQcAsFHk8/l4//33Y+7cualTAIDEMgXbuwAAAIBq4t13342WLVtGw4YN48knn4wddtghdRIAAAAAwA9y++23xxlnnBFXXHFFXH755alzAAAAAAAAAAAAACqtNWvWxDnnnBN33XVXHHvssXHPPfdEw4YNU2cBAAAAAAAAJDd79uwYMGBA1K9fPx566KFo0aJF6iQAAAAAoJrp06dPvPLKK/HHP/4xMplM6hwAoIorFAqx3377xa9//esYP3586hwAIKFs6gAAAACAjWHFihVx5JFHRu3ataOsrCx22GGH1EkAAAAAAD/Y6aefHtdee21cccUVccstt6TOAQAAAAAAAAAAAKiU3nrrrTj00EPjwQcfjLvvvjtGjx4dDRs2TJ0FAAAAAAAAUCm0b98+ysvL46c//Wm0bt06br755igUCqmzAAAAAIBq4rPPPospU6ZELpeLTCaTOgcAqAYymUzkcrmYMmVKfP7556lzAICEsqkDAAAAAP5dn332WbRr1y5Wr14dc+fOjV133TV1EgAAAADAv+3CCy+M3/72t3HOOefEAw88kDoHAAAAAAAAAAAAoFKZPHlyNGnSJFauXBnPPvtsDBkyxCB/AAAAAAAAgP/Hj3/843jiiSfi7LPPjnPPPTeOPvpoS0wBAAAAgI1i/PjxsWHDhhgwYEDqFACgGhkwYECsX78+xo8fnzoFAEgoUygUCqkjAAAAAH6or776Ktq2bRtvvvlmPPXUU/GrX/0qdRIAAAAAwEZTKBTitNNOi7vvvjvGjRsXffr0SZ0EAAAAAAAAAAAAkNTatWvjd7/7Xdxyyy1xzDHHxAMPPBCNGjVKnQUAAAAAAABQ6T366KMxePDg2GabbWLChAnRtGnT1EkAAAAAQBXWrFmz+NGPfhSPPvpo6hQAoJrp2rVrfPjhh7F48eLUKQBAItnUAQAAAAA/1Jo1a6Jbt27x6quvxuzZs+NXv/pV6iQAAAAAgI0qk8nE7bffHv37948BAwbE9OnTUycBAAAAAAAAAAAAJPPuu+/GYYcdFrfffnvcdtttMXHixGjUqFHqLAAAAAAAAIAq4aijjory8vLYfvvt49BDD4077rgjCoVC6iwAAAAAoAp66aWXYsmSJZHP51OnAADVUD6fj+effz5efvnl1CkAQCLZ1AEAAAAAP8S6deuiV69e8dxzz8Vjjz0WBx54YOokAAAAAIBNIpvNRklJSXTp0iV69uwZ8+fPT50EAAAAAAAAAAAAsNlNnz49ioqKYsWKFbFw4cI488wzI5PJpM4CAAAAAAAAqFJ+9rOfxYIFC2LIkCFx+umnR9++fePLL79MnQUAAAAAVDGlpaWx/fbbR+fOnVOnAADVUJcuXWK77baL0tLS1CkAQCLZ1AEAAAAA39eGDRti0KBBMXv27Jg8eXK0atUqdRIAAAAAwCZVu3btGD9+fLRs2TK6du0aixcvTp0EAAAAAAAAAAAAsFmsX78+LrzwwujSpUu0aNEili1bFgcddFDqLAAAAAAAAIAqq169ejF8+PCYOHFizJw5M5o2bRovvPBC6iwAAAAAoIpYt25djBo1Kvr37x9169ZNnQMAVEN169aN/v37x6hRo2LdunWpcwCABLKpAwAAAAC+j0KhECeffHJMmDAhxo0bF+3bt0+dBAAAAACwWdSrVy+mTJkS+++/f3To0CFefPHF1EkAAAAAAAAAAAAAm9QHH3wQbdq0iWHDhsWNN94YU6dOjW233TZ1FgAAAAAAAEC10LNnz1i2bFlsueWW0bx587j//vujUCikzgIAAAAAKrlZs2bFRx99FPl8PnUKAFCN5fP5+PDDD2P27NmpUwCABDIFN5kAAACAKqJQKMR5550XN998c5SWlsbgwYNTJwEAAAAAbHZffPFFHHHEEfG3v/0tFixYEHvttVfqJAAAAAAAAAAAAICNrqysLPr37x916tSJhx56KFq2bJk6CQAAAAAAAKBa+uabb+Kss86Ke++9NwYOHBh33XVXbLnllqmzAAAAAIBKqkePHvGXv/wlli1bljoFAKjmioqKYo899ohJkyalTgEANrNs6gAAAACA72ro0KFx8803x/Dhw2Pw4MGpcwAAAAAAkmjcuHHMnj07GjduHMXFxfHee++lTgIAAAAAAAAAAADYaDZs2BBXXHFFtG/fPoqKimL58uXRsmXL1FkAAAAAAAAA1dYWW2wR99xzT4wePToeeeSROOigg+KVV15JnQUAAAAAVEIff/xxTJs2LXK5XOoUAKAGyOVyMW3atPjkk09SpwAAm1k2dQAAAADAd3HrrbfG5ZdfHtdcc02cccYZqXMAAAAAAJLacccdY+7cuZHJZKK4uDg++uij1EkAAAAAAAAAAAAA/7YPP/ww2rdvH0OHDo2rrroqZs6cGTvssEPqLAAAAAAAAIAaoX///vH8889HJpOJZs2axahRo1InAQAAAACVzNixYyOTycSxxx6bOgUAqAH69+8fEf/5GwQAqFkyhUKhkDoCAAAA4J958MEH4/jjj48LLrggrr/++shkMqmTAAAAAAAqhTfffDNatWoVO+20UzzxxBOxzTbbpE4CAAAAAAAAAAAA+EGefPLJ6Nu3bxQKhRg7dmy0adMmdRIAAAAAAABAjfT111/HaaedFiNGjIgTTjghhg8fHltssUXqLAAAAACgEjjggAPi5z//eUyaNCl1CgBQQ/To0SPefvvtKC8vT50CAGxG2dQBAAAAAP/MhAkT4sQTT4yTTz45rr/++shkMqmTAAAAAAAqjT333DPKysrivffei86dO8eqVatSJwEAAAAAAAAAAAB8LxUVFXHddddFmzZtYu+9947ly5dHmzZtUmcBAAAAAAAA1FhbbrlllJaWxoMPPhijR4+O5s2bx+uvv546CwAAAABIrLy8PF544YXI5/OpUwCAGiSfz8fy5ctj+fLlqVMAgM0omzoAAAAA4H8zY8aM6N+/f/Tr1y/uuOOOyGQyqZMAAAAAACqdX//61zFr1qx46aWXonv37rFmzZrUSQAAAAAAAAAAAADfyaeffhpdunSJiy66KC666KIoKyuLnXfeOXUWAAAAAAAAAPGfS04XLVoUa9asiaZNm8aECRNSJwEAAAAACZWWlsZOO+0UHTp0SJ0CANQgHTp0iJ122ilKS0tTpwAAm1E2dQAAAADAP/Lkk0/GMcccE507d46SkpLIZh1jAAAAAAD8b5o1axbTpk2Lp59+Ovr27Rvr1q1LnQQAAAAAAAAAAADwTz377LNRVFQUixcvjpkzZ8bQoUOjdu3aqbMAAAAAAAAA+G/233//WLJkSXTu3Dn69OkTZ5xxRnz77bepswAAAACAzWzt2rUxZsyYGDhwoPcfAMBmVadOnRgwYECMGTMm1q5dmzoHANhMsqkDAAAAAP5fixcvji5dusShhx4a48ePjzp16qROAgAAAACo9Fq3bh2TJk2K6dOnRy6Xi4qKitRJAAAAAAAAAAAAAP9DoVCIm2++OQ477LDYbbfdory8PDp06JA6CwAAAAAAAID/xVZbbRVjx46NO++8M+69995o2bJlvP3226mzAAAAAIDN6LHHHotPP/008vl86hQAoAbK5/PxySefxPTp01OnAACbSaZQKBRSRwAAAAD8Xy+99FIcdthhsffee8ecOXOiYcOGqZMAAAAAAKqUiRMnRt++feOkk06KO++8MzKZTOokAAAAAAAAAAAAgIiI+PzzzyOfz8fUqVPjvPPOi2uvvTbq1KmTOgsAAAAAAACA72jp0qXRu3fv+PTTT2PEiBHRrVu31EkAAAAAwGbQtWvX+Oijj2LRokWpUwCAGuqggw6KnXfeOR599NHUKQDAZpBNHQAAAADwf7355pvRtm3b+MlPfhIzZsyIhg0bpk4CAAAAAKhyevXqFffdd1/cfffd8dvf/jYKhULqJAAAAAAAAAAAAIBYsmRJHHjggfHkk0/G1KlTY9iwYVGnTp3UWQAAAAAAAAB8DwceeGAsXbo02rRpE927d49zzz031q1blzoLAAAAANiEVqxYETNnzoxcLpc6BQCowXK5XMyYMSNWrFiROgUA2AyyqQMAAAAAIiLee++9KC4ujkaNGsWcOXOicePGqZMAAAAAAKqs4447Lm655ZYYNmxYXHvttalzAAAAAAAAAAAAgBqsUCjEHXfcEYceemhsv/32UV5eHkcddVTqLAAAAAAAAAB+oMaNG8ekSZPilltuieHDh0fr1q3jvffeS50FAAAAAGwio0ePjtq1a0ffvn1TpwAANVi/fv2iVq1aMWbMmNQpAMBmkCkUCoXUEQAAAEDN9tFHH8Vhhx0Wa9asiQULFsRuu+2WOgkAAAAAoFoYOnRoXHbZZTF8+PA444wzUucAAAAAAAAAAAAANcyXX34ZJ554YkyYMCHOOOOMGDZsWNSrVy91FgAAAAAAAAAbyXPPPRe9e/eO1atXx6hRo6Jjx46pkwAAAACAjahQKMSvf/3r2G+//WL8+PGpcwCAGq5Pnz7x8ssvx4svvhiZTCZ1DgCwCWVTBwAAAAA12xdffBHt27ePlStXxty5c2O33XZLnQQAAAAAUG1ccsklce6558aZZ54ZpaWlqXMAAAAAAAAAAACAGuSFF16Ipk2bxsyZM2PChAkxfPjwqFevXuosAAAAAAAAADai5s2bR3l5eRx88MHRqVOnuOiii2L9+vWpswAAAACAjWTJkiXxyiuvRD6fT50CABD5fD5efvnlWLp0aeoUAGATy6YOAAAAAGquVatWRadOneLdd9+NsrKy2HPPPVMnAQAAAABUK5lMJoYNGxYnnnhiHH/88TFp0qTUSQAAAAAAAAAAAEA1VygU4v7774/mzZvHlltuGUuXLo1evXqlzgIAAAAAAABgE9luu+1i2rRpcf3118eNN94YRx55ZHzwwQepswAAAACAjaCkpCR23XXXKC4uTp0CABBt27aNXXbZJUpKSlKnAACbWDZ1AAAAAFAzrVmzJrp37x4vvvhizJo1K37961+nTgIAAAAAqJYymUzcdddd0bt37+jXr1/MmjUrdRIAAAAAAAAAAABQTX399dcxePDgOPHEE2PQoEHxzDPPxF577ZU6CwAAAAAAAIBNLJvNxm9/+9t44okn4s0334yioqKYN29e6iwAAAAA4N+wZs2aGDduXAwaNChq1aqVOgcAIGrVqhWDBg2KsWPHxpo1a1LnAACbUDZ1AAAAAFDzrFu3Lvr27RtPP/10TJs2LZo1a5Y6CQAAAACgWqtVq1aMHDkyOnToED169IgFCxakTgIAAAAAAAAAAACqmVdeeSUOOuigeOSRR2L06NFxzz33xBZbbJE6CwAAAAAAAIDNqFWrVlFeXh77779/tG3bNq666qrYsGFD6iwAAAAA4AeYOnVqfPHFF5HL5VKnAAD8l3w+H1988UU8+uijqVMAgE0oUygUCqkjAAAAgJqjoqIiBg0aFA899FBMnTo1OnXqlDoJAAAAAKDGWLNmTXTq1CmWLFkSjz/+eDRt2jR1EgAAAAAAAAAAAFANjB49OoYMGRK77757TJw4MfbZZ5/USQAAAAAAAAAktGHDhrjmmmviiiuuiOLi4hg9enTsuOOOqbMAAAAAgO+hQ4cOsWrVqli4cGHqFACAv3PooYfG1ltvHTNnzkydAgBsItnUAQAAAEDNUSgU4rTTTotx48bFmDFjolOnTqmTAAAAAABqlPr168fUqVPjV7/6VXTo0CFeeeWV1EkAAAAAAAAAAABAFfbNN9/ESSedFAMHDoyePXvGokWLYp999kmdBQAAAAAAAEBitWrVissuuyzKysrihRdeiKKioliwYEHqLAAAAADgO/rrX/8ac+bMiVwulzoFAOB/yOVyMWfOnHj//fdTpwAAm0g2dQAAAABQMxQKhfjd734Xd999d9x3333Ru3fv1EkAAAAAADXSVlttFTNmzIhdd901iouL46233kqdBAAAAAAAAAAAAFRBr7/+ehxyyCExatSoeOCBB6K0tDS23HLL1FkAAAAAAAAAVCJHHnlklJeXx5577hlHHHFE3HDDDVFRUZE6CwAAAAD4F0aNGhX169e3cxAAqJR69+4d9erVi1GjRqVOAQA2kWzqAAAAgP+PvfuO0qq897//maEXUeyi2KLGaCKCvRsBUSlqEKyUsffeolFjbLHFktijVJFmQRSkiEEwoiJgN1ZiAXtDlDZzP3/8zvE5OSfGNrCH4fVai+Vas6/ru9/7T+9733sDy4bLLrssV1xxRa655poceuihRecAAAAAACzTVlxxxYwdOzZNmzZN27Zt8+677xadBAAAAAAAAAAAACxFhg4dmi233DJff/11nnjiiRx66KEpKysrOgsAAAAAAACAGqhFixZ5+OGHc+aZZ+bss89O586d8/HHHxedBQAAAAB8i1KplD59+qRr165p1qxZ0TkAAP/H8ssvn9/85jfp06dPSqVS0TkAwGJQXnQAAAAAUPv95S9/ybnnnpsLL7wwJ598ctE5AAAAAAAkWW211TJ+/PhUVlamffv2+fDDD4tOAgAAAAAAAAAAAGq4+fPn54QTTsj++++fjh07ZurUqdlss82KzgIAAAAAAACghqtbt24uvfTSjBo1KlOmTEnr1q0zZcqUorMAAAAAgH/j8ccfz6uvvpqKioqiUwAAvlVFRUVeeeUV3zsCQC1VXnQAAAAAULv169cvJ5xwQk499dScd955RecAAAAAAPA/rL322hk/fnw+/vjjdOjQIZ9//nnRSQAAAAAAAAAAAEAN9eabb2bHHXfMrbfemhtvvDGDBg3KcsstV3QWAAAAAAAAAEuRPffcMzNmzMhaa62VnXbaKddee21KpVLRWQAAAADA/9CnT5+ss8462XXXXYtOAQD4Vr/+9a+z9tprp0+fPkWnAACLQXnRAQAAAEDtdffdd+fQQw/N4YcfnquuuiplZWVFJwEAAAAA8L9stNFGGTduXN5888107Ngxc+fOLToJAAAAAAAAAAAAqGFGjBiRNm3a5OOPP87f//73HHPMMX4/DgAAAAAAAMCP0rJly0ycODEnnXRSTjnllHTt2jWfffZZ0VkAAAAAQJK5c+dmyJAh6dWrV8rLy4vOAQD4VuXl5enVq1cGDx6cr776qugcAKCa+VQCAAAAWCzGjBmTAw88MN26dcvNN9/swZoAAAAAADXYZpttltGjR2fGjBn5zW9+k/nz5xedBAAAAAAAAAAAANQACxcuzGmnnZZ99tknu+66a6ZNm5Ytttii6CwAAAAAAAAAlnL16tXLVVddlXvvvTcTJkzIFltskWnTphWdBQAAAADLvHvvvTdz5sxJr169ik4BAPhOvXr1ypw5c3LvvfcWnQIAVLOyUqlUKjoCAAAAqF0mTZqUDh06pG3btrnnnntSr169opMAAAAAAPgeJkyYkL322it77bVXhg4dmrp16xadBAAAAAAAAAAAABTk7bffzv7775+nnnoqV155ZU466aSUlZUVnQUAAAAAAABALfPGG2+ke/fuee6553Lttdfm6KOP9v00AAAAABSkbdu2qayszN/+9reiUwAAvpdddtkl9erVy/jx44tOAQCqUXnRAQAAAEDt8vTTT6dTp07ZdtttM3To0NSrV6/oJAAAAAAAvqfddtstw4YNy8iRI3PYYYelqqqq6CQAAAAAAAAAAACgAKNHj07r1q3zzjvvZNKkSTn55JO9+BIAAAAAAACAxWL99dfPY489liOPPDLHHntsDjrooMyZM6foLAAAAABY5sycOTMTJkxIRUVF0SkAAN9bRUVFJkyYkH/+859FpwAA1ai86AAAAACg9njxxRfToUOHbLzxxhkxYkQaNWpUdBIAAAAAAD9Q586d079//wwYMCAnnnhiSqVS0UkAAAAAAAAAAADAErJo0aKce+652WuvvbLNNttk+vTp2XbbbYvOAgAAAAAAAKCWa9CgQf785z9nyJAhefDBB7PlllvmueeeKzoLAAAAAJYp/fv3T9OmTbPffvsVnQIA8L3tt99+ady4cfr37190CgBQjcqLDgAAAABqhzfeeCPt27dPixYtMnr06Cy33HJFJwEAAAAA8CMdeOCBueWWW3LDDTfkd7/7XdE5AAAAAAAAAAAAwBIwe/bstGvXLpdffnn++Mc/ZuTIkVlppZWKzgIAAAAAAABgGdK9e/dMnTo1DRs2zNZbb50+ffoUnQQAAAAAy4Sqqqr07ds33bp1S5MmTYrOAQD43po2bZpu3bqlb9++qaqqKjoHAKgm5UUHAAAAAEu/d999N+3atUvjxo0zduzYrLjiikUnAQAAAADwEx1xxBG56qqrcumll+byyy8vOgcAAAAAAAAAAABYjCZMmJDNN988r7zySiZMmJCzzjor5eUeVQcAAAAAAADAkrfRRhtlypQpOeSQQ3LooYemd+/emTt3btFZAAAAAFCrTZo0KW+++WYqKiqKTgEA+MEqKiryxhtvZPLkyUWnAADVxBMvAAAAgJ/ko48+Svv27bNo0aKMHz8+q6++etFJAAAAAABUk9NOOy3nn39+zj777Nx4441F5wAAAAAAAAAAAADVrLKyMn/4wx/Srl27bLbZZpkxY0Z23nnnorMAAAAAAAAAWMY1atQot912W/r165dhw4Zlm222yUsvvVR0FgAAAADUWn369MnPfvaz7LjjjkWnAAD8YDvttFPWX3/99OnTp+gUAKCalBcdAAAAACy9Pv/883To0CEff/xxxo8fn3XWWafoJAAAAAAAqtnvf//7nHTSSTnuuOMycODAonMAAAAAAAAAAACAavLBBx9kzz33zO9///tccMEFeeihh7LqqqsWnQUAAAAAAAAA3+jZs2eeeuqpVFVVZauttsqdd95ZdBIAAAAA1Dpz5szJsGHD0rt375SVlRWdAwDwg5WVlaV3794ZNmxYvvzyy6JzAIBqUF50AAAAALB0+uqrr9KpU6e88cYbGTt2bDbaaKOikwAAAAAAWAzKysrypz/9KYceemh69+6d++67r+gkAAAAAAAAAAAA4CeaNGlSWrdunWeeeSbjxo3LBRdckDp16hSdBQAAAAAAAAD/xyabbJKnnnoqv/nNb3LIIYfkqKOOyrx584rOAgAAAIBaY/jw4fn666/Ts2fPolMAAH60Xr165auvvsrw4cOLTgEAqkFZqVQqFR0BAAAALF3mz5+fLl265LHHHsv48eOz7bbbFp0EAAAAAMBiVllZmQMPPDAjRozIAw88kPbt2xedBAAAAAAAAAAAAPxAVVVVufLKK3Puuedmhx12yF133ZUWLVoUnQUAAAAAAAAA36lUKuX222/PCSeckI033jjDhg3LBhtsUHQWAAAAACz1dt555zRo0CDjxo0rOgUA4Cdp165dFi5cmIkTJxadAgD8ROVFBwAAAABLl0WLFuWggw7KxIkTM2LEiGy77bZFJwEAAAAAsATUqVMnAwcOTNu2bbPPPvvkscceKzoJAAAAAAAAAAAA+AE+/vjjdOnSJWeffXbOPPPMPPzww2nRokXRWQAAAAAAAADwvZSVleXwww/PlClTMnfu3LRp0ybDhw8vOgsAAAAAlmqvvfZaJk2alIqKiqJTAAB+soqKijz66KN5/fXXi04BAH6i8qIDAAAAgKVHVVVVDj/88IwYMSJDhw5N27Zti04CAAAAAGAJql+/foYPH54tt9wyHTt2zPTp04tOAgAAAAAAAAAAAL6HKVOmpE2bNnn88cfz4IMP5tJLL03dunWLzgIAAAAAAACAH6xVq1aZOnVq9thjj3Tr1i0nnnhi5s+fX3QWAAAAACyV+vXrl2bNmmXfffctOgUA4Cfbd99906xZs/Tr16/oFADgJyovOgAAAABYOpRKpZx00knp379/+vfvny5duhSdBAAAAABAARo3bpyRI0dmww03zO67756XX3656CQAAAAAAAAAAADgW5RKpVx77bXZaaedsuaaa2b69OnZa6+9is4CAAAAAAAAgJ+kWbNmGTJkSP7yl7/klltuyU477ZSZM2cWnQUAAAAAS5XKysr069cvBxxwQBo1alR0DgDAT9a4cePsv//+6devX6qqqorOAQB+gvKiAwAAAIClw3nnnZe//OUvufnmm3PQQQcVnQMAAAAAQIGaNWuWhx56KKuttlratWvnoVQAAAAAAAAAAABQA3322Wfp2rVrTjnllJx00kmZOHFi1l577aKzAAAAAAAAAKBalJWV5bjjjstjjz2WDz/8MK1bt879999fdBYAAAAALDUeeeSRvP3226moqCg6BQCg2lRUVOStt97KI488UnQKAPATlBcdAAAAANR8V1xxRS655JJceeWVOfLII4vOAQAAAACgBlhppZUybty4NGzYMO3atcvs2bOLTgIAAAAAAAAAAAD+y7Rp07LFFltkwoQJuffee3PVVVelXr16RWcBAAAAAAAAQLXbcsstM23atOyyyy7Ze++9c+aZZ2bhwoVFZwEAAABAjdenT59svPHG2WabbYpOAQCoNttuu21+/vOfp0+fPkWnAAA/QXnRAQAAAEDNdvPNN+ess87Keeedl9NPP73oHAAAAAAAapA11lgj48ePz7x589K+fft8/PHHRScBAAAAAAAAAADAMq1UKuXmm2/Odtttl+bNm2fatGnZZ599is4CAAAAAAAAgMWqefPmuffee3P11Vfnmmuuya677pp33nmn6CwAAAAAqLE+++yz3HPPPendu3fKysqKzgEAqDZlZWXp3bt37r777nz++edF5wAAP1J50QEAAABAzTVw4MAce+yxOfHEE3PhhRcWnQMAAAAAQA207rrrZvz48fnggw+yxx575Isvvig6CQAAAAAAAAAAAJZJc+bMycEHH5xjjjkmRxxxRB577LGsv/76RWcBAAAAAAAAwBJRVlaWU089NRMnTsxbb72V1q1bZ8yYMUVnAQAAAECNNHTo0CxYsCA9evQoOgUAoNr16NEjCxYsyNChQ4tOAQB+pLJSqVQqOgIAAACoeUaMGJGuXbumZ8+e+etf/5ry8vKikwAAAAAAqMGmT5+eX//612nVqlVGjx6dxo0bF50EAAAAAAAAAAAAy4znnnsu++23X2bNmpW//vWv2X///YtOAgAAAAAAAIDCfPTRR+nRo0fGjBmTc889N7///e9Tp06dorMAAAAAoMbYbrvt0rx584waNaroFACAxWLPPffM559/nr///e9FpwAAP0J50QEAAABAzTN+/Ph07949++67b2677baUl/sIAQAAAACA/6x169YZNWpUpk6dmv322y8LFiwoOgkAAAAAAAAAAACWCX369MnWW2+dhg0b5umnn87+++9fdBIAAAAAAAAAFGrllVfOgw8+mEsuuSSXXnpp2rVrl9mzZxedBQAAAAA1wksvvZQpU6akoqKi6BQAgMWmoqIijz/+eF5++eWiUwCAH6G86AAAAACgZvn73/+evffeO7vttlvuvPPO1KlTp+gkAAAAAACWEttvv33uu+++PPzwwznkkENSWVlZdBIAAAAAAAAAAADUWnPnzk3v3r1z6KGH5pBDDsmUKVOy0UYbFZ0FAAAAAAAAADVCeXl5fvvb32bChAl5+eWX07p16zzyyCNFZwEAAABA4fr165fmzZunS5cuRacAACw2Xbp0SfPmzdOvX7+iUwCAH6G86AAAAACg5pgxY0b22muvbLHFFrn77rtTv379opMAAAAAAFjKtG/fPkOGDMk999yTI444IlVVVUUnAQAAAAAAAAAAQK3z0ksvZZtttsmwYcPSr1+/3HbbbWnUqFHRWQAAAAAAAABQ4+yyyy6ZMWNGfvnLX6Zdu3a5+OKLPRcHAAAAgGXWokWL0r9//xx00EFp0KBB0TkAAItNw4YNc+CBB6Z///6prKwsOgcA+IHKiw4AAAAAaoaXX345u+++ezbccMM88MADady4cdFJAAAAAAAspfbZZ5/07ds3ffr0yamnnppSqVR0EgAAAAAAAAAAANQagwYNylZbbZWqqqo8+eST6dmzZ9FJAAAAAAAAAFCjrbbaahkzZkzOO++8nH/++dlrr73y4YcfFp0FAAAAAEvcuHHjMnv27FRUVBSdAgCw2FVUVGTWrFkZN25c0SkAwA9UVvLWKwAAAFjmzZw5MzvttFOWX375TJw4MSuttFLRSQAAAAAA1AI33XRTjj322Jx//vm58MILi84BAAAAAAAAAACApdq8efNy0kkn5dZbb80hhxySm266KU2bNi06CwAAAAAAAACWKuPGjcvBBx+c+vXrZ/Dgwdlxxx2LTgIAAACAJaZ79+55+eWX88wzz6SsrKzoHACAxapUKmWzzTbLJptskiFDhhSdAwD8AOVFBwAAAADFmj17dtq1a5f69etn3LhxWWmllYpOAgAAAACgljjmmGPyxz/+MX/4wx9y9dVXF50DAAAAAAAAAAAAS63XXnst2223Xfr165fbbrst/fv3T9OmTYvOAgAAAAAAAIClTvv27TN9+vSsv/762XXXXXPllVemqqqq6CwAAAAAWOw++eSTjBgxIr17905ZWVnROQAAi11ZWVl69+6d++67L5988knROQDAD1BedAAAAABQnI8//ji777575s2bl/Hjx2eNNdYoOgkAAAAAgFrmrLPOyjnnnJPTTz89t956a9E5AAAAAAAAAAAAsNQZPnx42rRpk7lz5+aJJ57I4Ycf7gH4AAAAAAAAAPATrLnmmpkwYULOOOOMnHnmmdlnn328jBUAAACAWu+uu+5KVVVVDjnkkKJTAACWmEMOOSSVlZUZPHhw0SkAwA9QViqVSkVHAAAAAEvenDlz0rZt27z55puZNGlSNt5446KTAAAAAACopUqlUk488cTccMMNufPOO3PggQcWnQQAAAAAAAAAAAA13oIFC3LGGWfk+uuvT7du3fLXv/41zZo1KzoLAAAAAAAAAGqVBx98MD169EizZs0ydOjQbL311kUnAQAAAMBiseWWW2bNNdfMiBEjik4BAFiiunTpktmzZ+epp54qOgUA+J7Kiw4AAAAAlryvv/46nTt3ziuvvJKxY8dm4403LjoJAAAAAIBarKysLNddd1169OiRnj17ZuTIkUUnAQAAAAAAAAAAQI02c+bM7LTTTrnpppvyl7/8JUOGDEmzZs2KzgIAAAAAAACAWqdjx46ZPn16Vl999ey44465/vrrUyqVis4CAAAAgGr13HPP5emnn05FRUXRKQAAS1xFRUWmTp2a559/vugUAOB7Ki86AAAAAFiyFixYkP322y9PPfVUHnzwwbRu3broJAAAAAAAlgHl5eW5/fbb06VLl3Tr1i0TJkwoOgkAAAAAAAAAAABqpJEjR6ZNmzb54IMP8thjj+W4445LWVlZ0VkAAAAAAAAAUGuts846efTRR3PcccflpJNOSrdu3fL5558XnQUAAAAA1aZv375ZZZVV0rFjx6JTAACWuI4dO2bllVdO3759i04BAL6n8qIDAAAAgCWnsrIyhxxySMaPH5/77rsvO+ywQ9FJAAAAAAAsQ+rWrZtBgwZll112SZcuXTJlypSikwAAAAAAAAAAAKDGWLhwYc4888x06dIlO+20U6ZNm5atttqq6CwAAAAAAAAAWCbUr18/11xzTe6+++6MGzcuW2yxRaZPn150FgAAAAD8ZAsXLszAgQNz8MEHp169ekXnAAAscfXr18/BBx+cAQMGZOHChUXnAADfQ3nRAQAAAMCSUVVVlSOPPDL33HNPBg8enPbt2xedBAAAAADAMqhBgwa55557svnmm2fPPffMs88+W3QSAAAAAAAAAAAAFO6dd97JrrvummuuuSZXXXVV7rvvvjRv3rzoLAAAAAAAAABY5vzmN7/JtGnTsvzyy2e77bbLLbfcklKpVHQWAAAAAPxoo0ePzgcffJCKioqiUwAAClNRUZEPPvggDz30UNEpAMD3UFZyxw4AAADUeqVSKaeeemquvfba9O/fPz169Cg6CQAAAACAZdznn3+e3XbbLe+8804mTZqUjTbaqOgkAAAAAAAAAAAAKMSYMWNyyCGHpGHDhhkyZEi23377opMAAAAAAAAAYJk3b968nHrqqbnpppty0EEH5ZZbbknTpk2LzgIAAACAH2zffffNW2+9laeffrroFACAQrVp0ybrrrtu7rnnnqJTAIDvUF50AAAAALD4XXjhhbn22mtzww03pEePHkXnAAAAAABAll9++Tz00ENZaaWV0q5du7z11ltFJwEAAAAAAAAAAMASVVlZmfPOOy977rlnttxyy0yfPj3bb7990VkAAAAAAAAAQJKGDRvmxhtvzF133ZX7778/W221VZ5//vmiswAAAADgB/nggw/ywAMPpHfv3kWnAAAUrnfv3hk5cmQ+/PDDolMAgO9QXnQAAAAAsHj96U9/yoUXXpjLLrssxx57bNE5AAAAAADwjVVWWSXjxo1L3bp1065du7z//vtFJwEAAAAAAAAAAMAS8d5776V9+/a59NJLc8kll+TBBx/MyiuvXHQWAAAAAAAAAPC/HHDAAZk6dWrq1auXrbfeOv369Ss6CQAAAAC+t0GDBqWsrCwHHXRQ0SkAAIU76KCDUlZWlkGDBhWdAgB8h7JSqVQqOgIAAABYPG677bYceeSR+e1vf5tLL7206BwAAAAAAPi33njjjey4445ZeeWV87e//S0rrrhi0UkAAAAAAAAAAACw2DzyyCM58MADU1ZWlrvuuiu77rpr0UkAAAAAAAAAwHf46quvcsIJJ+SOO+5IRUVF/vKXv6Rx48ZFZwEAAADAtyqVStl8882z4YYbZvjw4UXnAADUCF27ds3rr7+eGTNmFJ0CAPwH5UUHAAAAAIvH4MGDc9RRR+W4447LJZdcUnQOAAAAAAB8q/XXXz/jx4/PrFmzstdee2XOnDlFJwEAAAAAAAAAAEC1q6qqysUXX5x27dpl0003zYwZM7LrrrsWnQUAAAAAAAAAfA+NGzfO7bffnr59+2bw4MHZZptt8o9//KPoLAAAAAD4VtOnT8+zzz6bioqKolMAAGqMioqKPPPMM5k+fXrRKQDAf1BedAAAAABQ/R544IH06NEjhxxySK6//vqUlZUVnQQAAAAAAP/RJptskjFjxuTFF1/M3nvvnXnz5hWdBAAAAAAAAAAAANXmww8/zF577ZXzzz8/5513XsaOHZvVVlut6CwAAAAAAAAA4Afq1atXnnzyySxatChbbrll7rrrrqKTAAAAAODf6tu3b1ZfffV06NCh6BQAgBpjjz32yGqrrZa+ffsWnQIA/AflRQcAAAAA1euRRx7Jfvvtl86dO+eOO+5Iebn//QcAAAAAYOmwxRZb5MEHH8yUKVPSrVu3LFy4sOgkAAAAAAAAAAAA+Mkee+yxtG7dOtOmTcuYMWPy+9//PnXq1Ck6CwAAAAAAAAD4kX75y1/mqaeeSpcuXXLQQQflmGOOybx584rOAgAAAIBvzJ8/P3feeWd69OiRunXrFp0DAFBj1K1bNz169Midd96ZBQsWFJ0DAHyL8qIDAAAAgOrzxBNPpHPnztl5551z1113uZEBAAAAAIClzk477ZR77rknY8aMSc+ePVNZWVl0EgAAAAAAAAAAAPwopVIpV111VXbZZZest956mT59etq3b190FgAAAAAAAABQDZo2bZqBAwfmlltuSZ8+fbL99tvn9ddfLzoLAAAAAJIkDzzwQD755JNUVFQUnQIAUONUVFTk448/zgMPPFB0CgDwLcpKpVKp6AgAAADgp3v22Wez6667ZpNNNsmYMWPSpEmTopMAAAAAAOBHu/vuu9O9e/ccdthhueWWW1JWVlZ0EgAAAAAAAAAAAHxvn3zySXr37p2RI0fmrLPOysUXX5y6desWnQUAAAAAAAAALAbTp09Pt27d8uGHH6ZPnz75zW9+U3QSAAAAAMu4Tp065aOPPsqUKVOKTgEAqJG22WabrLrqqhk5cmTRKQDAv1FedAAAAADw07366qvZfffds+666+bBBx9MkyZNik4CAAAAAICfpGvXrrnjjjty22235YwzzkipVCo6CQAAAAAAAAAAAL6XJ598Mm3atMnkyZMzcuTI/PGPf0zdunWLzgIAAAAAAAAAFpPWrVvn6aefTvv27dO1a9ecfPLJWbBgQdFZAAAAACyjZs+endGjR6d3795FpwAA1Fi9e/fO6NGj89577xWdAgD8G+VFBwAAAAA/zVtvvZV27dqlefPmGTNmTJZffvmikwAAAAAAoFr06tUr119/fa6++upcfPHFRecAAAAAAAAAAADAf1QqlXL99ddnxx13zOqrr57p06enU6dORWcBAAAAAAAAAEvA8ssvn2HDhuX666/PjTfemJ122in//Oc/i84CAAAAYBk0cODA1KtXLwcccEDRKQAANdYBBxyQunXrZuDAgUWnAAD/RlmpVCoVHQEAAAD8OO+//3522mmnLFy4MJMnT86aa65ZdBIAAAAAAFS7Sy65JL/73e9y7bXX5qSTTio6BwAAAAAAAAAAAP6Pzz//PIcddljuvvvunHzyybn88stTv379orMAAAAAAAAAgAI8+eST6d69e7744ov0798/nTp1KjoJAAAAgGVEqVTKpptumlatWuWuu+4qOgcAoEY74IAD8txzz+X5559PWVlZ0TkAwP9QXnQAAAAA8ON8+umn2X333fPll19m/PjxWXPNNYtOAgAAAACAxeKcc87JmWeemZNPPjl33HFH0TkAAAAAAAAAAADwL6ZPn54tttgi48aNy913351rrrkm9evXLzoLAAAAAAAAACjI1ltvnWnTpmXHHXdM586dc/bZZ2fRokVFZwEAAACwDHjyySfz0ksvpaKiougUAIAar6KiIi+++GKeeuqpolMAgP+lvOgAAAAA4IebM2dO9txzz7z77rsZN25cfvaznxWdBAAAAAAAi01ZWVn++Mc/5uijj84RRxyRoUOHFp0EAAAAAAAAAAAAKZVKufXWW7PddtulWbNmmTZtWn7zm98UnQUAAAAAAAAA1AArrrhiRowYkSuvvDJXXXVVdtttt7z77rtFZwEAAABQy/Xt2zdrrbVW2rZtW3QKAECN165du6y55prp27dv0SkAwP9SXnQAAAAA8MPMmzcv++yzT1588cU89NBD2XTTTYtOAgAAAACAxa6srCw33HBDDjzwwBx88MEZNWpU0UkAAAAAAAAAAAAsw7788ssccsghOeqoo3LooYfm73//e372s58VnQUAAAAAAAAA1CBlZWU5/fTTM3HixLzxxhtp3bp1xo4dW3QWAAAAALXU119/nbvuuis9e/ZMnTp1is4BAKjx6tSpk549e+auu+7KvHnzis4BAP6H8qIDAAAAgO9v4cKF6d69e/7+97/ngQceyJZbbll0EgAAAAAALDHl5eXp06dPOnbsmK5du2bixIlFJwEAAAAAAAAAALAMev7557PVVlvl/vvvz6BBg3LjjTemYcOGRWcBAAAAAAAAADXUDjvskOnTp6dNmzbZY489csEFF6SysrLoLAAAAABqmREjRuTzzz9P7969i04BAFhq9O7dO5999llGjBhRdAoA8D+UlUqlUtERAAAAwHerrKxMjx49Mnz48Nx///3ZY489ik4CAAAAAIBCzJs3L506dcoTTzyRCRMmZKuttio6CQAAAAAAAAAAgGVEv379cswxx2SDDTbIsGHD8vOf/7zoJAAAAAAAAABgKVFVVZXLLrss559/fnbdddcMGjQoq622WtFZAAAAANQSHTp0yNy5czN58uSiUwAAlio77LBDlltuuTz00ENFpwAA/6W86AAAAADgu5VKpRx77LEZMmRIBg0alD322KPoJAAAAAAAKEzDhg1z33335Ve/+lX22GOPPP/880UnAQAAAAAAAAAAUMt99dVXOeyww9K7d+8ceOCBmTJlSn7+858XnQUAAAAAAAAALEXKy8tz7rnnZvz48XnhhRey+eab529/+1vRWQAAAADUAm+//XbGjRuXioqKolMAAJY6FRUVGTt2bN55552iUwCA/1JedAAAAADwn5VKpZx55pm59dZbc/vtt2e//fYrOgkAAAAAAArXtGnTjBo1Ki1btkz79u3z2muvFZ0EAAAAAAAAAABALfWPf/wj2267be6666706dMnt99+exo3blx0FgAAAAAAAACwlPr1r3+dGTNmZOONN07btm1z6aWXpqqqqugsAAAAAJZiAwYMSKNGjdK9e/eiUwAAljrdu3dPw4YNM2DAgKJTAID/Ul50AAAAAPCfXXLJJbnqqqty3XXXpXfv3kXnAAAAAABAjbHCCitk7NixWX755dOuXbu88847RScBAAAAAAAAAABQywwePDhbbrllFixYkCeffNJvvgEAAAAAAACAarH66qtn/PjxOeecc/K73/0uHTt2zEcffVR0FgAAAABLoVKplD59+qRr165Zbrnlis4BAFjqNGvWLF27dk2fPn1SKpWKzgEAkpQXHQAAAAB8u+uuuy7nnXdeLrroopx44olF5wAAAAAAQI2z6qqrZty4cSmVSmnXrl0++OCDopMAAAAAAAAAAACoBebNm5djjz02Bx54YLp06ZKpU6fml7/8ZdFZAAAAAAAAAEAtUqdOnVx00UUZPXp0pk6dmtatW+fvf/970VkAAAAALGUee+yxvPbaa6moqCg6BQBgqVVRUZFXX33V93UAUEOUFx0AAAAA/Ht9+vTJySefnDPOOCPnnntu0TkAAAAAAFBjtWzZMg8//HA+//zzdOjQIZ999lnRSQAAAAAAAAAAACzFXn/99Wy//fa54447cvPNN2fgwIFp2rRp0VkAAAAAAAAAQC3VoUOHTJ8+Peuss0522WWXXH311SmVSkVnAQAAALCU6Nu3b9Zdd93ssssuRacAACy1dt1116yzzjrp27dv0SkAQJLyogMAAACA/2vYsGE5/PDDc9RRR+Xyyy9PWVlZ0UkAAAAAAFCjbbDBBhk7dmz++c9/Zq+99sqXX35ZdBIAAAAAAAAAAABLoXvuuSdt2rTJF198kccffzxHHXWU33sDAAAAAAAAAIvdWmutlUceeSSnnnpqTj/99Oy777759NNPi84CAAAAoIabO3duhgwZkl69eqW8vLzoHACApVZ5eXl69eqVIUOGZO7cuUXnAMAyz6ccAAAAUMOMHj06Bx98cA444IDccMMNHtQJAAAAAADf069+9as89NBDee6557Lvvvtm3rx5RScBAAAAAAAAAACwlFiwYEFOOeWUdO3aNe3bt8/TTz+d1q1bF50FAAAAAAAAACxD6tWrl8svvzz3339/Hn300bRp0yZTp04tOgsAAACAGuyee+7Jl19+mV69ehWdAgCw1OvVq1fmzJmTe++9t+gUAFjmlZVKpVLREQAAAMD/M3HixOyxxx7ZfffdM3z48NSrV6/oJAAAAAAAWOr87W9/y5577pkOHTpk2LBhPm8HAAAAAAAAAADgP3rrrbfSvXv3TJs2LVdffXWOP/74lJWVFZ0FAAAAAAAAACzDZs6cme7du+eZZ57Jn/70pxx77LHuZwAAAADg/9htt91SKpXyyCOPFJ0CAFAr7LrrrqlTp04efvjholMAYJlWXnQAAAAA8P9MnTo1nTt3zvbbb58hQ4Z4UTQAAAAAAPxIu+66a4YPH54HH3wwhx56aKqqqopOAgAAAAAAAAAAoIZ68MEH07p167z33nuZPHlyTjjhBC8yBAAAAAAAAAAKt+6662by5Mk5+uijc/zxx2f//ffPF198UXQWAAAAADXIm2++mUceeSQVFRVFpwAA1BoVFRWZMGFCZs6cWXQKACzTyosOAAAAAJLnn38+HTp0yKabbpoRI0akYcOGRScBAAAAAMBSrWPHjrnzzjszaNCgHH/88SmVSkUnAQAAAAAAAAAAUIMsWrQoZ599djp16pQddtgh06ZNy9Zbb110FgAAAAAAAADAN+rXr5/rrrsuw4YNy5gxY7LFFlvkmWeeKToLAAAAgBqif//+adq0abp27Vp0CgBArbHffvuladOm6d+/f9EpALBMKy86AAAAAJZ1r7/+etq3b5+WLVtm1KhRadq0adFJAAAAAABQK3Tv3j233nprbrrppvz2t78tOgcAAAAAAAAAAIAa4t13381uu+2Wq666KldeeWVGjBiRFVdcsegsAAAAAAAAAIB/a7/99svTTz+dpk2bZptttsltt92WUqlUdBYAAAAABaqqqkrfvn3TvXv3NGnSpOgcAIBao0mTJunWrVv69u2bqqqqonMAYJlVXnQAAAAALMveeeedtGvXLs2aNcuYMWPSvHnzopMAAAAAAKBWOeyww3LNNdfk8ssvz2WXXVZ0DgAAAAAAAAAAAAUbN25cWrdunTfeeCMTJ07M6aefnrKysqKzAAAAAAAAAAD+ow022CCPP/54evfunSOPPDI9e/bMl19+WXQWAAAAAAWZOHFiZs6cmYqKiqJTAABqnYqKirz55pt59NFHi04BgGVWedEBAAAAsKz68MMP0759+1RVVWX8+PFZbbXVik4CAAAAAIBa6eSTT87vf//7nHPOOfnLX/5SdA4AAAAAAAAAAAAFqKyszAUXXJAOHTqkdevWmT59enbYYYeiswAAAAAAAAAAvreGDRvm5ptvzsCBA3Pvvfdm6623zosvvlh0FgAAAAAF6Nu3bzbYYAO/jwEAWAx23HHH/OxnP0vfvn2LTgGAZVZ50QEAAABQ082aNSvXXntttc787LPP0qFDh3z66acZP358WrZsWa3zAQAAAACAf3X++efn1FNPzQknnJB+/fpV6+znn3++2mcCAAAAAAAAAABQfd5///106NAhF198cf7whz9k9OjRWWWVVYrOAgAAAAAAAAD4UQ4++OBMnTo15eXl2WqrrTJgwICikwAAAABYgubMmZPhw4end+/eKSsrKzoHAKDWKSsrS+/evTNs2LDMmTOn6BwAWCaVFx0AAAAANd3111+fP/7xj9U2b+7cuenYsWNmzpyZcePGZcMNN6y22QAAAAAAwL9XVlaWq666KocffngOPfTQ3H333dU2e/LkyTniiCPyxRdfVNtMAAAAAAAAAAAAqsfEiROz+eab5/nnn8+4cePyu9/9LuXlHsEGAAAAAAAAACzdNt544zzxxBPp1q1bevbsmcMPPzxff/110VkAAAAALAHDhg3L119/nZ49exadAgBQa/Xs2TNff/11hg8fXnQKACyTPBkEAAAAvsPIkSOzxx57VMus+fPnZ999982zzz6b0aNH51e/+lW1zAUAAAAAAL5bWVlZbr755nTr1i0HHnhgxowZUy1zO3TokIULF2bs2LHVMg8AAAAAAAAAAICfrqqqKpdeeml22223bLzxxpkxY0Z22223orMAAAAAAAAAAKpNkyZN0rdv39xxxx258847s+222+aVV14pOgsAAACAxaxPnz5p165dWrZsWXQKAECttfbaa6dt27bp06dP0SkAsEwqLzoAAAAAarLXX389L774Yrp06fKTZy1atCgHHHBAHn300YwcOTLbbLNNNRQCAAAAAAA/RJ06dTJgwIDsvvvu2XfffTN58uSfPHO99dbLL3/5y4wcObIaCgEAAAAAAAAAAGq3F154IZtuumk+/fTTxXaOjz76KB07dszvfve7nHPOORk/fnxWX331xXY+AAAAAAAAAIAiVVRU5Mknn8z8+fOzxRZbZMiQIYv1fJdcckmOO+64xXoOAAAAAP69V199NZMnT05FRUXRKQAAtV5FRUUmTZqU1157regUAFjmlBcdAAAAADXZyJEjU79+/ey+++4/aU5VVVUOPfTQPPDAAxk+fHh23XXX6gkEAAAAAAB+sHr16mXYsGHZZptt0rFjx0ybNu0nz+zcuXMefPDBVFZWVkMhAAAAAAAAAABA7XXhhRfmq6++StOmTRfL/L///e9p3bp1pk6dmtGjR+eiiy5KnTp1Fsu5AAAAAAAAAABqil/96ld56qmn0qlTpxxwwAE5/vjjM3/+/MVyrtVWWy033nhjnn/++cUyHwAAAIBv169fvyy//PLZZ599ik4BAKj19t133zRr1iz9+vUrOgUAljnlRQcAAABATTZy5Mj8+te//kkP9iyVSjnhhBMycODADBw4MJ06darGQgAAAAAA4Mdo1KhR7r///my88cbZfffd8+KLL/6keZ07d87HH3+cxx9/vJoKAQAAAAAAAAAAap8XXnghw4cPzznnnJN69epV6+xSqZQ//elP2WWXXbLOOutk+vTp6dChQ7WeAwAAAAAAAACgJltuueUyaNCg3HTTTbntttuyww475M0336z28/Ts2TNrr712Lr744mqfDQAAAMC3q6ysTL9+/XLAAQekUaNGRecAANR6jRo1ygEHHJB+/fqlsrKy6BwAWKaUFx0AAAAANdXnn3+eRx99NJ07d/5Jc84555zceOONufXWW7P//vtXUx0AAAAAAPBTLbfcchk9enRatGiR9u3b/6SHSG299dZZZZVVMnLkyGosBAAAAAAAAAAAqF0uvvjitGzZMr169arWuZ9++mn23XffnHbaaTnllFPyyCOPZK211qrWcwAAAAAAAAAALA3Kyspy9NFH5/HHH8+nn36a1q1b57777qvWc9SvXz/nnHNOhg4dmpdeeqlaZwMAAADw7R5++OG88847qaioKDoFAGCZUVFRkbfffjsTJkwoOgUAlinlRQcAAABATfXQQw9l0aJF6dSp04+ecdlll+WPf/xj/vSnP+Xwww+vxjoAAAAAAKA6rLjiihk7dmwaN26ctm3b5t133/1Rc+rUqZOOHTtm5MiR1VwIAAAAAAAAAABQO7z00ksZMmRIfvvb36Z+/frVNnfq1Klp06ZNHn300dx///254oorUq9evWqbDwAAAAAAAACwNGrTpk2efvrp7Lbbbtl3331z2mmnZeHChdU2v3fv3llzzTVz8cUXV9tMAAAAAP6zvn375he/+EW23nrrolMAAJYZ22yzTTbeeOP07du36BQAWKaUFx0AAAAANdXIkSPTqlWrrLPOOj9q/w033JBzzjknF1xwQU455ZRqrgMAAAAAAKrL6quvnvHjx2fRokVp3759Pvroox81p0uXLnnppZfy+uuvV3Mh61po9AABAABJREFUAAAAAAAAAADA0u/iiy/OmmuumYqKimqZVyqVcsMNN2SHHXbIKquskmnTpqVz587VMhsAAAAAAAAAoDZYYYUVcvfdd+faa6/N9ddfn5133jlvvfVWtcxu0KBBfvvb32bw4MH5xz/+US0zAQAAAPh2n332We6999707t07ZWVlRecAACwzysrK0rt379xzzz357LPPis4BgGVGedEBAAAAUBMtWrQoo0aN+tEP3+zfv3+OP/74nHLKKbnggguquQ4AAAAAAKhu66yzTsaPH5+PP/44e+yxRz7//PMfPKN9+/apX79+Ro4cuRgKAQAAAAAAAAAAll7/+Mc/Mnjw4Jx99tlp0KDBT573xRdf5IADDsjxxx+fo48+OpMnT866667700MBAAAAAAAAAGqZsrKynHTSSZk0aVJmzZqV1q1bZ9SoUdUy+9BDD83qq6+eSy65pFrmAQAAAPDthgwZkgULFqRHjx5FpwAALHN69OiRBQsWZOjQoUWnAMAyo7zoAAAAAKiJHnvssXz66afp3LnzD957zz33pKKiIocddliuvvrqlJWVLYZCAAAAAACgum200UYZO3ZsXn/99XTq1ClfffXVD9rftGnT7Lbbbrn//vsXUyEAAAAAAAAAAMDS6ZJLLsnqq6+eww477CfPeuaZZ7Lllltm9OjRGTZsWK677rrUr1+/GioBAAAAAAAAAGqvbbfdNtOmTct2222Xjh075pxzzsmiRYt+0syGDRvm7LPPzp133plXX321mkoBAAAA+Hf69OmTPfbYI2ussUbRKQAAy5wWLVqkQ4cO6dOnT9EpALDMKC86AAAAAGqikSNHZvXVV8+WW275g/aNHTs2BxxwQPbbb7/ccsstKSsrW0yFAAAAAADA4tCqVauMGjUq06dPz29+85vMnz//B+3v3LlzJk2alM8++2zxBAIAAAAAAAAAACxlXnvttdx55505++yz07Bhwx89p1Qq5a9//Wu23XbbNGnSJNOmTct+++1XjaUAAAAAAAAAALXbSiutlPvvvz+XX355rrjiirRt2zazZs36STOPOOKIrLbaarn00kurqRIAAACA/+2ll17KE088kYqKiqJTAACWWRUVFZkyZUpeeumlolMAYJlQXnQAAAAA1EQjR45Mx44dU17+/f/XefLkydlnn33Svn37DBgwIHXq1FmMhQAAAAAAwOKy3XbbZcSIEXnkkUdy8MEHZ9GiRd97b6dOnbJo0aI89NBDi7EQAAAAAAAAAABg6XHJJZdk1VVXzeGHH/6jZ8ydOze9evXKEUcckV69euXxxx/PBhtsUI2VAAAAAAAAAADLhvLy8px55pl55JFH8tprr6V169Z5+OGHf/S8hg0b5swzz8yAAQPy+uuvV2MpAAAAAP+tb9++WXHFFdO5c+eiUwAAllldunRJ8+bN069fv6JTAGCZUF50AAAAANQ0r7zySl555ZUfdPPAtGnT0rFjx2y99dYZPnx46tevvxgLAQAAAACAxa1t27YZNmxY7rvvvhx++OGpqqr6XvvWXnvttGrVKiNHjlzMhQAAAAAAAAAAADXf66+/ngEDBuSss85Ko0aNftSMF198MVtttVXuueeeDBw4MDfffHMaNmxYzaUAAAAAAAAAAMuWnXbaKdOnT0+rVq3Svn37XHjhhamsrPxRs4488sisvPLKufTSS6u5EgAAAIBFixalf//+Oeigg9KgQYOicwAAllkNGjTIQQcdlP79+2fRokVF5wBArVdedAAAAADUNCNHjkzDhg3Trl2777X+pZdeSocOHbLxxhtn5MiRP/qhoAAAAAAAQM3SpUuX9O/fP/3798/JJ5+cUqn0vfeNHj3aDfEAAAAAAAAAAMAy77LLLsvKK6+cI4888kftHzBgQLbaaquUl5dn6tSpOfjgg6u5EAAAAAAAAABg2bXqqqtm9OjRufDCC3PhhRdmjz32yAcffPCD5zRu3DhnnHFG+vfvnzfffHMxlAIAAAAsu8aMGZP33nsvFRUVRacAACzzKioqMnv27IwdO7boFACo9cqLDgAAAICaZuTIkWnbtm2aNGnynWvffPPNtGvXLquvvnpGjx6d5ZZbbgkUAgAAAAAAS8pBBx2Um2++OX/+859z3nnnfa89nTt3zqeffprHHntsMdcBAAAAAAAAAADUXDNnzky/fv1yxhlnpHHjxj9o79dff50jjjgiPXv2TLdu3fLEE09k4403XkylAAAAAAAAAADLrjp16uS8887LuHHj8uyzz2bzzTfPo48++oPnHH300WnevHkuu+yyxVAJAAAAsOzq27dvNttss7Ru3broFACAZV6bNm3yq1/9Kn379i06BQBqvfKiAwAAAKAm+eSTTzJ58uR07tz5O9fOmjUr7dq1S+PGjTN27NisuOKKS6AQAAAAAABY0o488shceeWVueSSS3LFFVd85/otttgiq6++ekaOHLkE6gAAAAAAAAAAAGqmyy67LM2bN8/RRx/9g/a98sor2XbbbTNw4MDccccd6du3b5o0abKYKgEAAAAAAAAASJK2bdtmxowZ2WijjbLbbrvl8ssvT1VV1ffe36RJk5xxxhnp27dv/vnPfy7GUgAAAIBlx8cff5z7778/vXv3TllZWdE5AADLvLKysvTu3TsjRozIJ598UnQOANRq5UUHAAAAQE0yevToVFZWplOnTv9x3UcffZT27dtnwYIFGT9+fNZYY40lVAgAAAAAABTh9NNPz+9+97ucddZZufnmm//j2vLy8nTq1Cn333//EqoDAAAAAAAAAACoWd5666306dMnp59+epo0afK99w0dOjRbbrll5s2blyeeeCIVFRWLsRIAAAAAAAAAgP9pjTXWyPjx43PWWWfl7LPPTufOnfPxxx9/7/3HHHNMll9++fzxj39cjJUAAAAAy4677rorVVVVOfjgg4tOAQDgvxxyyCGpqqrKXXfdVXQKANRq5UUHAAAAQE0ycuTItGnTJmuuuea3rvniiy+yxx575MMPP8z48eOzzjrrLMFCAAAAAACgKH/4wx9y4okn5thjj82dd975H9d27tw5r776av7xj38soToAAAAAAAAAAICa47LLLkuzZs1y7LHHfq/18+fPz/HHH5/9998/HTt2zNSpU7PZZpst5koAAAAAAAAAAP63unXr5pJLLsmoUaPyxBNPpHXr1pkyZcr32tu0adOcdtppuf322/P2228v5lIAAACA2q9Pnz7p2LFjVl111aJTAAD4L6uuumr22muv9OnTp+gUAKjVyosOAAAAgJpi4cKFeeihh9K5c+dvXfPVV1+lU6dOee211zJ27Nj8/Oc/X4KFAAAAAABAkcrKynLNNdekV69e6dWrV0aMGPGta9u1a5eGDRtm5MiRS7AQAAAAAAAAAACgeG+//XZuv/32nHbaaWnatOl3rn/zzTezww475LbbbstNN92UQYMGZbnlllsCpQAAAAAAAAAAfJs999wz06dPz1prrZWddtop11xzTUql0nfuO+6447Lccsvl8ssvXwKVAAAAALXXs88+m2nTpqWioqLoFAAA/peKioo8/fTTee6554pOAYBaq7zoAAAAAKgpJk2alM8//zxdunT5t8cXLFiQrl27Ztq0aRk9enQ233zzJRsIAAAAAAAUrry8PLfddlv23XffdO/ePePHj/+36xo3bpx27dpl5MiRS7gQAAAAAAAAAACgWJdffnmWW265HH/88d+5dsSIEWndunU+/fTTPP744zn66KNTVla2BCoBAAAAAAAAAPguLVu2zMSJE3PSSSfl1FNPTdeuXfPZZ5/9xz3LLbdcTj311Nx222159913l0woAAAAQC3Ut2/frLLKKtlrr72KTgEA4H/p2LFjVllllfTt27foFACotcqLDgAAAICaYuTIkVlzzTXTunXr/3Ns0aJFOeiggzJhwoTcd9992W677X7y+ebMmZN77703H3744U+eBQAAAAAAfLcJEyZk+vTpKZVKP2lO3bp1c+edd2a33XbL3nvvnb///e//dl3nzp3z2GOP5ZNPPvlJ5wMAAAAAAAAAAFhavPvuu7nttttyyimnZLnllvvWdQsXLsxpp52WffbZJ7vttluefvrptGnTZgmWAgAAAAAAAADwfdSrVy9XXXVV7rvvvjzyyCNp06ZNnn766f+454QTTkjjxo1zxRVXLKFKAAAAgNpl4cKFGThwYA455JDUq1ev6BwAAP6XevXq5eCDD87AgQOzcOHConMAoFYqLzoAAAAAaoJSqZSRI0emU6dOKSsr+5djVVVVOeKII3Lfffdl6NChadeu3Y8+T2VlZcaMGZODDz44q622Wrp27fqdPx4BAAAAAACqx7nnnps2bdpks802y5VXXpl33333R8+qX79+7r777myxxRbZa6+9MmPGjP+zplOnTqmsrMzo0aN/QjUAAAAAAAAAAMDS44orrkjjxo1zwgknfOuat99+O7vsskuuv/76XHPNNbn77ruzwgorLLlIAAAAAAAAAAB+sL333jvTpk3LSiutlO233z433nhjSqXSv13brFmznHLKKbn11lsze/bsJVwKAAAAsPR78MEH8+GHH6Z3795FpwAA8C0qKirywQcfZNSoUUWnAECtVF50AAAAANQEL730Ul5//fV07tz5X/5eKpVyyimnpF+/funXr1/23nvvHzX/2Wefzemnn56WLVtmjz32yLRp03Leeedl5syZ2WOPParjEgAAAAAAgO/w6KOP5sEHH8ymm26a8847Ly1btszuu++egQMHZu7cuT94XuPGjfPAAw9kww03zO67755//OMf/3K8RYsW2WKLLXL//fdX1yUAAAAAAAAAAADUWLNnz86tt96aU045Jcsvv/y/XTNq1KhsvvnmeffddzNp0qScfPLJKSsrW8KlAAAAAAAAAAD8GOutt14mT56cI488Mscdd1wOPPDAzJkz59+uPfHEE9OgQYNcccUVS7gSAAAAYOnXt2/ftGnTJptttlnRKQAAfIvNNtssrVu3Tt++fYtOAYBaqbzoAAAAAKgJRo4cmUaNGmW33Xb7l7+ff/75uf7663PTTTfl4IMP/kEzZ8+enauvvjqbb755WrVqlX79+mW//fbLU089lRdffDG//e1vs/baa1fnZQAAAAAAAP9BvXr1stdee2Xw4MF5//33c9ttt2X+/Pnp0aNHVltttfTq1SsPP/xwKisrv/fMZs2a5aGHHsoqq6ySdu3a5Z///Oe/HO/cuXMeeuihLFiwoLovBwAAAAAAAAAAoEa58sor06BBg5x44on/59iiRYtyzjnnpGPHjtluu+0ybdq0bLvttgVUAgAAAAAAAADwUzRo0CB//vOfM3To0IwaNSpbbrllnn322f+zboUVVshJJ52Um2++Oe+9914BpQAAAABLpw8++CAPPvhgKioqik4BAOA7VFRU5IEHHsgHH3xQdAoA1DrlRQcAAABATTBy5MjsvvvuadSo0Td/u/LKK3PxxRfniiuuyFFHHfW95nz11VcZNGhQ9txzz6y11lo555xzsuGGG+b+++/PrFmzcv3112fLLbdMWVnZ4roUAAAAAADge1h++eVz2GGHZeLEiXnjjTdy9tln5/HHH0+7du2yzjrr5Oyzz84LL7zwvWattNJKGTduXOrXr5+2bdtm9uzZ3xzr0qVLvvjii0yaNGlxXQoAAAAAAAAAAEDh3n///dx888056aSTssIKK/zLsVmzZqVt27a54oorcvnll+f+++/PSiutVEwoAAAAAAAAAADVolu3bnn66afTqFGjbLPNNrnjjjtSKpX+Zc3JJ5+cevXq5aqrriqoEgAAAGDpc+edd6a8vDwHHnhg0SkAAHyHgw46KGVlZRk0aFDRKQBQ65SV/vedKAAAALCM+eijj7Laaqvl1ltvzWGHHZYkueWWW3L00Ufn3HPPzcUXX/wf91dVVWXixIkZMGBAhg8fnjlz5mSHHXZIz549061btzRv3nxJXAYAAAAAAPATlUqlPPHEExkwYEAGDx6cTz75JG3atEnPnj1z4IEHZtVVV/2P+998883stNNOad68ef72t79lpZVWSqlUytprr52uXbvm2muvXTIXAgAAAAAAAAAAsISdccYZueWWWzJz5sysuOKK3/z94YcfzkEHHZS6detm8ODB2WmnnQqsBAAAAAAAAACgun399dc56aSTctttt6VXr1654YYb0qRJk2+O/+53v8s111yTN9988zuf4QMAAACwrCuVSmnVqlV+/vOfZ9iwYUXnAADwPey333559dVXM2PGjJSVlRWdAwC1RnnRAQAAAFC0UaNGpaqqKh07dkySDBo0KMccc0xOOOGEXHTRRd+67+WXX865556b9dZbL7vttlsmTpyY0047La+99lomT56cI488Ms2bN19SlwEAAAAAAPxEZWVl2XbbbXPDDTdk1qxZueeee7LOOuvkjDPOSIsWLdKpU6cMHTo0X3/99b/dv95662XcuHF57733sueee2bOnDkpKytLp06dMnLkyJRKpSV8RQAAAAAAAAAAAIvfBx98kBtvvDEnnnhiVlxxxSRJZWVl/vCHP6R9+/bZbLPNMn369Oy0007Vet5PPvkkjzzySF5++eVqnQsAAAAAAAAAUBvNnz8/Dz30UF566aVUVlZW29xGjRrl1ltvTf/+/TNs2LBss802eemll745fsopp6S8vDxXX311tZ0TAAAAoLaaNm1annvuuVRUVBSdAgDA91RRUZFnn30206dPLzoFAGqVspK3PQEAALCM69atW95666088cQTGTFiRLp27ZoePXrk9ttvT3l5+b+s/eijjzJ48OD0798/Tz31VFZYYYXsv//+6dmzZ7bbbruUlZUVdBUAAAAAAMDi8vHHH2fo0KHp379/pkyZkmbNmqV79+7p2bNndthhh//zfcK0adPy61//Oq1bt87o0aPzyCOPpGPHjnnhhReyySabFHQVAAAAAAAAAAAAi8dZZ52VG2+8MTNnzsxKK62UDz74IAcffHAefvjh/P73v8+5556bOnXq/Oj5VVVVmTlzZmbMmPHNv2eeeSZvvfVWkuTAAw/MoEGDqutyAAAAAAAAAABqpeeffz6tW7fOokWL0qhRo/zqV79Kq1atsvnmm2fzzTfPZpttlqZNm/6kc7z44ovZb7/98tZbb+Xmm2/OIYcckiQ555xzcv3112fmzJlZeeWVq+NyAAAAAGqlE044IXfffXfeeuut1K1bt+gcAAC+h0WLFqVly5bp1q1brr/++qJzAKDWKCuVSqWiIwAAAKAo8+fPzyqrrJIzzzwz2223Xfbaa6907tw5gwcP/uaGgvnz5+eBBx5I//79M2rUqCTJXnvtlZ49e6Zjx45p2LBhkZcAAAAAAAAsQa+88koGDhyYAQMGZObMmVlvvfVyyCGHpEePHtlwww2/WffYY49l9913z6677pq77rora6yxRs4///ycddZZBdYDAAAAAAAAAABUr48++ijrrrtuTjjhhFx22WV59NFHc8ABB6SysjKDBg1K27Ztf9C8efPm5fnnn88zzzyTGTNmZMaMGXnmmWcyZ86cJMlqq632zQsB//vlgBtttFHq1KmzOC4PAAAAAAAAAKBW+eSTT/LMM8/8y70ZL7zwQhYtWpSysrL87Gc/++bejP++P2PNNddMWVnZ9z7H3Llzc8wxx2TAgAE54ogjct1112Xu3LlZd911c+KJJ+bSSy9djFcIAAAAsPSaP39+WrRokcMPPzyXX3550TkAAPwAZ555Zm6//fbMmjUrDRo0KDoHAGqFslKpVCo6AgAAAIoyduzYdOjQIf369cuxxx6bnXbaKffdd1/q16+fxx9/PP3798+QIUPy2WefZauttkrPnj2z//77Z5VVVik6HQAAAAAAKFBVVVUmT56cAQMGZOjQofniiy+y7bbbfvNdwoorrphx48alU6dO2WeffTJv3rx89NFHeeyxx4pOBwAAAAAAAAAAqDbnnHNOrr/++rzxxhvp06dPzj333Oy444656667ssYaa/zHvR988MG/vOjvmWeeycsvv5zKysqUl5fn5z//eVq1avUvL/tbffXVl9CVAQAAAAAAAAAsG+bPn5+XXnrp/9zH8emnnyZJVlpppW/u3fjv+zg23njj1KtX71tnlkql3HHHHTn++OPz85//PMOGDctf//rX3HjjjZk5c2ZWWmmlJXV5AAAAAEuNYcOGpXv37nnxxRfzi1/8ougcAAB+gBdffDGbbrpphg0blv3226/oHACoFcpKpVKp6AgAAAAoygknnJC77747X331VTbbbLPcdNNNGT58eAYMGJDXX389LVu2TI8ePdKjR49svPHGRecCAAAAAAA10Ndff537778/AwYMyEMPPZTy8vJ07tw5PXr0yIIFC3LQQQdl++23z+TJk/P+++9nlVVWKToZAAAAAAAAAADgJ/vkk0+yzjrrpHfv3nnjjTcyatSonHPOObnwwgtTt27db9ZVVlbmtdde++bFff/9Er/Zs2cnSZo0afLNy/v++7+//OUv07hx46IuDQAAAAAAAABgmVYqlfL2229/c5/Hf9/z8cYbbyRJ6tevn0033TSbb775N/d8tGrVKiussMK/zHnmmWfSrVu3vPfee/nTn/6Uk046KaeeemouuuiiAq4KAAAAoGbr2LFjPv7440yZMqXoFAAAfoRtttkmq6yySh544IGiUwCgVigrlUqloiMAAACgCKVSKWuttVY+/vjjrLbaamnRokWmTJmSpk2bplu3bunZs2d23nnnlJeXF50KAAAAAAAsJd5///3cddddGTBgQKZNm5aVVlopm2++eR5++OEkSZ8+fdK7d+9iIwEAAAAAAAAAAKrBeeedl6uuuiorrrhi5s2bl4EDB2bnnXfOc8899y8v5nv22Wfz1VdfJUnWWmuttGrV6l9ezPezn/3Mb7oBAAAAAAAAAJYCn3/+eZ599tk888wz39wf8vzzz2f+/PlJknXXXfebe0L++/6Q5s2b58gjj8zQoUPTunXrvP7665k5c2aaN29e8NUAAAAA1ByzZs1Ky5Ytc+ONN+aoo44qOgcAgB/h5ptvznHHHZd33nkna6yxRtE5ALDUKyuVSqWiIwAAAKAIkyZNys4775wkKS8vz+67756ePXtm7733TuPGjQuuAwAAAAAAlnYvvPBCBgwYkIEDB+bdd99NkvzqV7/Ks88+W3AZAAAAAAAAAADAT/PJJ59kzTXXzLx587L22mtns802yyuvvJJXX301pVIpderUySabbPIvL9pr1apVVl555aLTAQAAAAAAAACoRosWLco//vGPzJgx41/+ffTRR0mS5ZdfPq1atUp5eXkmTZqUysrKnHjiibnuuusKLgcAAACoOa644opccMEFmT17dlZYYYWicwAA+BE+++yzrL766rnoootyxhlnFJ0DAEu9slKpVCo6AgAAAIrw6KOPpnv37jnqqKNy9NFHZ4011ig6CQAAAAAAqIUqKyvzyCOP5Nxzz03Tpk3z8MMPF50EAAAAAAAAAADwkxx99NG55ZZbkiTNmjXL5ptvns033zytWrXK5ptvnk022SQNGzYsuBIAAAAAAAAAgCKUSqXMnj07M2bMyIwZM/LMM89kxowZefXVV1MqlVK3bt0sXLiw6EwAAACAGqFUKmWTTTZJ69atM2jQoKJzAAD4CQ488MA888wzeeGFF1JWVlZ0DgAs1cpKpVKp6AgAAAAAAAAAAAAAAAAAAAAAAABg6fD2229nxIgR6dSpU9ZZZx0PBwUAAAAAAAAA4Dt9+eWXmTJlSt57770ccsghRecAAAAA1AhTpkzJdtttl7Fjx6Z9+/ZF5wAA8BOMHTs2HTp0yJQpU7LNNtsUnQMAS7WyUqlUKjoCAAAAAAAAAAAAAAAAAAAAAAAAAAAAAAAAAAAAAAAAAJYVRx99dEaNGpU333wzderUKToHAICfoLKyMuuuu246deqUm266qegcAFiqlZVKpVLREQDAD/P+++/n5ZdfzmuvvZZXX301r732Wt54443MmTMnX3/9debPn190IgDAj9KgQYM0atQoyy23XNZff/1ssMEG2XDDDbPBBhtk4403zmqrrVZ0IgAAAACwlKiqqsprr732L9+rvvrKK3n7rX/m66+/ztdff51FlZVFZwIAQJKkbp06adSoURo1apSWa6+TDTfa6F++M99ggw1SXl5edCYAAAAA8B3efvvtvPLKK998T/3Kq6/mzTdnZs6XX2b+vHlZsGBB0YkAAFSD+vXrp0HDhlmuadOst9662ei/vtvdcMMNs9FGG6Vly5ZFJwIAAAAAAABArTB37ty8/PLL//8zhF59Na+9+mo++uijzJs3L/Pmz0tVVVXRmQAAUCuUl5enYYOGadiwYVZeeeVssOGG3zwDacMNN8zGG2+cJk2aFJ0JALXO119/nTXWWCPHH398Lr744qJzAACoBueee25uuOGGzJ49O40aNSo6BwCWWmWlUqlUdAQA8N1mzpyZ4cOHZ9iwYXnyySeTJGVlZVl77bWz4YYbZv31188KK6yQhg0bpkGDBikrKyu4GADghymVSpk/f37mzZuXzz77LG+88UZeffXVvPXWW/nvjy+23nrrdOvWLd26dcs666xTcDEAAAAAUNNUVVXliSeeyNChQzN82NC88+6sJEmDenWz3uorZr1Vm6blSs3SuEHdNKhXN3XrlKUsvlsFAKBYpZSyqLKU+QsX5av5i/L2x1/kzQ++zJvvfZL5CxclSdZas0W6dd8/3bp1yzbbbJPy8vKCqwEAAACA//biiy9m2LBhGTJ0WF568YUkSXmdOlm5xTppvuZ6ab7GumnQuGnq1m+YuvXqJX4DDACwdCuVsmjhwixaMC/zv/oyn86emU/ffTMfzfpnqiorkyS/2GTTHLB/93Tr1i2/+MUvCg4GAAAAAAAAgKXLnDlz8sADD2To0KEZPXp05s+fnyRZecXmWX/tNbPBOmtllZWap1HD+mlQv37q+O01AABUi8qqqsxfsCBfz1uQDz/+NK/985288da7+eiTT5MkDRs2zJ577plu3bqlU6dOWW655QouBoDaYdCgQTn44IPz6quvZoMNNig6BwCAavDqq69mo402yqBBg3LggQcWnQMAS62yUqlUKjoCAPj3SqVShg0blquvvjpPPvnkNzcVdO3aNW3atMn666+fBg0aFJ0JALBYzZ8/P2+88UamTZuWu+++O6NGjcr8+fOz9dZb57TTTku3bt1S5qH0AAAAALBMmzt3bq644orccftf8867s7Ja8+XSecv106H1etmoxYpZo3nTlJf7HBEAgKVLVVUpsz/9Mq/M+iRjpr+ZkVPfyPufzslaa7bIoYcdnjPPPDNNmjQpOhMAAAAAlkmVlZW57bbbcv2f/5KXXnwhDZssl1/suGc23blTVv/Zpmm+esvUqVuv6EwAAJagykUL8+l7b+e911/IC48+kJcmj868uXPyi002zYknHJ8jjjgiderUKToTAAAAAAAAAGqsF154IRdccH4eeODBzJ8/P1u22jRd9/h1dtxq82yw7lpZodlyRScCAMAy6bMv5uS1me9k8lMzcvdDj2TqMy+kYcOG6dixYy688MJsuummRScCwFJt9913z9dff51JkyYVnQIAQDXacccd06RJk4wZM6boFABYapWVSqVS0REAwP/10ksv5fjjj8+ECRPSoUOH9OrVK506dcpyy7nZFwBYts2ZMycPPPBA+vXrlzFjxqRt27b5y1/+ko033rjoNAAAAABgCSuVSrnnnntyyskn5YP3389BO/8i+27782yz0RqpU15edB4AAFSryqqqTPnHrNz3xCsZ9OhLWXW11XLtdddn3333TVlZWdF5AAAAALDMmDJlSo459rjMmD4tv/r1PmndoVs23Gq31GvQsOg0AABqkIXz5+WVJydkxthhee6R+7J56za5+aYbs8022xSdBgAAAAAAAAA1yhdffJELL7ww1113XdZdq0UOO6BLftPh11lnrTWKTgMAAP6Nf74zO/eMeSS3D74//3x3dk466aRccMEF3rEIAD/CW2+9lXXXXTd//etfc+ihhxadAwBANbr99ttzxBFH5J///GdatmxZdA4ALJXKSqVSqegIAOD/t2jRopx33nm56qqrss466+TPf/5z9txzz6KzAABqpFGjRuXEE0/MW2+9ldNOOy0XXXRR6tatW3QWAAAAALAEvPPOOzns0IqMHTc+Hdqsn0sO3jnrrrp80VkAALBEvPn+Zzn3zkkZO/2N7N6+XW6/o0/WWmutorMAAAAAoFabO3duTjzxxNxxxx1Z6+et0uWUK7P2L7cqOgsAgKXAP59/MiP/dEbeeeXZHHroobn++uvTpEmTorMAAAAAAAAAoHD33Xdfjj32mHz+2ec5+5ieOfHQA9Kgfv2iswAAgO9h/oIFuf6Owbnsxn5pvmLz3HjjTdl7772LzgKAJap169a5+uqrs9tuu/2o/ZdcckkuvfTSvPfee1luueWquQ4AgCLNmTMnq6++es4999ycc845P2rGhAkTcvrpp2fatGnVXAcAS4eyUqlUKjoCAPh/Fi1alJ49e2bYsGE5//zzc8YZZ6Rhw4ZFZwEA1Gjz5s3LlVdemT/84Q/p1q1b+vfvn7p16xadBQAAAAAsRm+//XZ23WXnzPvik1zRc5fs0Wb9opMAAKAQD017I2f2n5iGzVbM3yY+mpYtWxadBAAAAAC10ty5c9OxY6c88dTU7HHM77N1l94pr1On6CwAAJYiVZWVefL+vnnopt9nm622zIMPPpAmTZoUnQUAAAAAAAAAhRk4cGB69uyZjrvtkKvPOyVrt1i96CQAAOBHeGvWezntomvy4ITH0r9//xxyyCFFJwHAErPSSivl9NNPz29/+9sfvLdUKmWjjTbK9ttvn379+i2GOgAAitazZ888/vjjeeWVV1JWVvaD91966aX505/+lI8++mgx1AFAzVdedAAA8P8sWrQoPXv2zLBhwzJ48OCcd955adiwYdFZAAA1XsOGDXPeeedl8ODBGTZsWHr27JlFixYVnQUAAAAALCZvv/12dt1l5yya+1ke/F3X7NFm/aKTAACgMHu0WT8P/q5rFs39LLvusnPefvvtopMAAAAAoNaZO3duOnbslCeempreVw3LtvselvI6dYrOAgBgKVNep0623few9L5qWJ54amo6duyUuXPnFp0FAAAAAAAAAIUYOHBgevbsmV5dO2bIDZdl7RarF50EAAD8SGu3WD1Dbrgsvbp2TM+ePTNw4MCikwBgiWnRokVmzZr1o/ZOnjw5r732WioqKqq5CgCAmqKioiKvvfZaHnvssR+1f9asWWnRokU1VwHA0qO86AAAICmVSundu3eGDRuWwYMHp2vXrkUnAQAsdbp27ZrBgwdn2LBh6d27d0qlUtFJAAAAAEA1e++997LrLjtn0dzPMuK3+6blys2KTgIAgMK1XLlZRvx23yya+1l23WXnvPfee0UnAQAAAECtsWDBgnTs2ClPPDU1va8alnU327boJAAAlnLrbrZtel81LE88NTUdO3bKggULik4CAAAAAAAAgCVqyJAh6dmzZ3p17ZgbLj4r5eVeowYAAEu78vLy3HDxWenVtWN69uyZIUOGFJ0EAEvEmmuumXffffdH7e3bt2/WW2+97LzzztVcBQBATbHLLrtk3XXXTd++fX/U/nfffTdrrrlm9UYBwFLEXUUAUAMMHz48d955ZwYMGJCuXbsWnQMAsNTq2rVr+vfvnzvvvDN333130TkAAAAAQDU77dRT88UnH2bEb/dNy5WbFZ0DAAA1RsuVm2XEb/fNF598mNNPO63oHAAAAACoNa677rpMmjwpva4cknU327boHAAAaol1N9s2va4ckkmTJ+X6668vOgcAAAAAAAAAlpgPPvggRx11VPbbq21uuPislJd7hRoAANQW5eXlueHis7LfXm1z9NFH54MPPig6CQAWuxYtWmTWrFk/eN/cuXMzdOjQ9OrVy2dkAAC1WHl5eXr16pUhQ4Zk7ty5P3j/rFmz0qJFi8VQBgBLB5+aAEDBvvzyy5xyyinZe++9c8ABBxSdAwCw1DvwwAPTpUuXnHLKKfnyyy+LzgEAAAAAqsnf/va3DLrrrlzQffu0XLlZ0TkAAFDjtFy5Wc7vvl3uHDQoEydOLDoHAAAAAJZ677zzTn5/4YXZ7jdHZL1W2xedAwBALbNeq+2z7b6H54Lf/z7vvPNO0TkAAAAAAAAAsEScddZZqVOWXHP+qV46DwAAtVB5eXn+dN4pKU8pZ511VtE5ALDYtWjRIu++++4P3jd8+PB8+eWX6dWr12KoAgCgJunVq1e+/PLL3H333T9477vvvpsWLVoshioAWDq4uwgACnbRRRfl448/zrXXXlt0CgBArXHttdfmo48+ysUXX1x0CgAAAABQDRYuXJjjjj0mW2+0Zvbf8RdF5wAAQI11wI6bZKsNW+S4Y4/JwoULi84BAAAAgKXaqaedlroNm6T9YWcXnQIA8P+xd58BTZ7t28CPhBH2XgIOBBUE9x5VHLi1dSuoFUftcHdYu2unfVrtsK21VXEruDcq4kJEVBwgIAiiggzZeyR5P/S1/1pJhHAnATx+n1rOK+d5BCMgue/rokbKZ/Zy6BoY4+133tF2FCIiIiIiIiIiIiIiIiIiIrW7ePEiAgICsGLpPFhbmms7DhERERERqYmNlQU+X/oaAgICEB4eru04REREauXk5IRHjx5BJpPV6nEBAQEYMGAAWrRooZ5gRERERFRvuLi4wNvbGwEBAbV6nFQqRXp6OpycnNQTjIiIqAEQazsAERHRi+zBgwdYtWoVPvjgA76hQURERCQgFxcXLF++HKtWrcKDBw+0HYeIiIiIiIiIiIjqaMOGDYiLj8fKGf0hFou0HYeIiIiIqN4Si0VYOaM/YuPisGHDBm3HISIiIiIiIiIiarAuXbqEoMBADHvjcxiY8PAfIiIiIlIPQ1NzDH39cwTu2oWIiAhtxyEiIiIiIiIiIiIiIiIiIlKrt5cuRed2Hpg5cZS2oxARERERkZr5TxyNzl7uWLpkibajEBERqZWjoyOkUimysrJq/JikpCScOXMG/v7+akxGRERERPWJv78/QkNDkZycXOPHZGVlQSqVwtHRUY3JiIiI6jextgMQERG9yAIDA6Gjo4PFixdrOwoRERFRo7N48WKIxWIEBQVpOwoRERERERERERHV0dYtmzGwfQu0a26r7ShERERERPVe+xZ2GNi+BbZt3aLtKERERERERERERA3Wtm3bYGnvhI5DJmk7ChERERE1cp2GToKFnSO2bdum7ShERERERERERERERERERERqk5iYiEsREVg6xxc6OjrajkNERERERGqmo6ODpXP9cCkiAnfv3tV2HCIiIrVxdHQEAKSmptb4MZs3b4apqSnGjRunrlhEREREVM+MHz8eJiYm2Lx5c40f8+RnzCc/cxIREb2IxNoOQERE9CILDAzE8OHDYWpqqu0oRERERI2OmZkZhg0bhsDAQG1HISIiIiIiIiIiojpITU3FhbCLeKW7m7ajEBERERE1GC93c8OFsItIS0vTdhQiIiIiIiIiIqIGRyqVIjBoN9r2HwOxmNtyEBEREZF6icViePYfg8Cg3ZDJZNqOQ0REREREREREREREREREpBZBQUEwMjTEcO/e2o5CREREREQaMqx/LxgaGCAoKEjbUYiIiNTGyckJAGq8759MJkNAQAAmTZoEY2NjdUYjIiIionrE2NgYkyZNQkBAQI3vJ37yM+aTnzmJiIheRNwFjoiISEtSUlJw+fJlTJo0SdtRiIiIiBqtSZMmISIiAvfv39d2FCIiIiIiIiIiIlLRnj17oKerg+GdXbUdhYiIiIiowRjepSV0dcTYs2ePtqMQERERERERERE1OGFhYcjMSEf7ga9oOwoRERERvSDaD3wFGemPEBYWpu0oREREREREREREREREREREahEUGIjh3r1gZGig7ShERERERKQhxkaGGD6gN4ICA7UdhYiISG3s7OwgFouRmppao/VnzpxBSkoK/P39VZ5ZVVWl8mOJiIiIqG7q8rOYv78/7t27h7Nnz9ZofWpqKnR0dGBnZ6fyTCIiooZOrO0AREREL6rdu3dDIpFg1KhR2o5CRERE1GiNHj0aEokEu3fv1nYUIiIiIiIiIiIiUlFQ4C54ezWHubFE21GIiIiIiBoMC2MD9PdqhqDAXdqOQkRERERERERE1OAEBQXB0t4JTdt21XYUIiIiInpBNPXsBgs7RwQFBWk7ChERERERERERERERERERkeDu3r2LqOvXMW74QG1HISIiIiIiDRs3bACuRUXh7t272o5CRESkFrq6unBwcEBaWlqN1gcEBKBVq1bo3bu3SvM2b94MMzMzJCcnq/R4IiIiIlJdUlISzMzMsHnzZpUe36dPH7i5uSEgIKBG69PS0uDg4AAdHR2V5hERETUGYm0HICIielGFh4ejT58+MDU11XYUIiIiokbL1NQUvXv3Rnh4uLajEBERERERERERkQqkUikuR0ZiYLum2o5CRERERNTgDPRqhojLlyGVSrUdhYiIiIiIiIiIqEEJuxgO164DIBZzSw4iIiIi0gyxWAzXrgMQdpH3RBMRERERERERERERERERUePzZI/wwX27azkJERERERFpms9LPQAAly5d0nISIiIi9XF0dERaWtpz1xUUFGD37t2YOXMmRCJRref8+OOPePXVV+Hn54fmzZurEpWIiIiI6qBFixbw9fXFq6++ip9++qnWjxeJRJg5cyZ2796NwsLC565PS0uDo6OjKlGJiIgaDe4ER0REpCWJiYlo3bq1tmMQERERNXqtW7dGYmKitmMQERERERERERGRCh48eICKikq4OlhqOwoRERERUYPj2sQCFRWVePjwobajEBERERERERERNRhyuRx37ybCpqmrtqMQERER0QvGtqkrEhMTIJfLtR2FiIiIiIiIiIiIiIiIiIhIUImJiXCwtYGZibG2oxARERERkYaZmRjD3taaZwcREVGj5ujoiNTU1OeuCwwMRFlZGWbMmFGr/nK5HB9//DGWLFmCZcuWYd26dRCLxarGJSIiIiIVicVi/Pnnn3jvvfewePFifPLJJ7W+L3jGjBkoLS1FYGDgc9empqbC0dFR1bhERESNAn8DQkREpAVyuRyJiYlwc3PTdhQiIiKiRs/NzQ0JCdyIlIiIiIiIiIiIqCFKSEgAALjYm2s5CRERERFRw+NibwHg/36uJiIiIiIiIiIioud7/PgxCvLzYe3cUttRiIiIiOgFY+3cEgX5+cjOztZ2FCIiIiIiIiIiIiIiIiIiIkElJCSgZXMnbccgIiIiIiItadnMifsgERFRo+bk5IS0tLTnrgsICICPjw+cnZ1r3FsqleKtt97Cl19+ie+++w7ffvstRCJRXeISERERUR2IRCKsXLkSK1euxBdffIH58+dDJpPV+PFNmzbF4MGDERAQ8Ny1aWlpcHLi+6xERPRiE2s7ABER0YsoPT0dxcXFaNWqlbajEBERETV6rVq1QnFxMTIyMrQdhYiIiIiIiIiIiGopMTERujpiNLUx03YUIiIiIqIGp5mNGXR1xEhMTNR2FCIiIiIiIiIiogbjye/TbJxbajkJEREREb1orP//z6B8j5eIiIiIiIiIiIiIiIiIiBqbxIQEuDWv+YHzRERERETUuLg1d0ZiQoK2YxAREamNo6MjUlNTla65c+cOwsLC4O/vX+O+FRUV8PPzwx9//IH169fj3XffrWtUIiIiIhLIe++9h7/++gtr166Fn58fKioqavxYf39/XLhwAQnP+X1JamoqHB0d6xqViIioQRNrOwAREdGL6Mk/WN3c3LSchIiIiKjxe/Iz1/PeNCAiIiIiIiIiIqL6JyEhAc3tLaGrw8uciIiIiIhqS1dHjGZ2lny/nIiIiIiIiIiIqBae/D7N2slFy0mIiIiI6EXz5GdQvsdLRERERERERERERERERESNTUJiAlybOWk7BhERERERaYlrc2ckJPIaWSIiarycnJzw+PFjlJeXK1yzadMmmJub45VXXqlRz+LiYowZMwb79u3D7t27MWvWLIHSEhEREZFQZs+ejaCgIOzduxcvv/wyiouLa/S4V155Bebm5ti0aZPCNeXl5cjOzoaTE99nJSKiFxtPLSMiItKC9PR0AOA/SomIiIg04MnPXI8ePdJyEiIiIiIiIiIiIqqt9PR0OFgYaTsGEREREVGD5WBhxPfLiYiIiIiIiIiIaiE9PR1GphbQNzTWdhQiIiIiesFIjExgZGrO93iJiIiIiIiIiIiIiIiIiKhRqaioQG5uHhztbbUdhYiIiIiItMTR3gY5ObmoqKjQdhQiIiK1cHR0BPB/ZxX/l1QqxaZNmzB16lQYGBg8t19OTg58fHwQFhaGY8eOYezYsYLmJSIiIiLhjBs3DkePHsWFCxcwZMgQ5ObmPvcxhoaGmDJlCjZt2gSpVFrtmif3Gz/5WZOIiOhFJdZ2ACIiohdRWVkZgL//AUtERERE6vXkZ67y8nItJyEiIiIiIiIiIqLaKisrg6GejrZjEBERERE1WIZ6Ony/nIiIiIiIiIiIqBbKysqgL3n+pqZEREREROqgJzHge7xERERERERERERERERERNSoPDmfxcBAouUkRERERESkLQaSv/89wOtkiYiosXJ0dAQApKamVls/deoUUlNT4e/v/9xeaWlp6N+/P+7cuYPTp09j4MCBgmYlIiIiIuENGjQIp0+fRnx8PPr164dHjx499zH+/v54+PAhQkJCqq0/+dnyyc+aRERELyqxtgMQERG9iMrKyiASiaCnp6ftKERERESNnr6+PkQiEUpLS7UdhYiIiIiIiIiIiGqprLQUEj0dbccgIiIiImqwDPR1UFpSou0YREREREREREREDUZZWRl0JTz8h4iIiIi0Q09iwHuiiYiIiIiIiIiIiIiIiIioUSkrKwMAGEj0tZyEiIiIiIi0xdDg7/u1eJ0sERE1Vk5OTgCAtLS0ausBAQFo27YtunXrprTP3bt30bdvX+Tl5eH8+fPPXU9ERERE9Ue3bt1w/vx55Obmok+fPrh7967S9d27d4eHhwcCAgKqrT/52fLJz5pEREQvKrG2AxAREb2IpFIpdHV1IRKJtB2FiIiIqNETiUTQ1dWFVCrVdhQiIiIiIiIiIiKqJalUCl0xL3EiIiIiIlKVrljM98uJiIiIiIiIiIhqQSqVQqyjq+0YRERERPSCEuvwnmgiIiIiIiIiIiIiIiIiImpcnrwPrqujo+UkRERERESkLU/+PcDrZImIqLGytLSERCJBamrqM7Xc3Fzs27cPM2fOVHqG8c2bN9G3b1/o6ekhLCwMHh4e6oxMRERERGrg4eGBsLAw6OnpoW/fvrh586bCtSKRCDNnzsS+ffuQl5f3TD01NRUGBgawsLBQX2AiIqIGgDvCERERERERqdG9e/cQGRmJK1euICoqCpmZmcjLy0NeXh6KiopgYmICCwsLmJubw9bWFh07dkTXrl3RrVs3uLq6aju+RkilUty+fRuRkZGIjIxETEwMcnJy/vk8lZeXw9zc/J/Pk5OTE7p06YJu3bqha9eusLOz0/ZTUCgrKwtnz55FTEwM7ty5g0ePHqGoqAglJSWQSCQwMTGBmZkZmjdvjpYtW6J169bo3r17vX5ORERERERERERERERERETqJpXJEJ+ag6ikDEQlZSAuNRt5ReXILylHQUk5yqukMDPUh7mRBKZGEjSxNEaHFnbo1NIeHV3sYWtupO2nALlcjrvpeYhKysD15AxE33+M3KJS5JeUI7+4AmWVVTAx0IO5kQRmRhLYmRuhfQs7dHT5+3k4WplqLXtWfgliH2bjweMCpGYXIi23CBl5xSguq0RpRRXKKqqgp6vz95+BsQRmhvpoYWeBDi526NDCrl58/omIiIiIiIiIiIiIiIjqQiaTIfdRCjKSY5GRHIes+4koLchFWXEBSgvzAcihq28AQ1MLmNk0gbVTCzRx80Izr+4wNrfSdnxSgVwux+MHd/Ew7hoexkbhUWI0SgpyUFqYj7KiAlSWl0JiZAJDE3NITMxgamUHp9Yd4OTeCU09OsHczklr2fl6JSIiIiIiIiIiIiIiIiIiIiIiIiJVFBYVIyQsEucuRyEu8R7u3n+I/IIiFJWUwkCiD1NjIzja28Dd1QVd2rljmHcvtGzmrO3YGiOTyXApKhphV27gWnQc7j1IQ1pGFopKSlFeUQkjAwlMjI3Q1NEebVo2R9f2beHTtztcmmnvutL/ksvlSLz3AFduxeLqrVjciktETl4B8gqKkF9QiNLycpgaG8Hc1BTmpsawt7FGR8/W6Ozlji7tPeDswPNziIiIiGpCJBLByckJaWlpz9R27tyJqqoqTJs2TeHjw8LCMHLkSLi6uuL48eOwtbVVZ1wiIiIiUqPmzZvj/PnzGD58OPr374/Dhw+jT58+1a6dPn06li9fjp07d+L1119/qpaWlgYnJyeIRCJNxCYiIqq3dLUdgIiIiDQrICAA/v7+Wptvbm6OvLw8rc0nItKEvLw8bNmyBX/++Sdu3bqldG1+fj7y8/P/+f+QkJB//tvDwwNz5szBjBkzYGNjo7a82pKUlIS//voLGzduRHp6utK12dnZyM7OBgBcu3YNhw4dAvD3xQTe3t6YO3cuxo0bB4lEovbcz5ORkYFNmzZhx44duHHjBuRyea17uLi4oHfv3hg+fDiGDRsGa2trlfMsX74c+/btU/nxQps/fz7mz5+v7RhERERERERERERE9C87zt3Ggj9Pam2+mZE+kv54Q2vziYiE8MWuMBy5elfbMf4xx6cD5vh00HaMWruXmY+tZ6Kx/dxtZOaXKF2bU1SGnKIyAMDNe0BwVDIAQCQC+rg7Y/oAL4zq6gqJnmYvl87IK8aOc7ex9WwM7mXmK12bV1yOvOLyf/4/5GbKP//dqaU9pvX3xLhebWBqqK+2vFn5JYhMeISIhDTcSslC7IPHyCoorVPPZjZmGNerNab2awtXB0uBkhIRERERERERERHRE1eObsfur9/S2nwDEzN8djzl+QuJiBoQuVyOR4nRuHv1HO5eO4fk6+EoLymsdR+RSATHVu3RfvA4dB46GabW9mpI+7eLe9YhfM9fautfW579RmLY659qO0atFWZn4MrRbYg8tAU5afeUri0tzENpYR4A4BGAOxH/d1+4s0dndBs1HR19xkNiZKq+wGiYr9cntPW6HbngS7j3GqLxuURERERERERERERERERERESasmXvEbz2/tdam29uaoL0q8Fam09EJKSPv/8dB0+e0/jcLT+uQHuPVhqZdS06DmsCArHn2GlUVFZWu6a4pBTFJaVIz8rGteh4bD9wHG9/+SM6e7XBWzMmYeLIwdDT8N4+mpLy8BF+3RyEwMMnkfE4R+G6wuISFBaX4FHmY1y+HoMte48CADp7tcE8v/GYPNoHEn317R2kTHpWNrbsOYKNQYeQ/CBN6drc/ELk5j+5FjUBJ85f+qfWpZ0H/CeOxqRRg2FqYixoRm39XVPk9Wnj8cb0CdqOQURERA2Yo6Mj0tKe/dkrICAAw4YNQ5MmTap93NGjRzFhwgT06NEDBw4cgJmZmbqjEhEREZGa2dnZITQ0FGPGjIGPjw/27NmD4cOHP7OuSZMmGDZsGAICAvD6668/VUtLS4Ojo6OmIhMREdVbjfMdSSIiIiIiIi0oLy/HihUrsHr1apSW1u2gQgCIjY3F22+/jeXLl+Ott97CF198AWNjYS801IZHjx5hwYIF2Lt3L+RyeZ16yeVyhIaGIjQ0FNbW1vjmm28wZ84ciEQigdLWXGpqKj777DMEBASgqqqqTr2Sk5ORnJyMbdu2QSwWY82aNXjjDdUOpX706BHi4+PrlEdIjx8/1nYEIiIiIiIiIiIiIiIiIsFl5BUj8VGutmP8I7uw7u9Za1J6XjGWbz6Dw1cSUce3kSGXAxdiH+JC7ENYmRjgo0l9MN3bU+3vIxeUlOOznRew/dxtVEllde4XlZSBqKQMfLL9PJaM6Yb5I7tAV0csQNK/nbyejA+3nUNSep5gPZ+4/7gAPx66gh8PXUHPNo74dHJfdGtV/UYARERERERERERERERERNoirapCUtR53Dp9ADHnD6M4L7vOPeVyOVLv3EDqnRs4+dfX6DxsCgbPWgYzG+HfLyvOy0HW/QTB+6qqIDtD2xFqpawoH0d/+xRXjmyDTFq3+4IB4GHsNTyMvYYjaz7CgBlL0W/qQujoCre9V0N/vT6hrddteXHh8xcRERERERERERERERERERERERERAUjPysad5Psan1taXq72GZnZufhg5RpsPxCs8nkx16LjMfu9L/DDn1vx46dv46XunQROqT05eQVY8eOf+GvXAUilUpX7XIuOx7zlX2Pl75vw3QcLMXJgXwFTKpdfWIQPv/sNm/YcRlWV6s/hiau3YnH1ViyWffsLlr0+A0vm+EJXoGtktfV3TZHs3HxtRyAiIqIGztHREampqU997Pbt27h8+TJ2795d7WO2b9+OV199FSNHjsTOnTthYGCgiahEREREpAFmZmY4fvw4Jk+ejDFjxmDz5s2YOnXqM+v8/f0xceJExMbGwsPD45+Pp6amwtHRUZORiYiI6iXhTuggIiIiIiJ6gV24cAEdOnTA119/jdJSYQ+5rKiowOrVq9GuXTucOnVK0N6a9tdff8HDwwN79uxR+UJbRbKzs/Haa69h4MCBuHv3rqC9lZHJZPjf//6HVq1a4a+//kJVVd03YP1v/+zsum+QSkRERERERERERERERERUH205E43eyzbjUGQiBH4bGTlFZVi6IQSvfLMXyRl5wjb/l2PXktD7/S3YHBqNKqlM0N7F5ZX4MugiBn+yA9eThTvMNCWrAEnpeYL1U+RSfBpGfBGItzeGIL9Y/RuAEREREREREREREREREdXE3pWL8fUr7li/ZBwuH9qE4jzh7+OsqijH5YOb8INvD4Tv+VPw/qS62xeOYtW0Xrh8cBNkUmHvC64oLUbwH19gzZwBeBh3XZCefL0SERERERERERERERERERERERERUV1dvHoTPca8im37jwtyXszthGQMnb4AX6/ZIPj5M9pwJvwquoyahj+274VUKhWkZ9L9VEx4fRkWfPIdyisqBOmpzOGQ8+g03A/rdx1AVZUwz+GJ4pJSfLLqD/QZNxvXouME7U1ERETUWDg5OSEtLe2pjwUEBMDa2hqjR49+Zv2vv/6KadOmYdq0adi9ezcMDAw0FZWIiIiINMTAwAB79uyBn58f/Pz88Ntvvz2zZvTo0bCyskJAQMBTH09LS4OTk5OGkhIREdVfYm0HICIiIiIiaugCAgIwYMAAxMfHq3VOcnIyhg4dil9//VWtc9RBJpNh3rx5mDt3LvLz89U668yZM+jWrRvCwsLUOgcAMjIyMHDgQLz33nsoLS1V+7zGwN3dXdsRiIiIiIiIiIiIiIiIiBq9Vk0stR3huWQyOZZuCMGS9SEoKFHvxkFhsQ/h8+lORNxJe/7iWvp+fwSmrz6E9NxiwXv/W/T9xxj1RRCOXElU6xx1kMuBTaej0e/DrYi5n6XtOERERERERERERERERES4fGgTivOyNTKrvKQQB1a/h20fzURleeO9F9WuWSttR6iRkID/YfP7fih4/Eitcx4lRmPtm8MRffZwnXvx9UpEREREREREREREREREREREREREdXHo1HkMm7EA6VnCXo8ol8vxxc/rMfvdLyCTyQTtrUnrdx7AqFlLkJ6pnus1/9p5ACNeXYSi4hK19AeAb37diIlvvI9HmY/VNgMAbsYlYtDUN3DgxFm1ztGG1i2bazsCERERNXCOjo5ITU395/+rqqqwZcsW+Pr6Ql9f/5+Py+VyrFixAvPnz8eSJUuwfv166OrqaiMyEREREWmArq4uNmzYgMWLF+Ott97CihUrIJfL/6lLJBL4+vpi8+bNqKqqAvD3z4ypqalwdHTUVmwiIqJ6Q6ztAERERERERA3Zzp07MWvWrH9++VgTenp6sLW1haurK+zt7Z96w/t5ZDIZ5s+fj7/++kuVuFozf/58rFu3rlaPMTQ0hKOjI1xdXWFtbQ0dHZ0aPzY3NxfDhw9HVFRUbaPWWEJCAnr37o2zZxvfBZ/qYmVlhbFjx2o7BhEREREREREREREREVGjZmligJFdXbUd47mWbQ7F5tDoWj3GUF8XDpbGcLEzh5WJAXTEoho/Nq+4HJP/dwA372XWNqpCPx++gm/3XKrVYyR6OrAzN4KLnTlsTA2hp1Pzy7nLKqWYveYYQm7eq2XS+iE1uwijv9ot6J8BERERERERERERERERUUNx68wBbHh7AipKi7UdRXBiHV10Hj5V2zGe68zWH3Hyr69r9RhdfQlMrOxg7eQCYwsb6Ojq1fixVRVl2P6JP+IvnaptVK1rzK9XIiIiIiIiIiIiIiIiIiIiIiIiohfJqQsRmLboY1RW1uxcHSsLM7g0dYSDnTV0dWt2TsyOg8FY8Mn/6hJTa/7YthfzP/kOUqm0xo+xMDNFC2dHmJkY1/gxF6/exMtz3kZpWbkqMZX6ft1WrPipducYSfT1YW9jhZbNnGBrZQE9Pd0aP7asvALTFn+ME+dqt/dSfWZlYYaXh/TTdgwiIiJq4BwdHVFUVITCwkIAwPHjx5Geng5/f/9/1shkMixevBiffvopvv76a3z//fcQi2u+JyURERERNUxisRg//PADvvrqK3z66adYvHgxZDLZP3V/f3+kp6cjODgYAFBYWIji4mI4OjpqKzIREVG9UfN3sYiIiOiF0LRpUxgZGamtv5mZmdp6ExFpWmxsLPz9/SGXy5WuE4lEGDx4MPz8/NCzZ0+0bt0aItHTB0TevXsXly5dwq5du3DkyJGnfsFZnTfffBOdO3dG586d6/w81G3jxo34/fffn7vOwMAAU6dOxejRo9GrVy84ODg8VZdKpbh58ybCwsKwYcMGREVFKe1XWFiIcePG4caNG4J//0lISEDfvn2Rman8wEiRSIQ+ffpg8ODB6NGjB9zc3GBrawsTExOUlpYiLy8Pubm5iI2NxfXr1xEVFYWzZ8+itLRU0Lz1xbRp0yCRSLQdg4iIiIiIiIiIiIhqycnaBIb6NT9UrLZMDfXV1puI6EU0sbc7JLXY6EYbtp+LwcaQW89dZ6Cng3G92mBoJxd0dWsCe4unNyOSymSIuf8YlxMeYdvZGNxKyVLar6isAjN/OoKzX/vC1LBu712ei3mALwLDnrtOV0eM4Z1bYnQ3N3R1a4Jmtk+/fy2Xy3EnLQeRCY8QGBaHi3GpSvtVSWV47dfjOPe1H5ysTev0HBSxMzdCF1cHtHK0hKuDJdyaWMLW3AgmBnowNZRAVyxCQWkFCksrkJyRh1spWQiPT0Xorfuokiq/3qGgpAJTvj+AM1/5ws685ptLEREREREREREREVHNmds5Qd9AffcKS4zV8/tpIqL6Rt/QGC4deqFp265wbN0OVk2aw8zWEfoGRpDLZSjJz0HB43TcuxWBu1fPIv7SKcifc39w8vWL2PH5XEz/emuj2jS7TS8fmNk4PH+hFiVePYfgP1Y8d51YRxdtXxqBdt5j0NSzG6yaNHuqLpfLkXkvHvdjInHt+C4kX1f+vrFMWoUdn83B4k0XYGHvXKfnoAxfr0RERERERERERERERERERESkjHMTexgZqG+PeFMT7h9ARFQfpTx8hBlLPkVFZaXSdb06t8fcqa9gUN/usLO2/OfjpWXluHLzNnYcCMa2/ceV9tkQeBDtPVphnt84wfKr29HQMCz9YvVz1znYWWPqmKEYObAvurVvC/1/7ctXVl6Oy9djcDjkAnYeDEZWTp7CPhev3sTCT/+HP1d+JER8AMCZ8Kv45Ie1z12nq6uDUYNewtihA9CjoyeaOzd5qi6XyxF39x4ioqKx/UAwzl9WfiZQVZUUry79DJcPbULTJvZ1eQr1wpQxQyHR556IREREVDdOTk4AgLS0NLRp0wYBAQFo3749OnbsCACorKzErFmzsG3bNqxduxbz5s3TYloiIiIi0jSRSIQPPvgAVlZWePPNN5Gbm4v169dDT08PnTp1Qrt27RAQEICRI0ciLS0NwP/9jElERPQiq98nrxAREZHGbd68Gd7e3tqOQUTUIMydOxdlZWVK13Tt2hUbN26El5eX0nWurq5wdXWFn58fEhISMGfOHJw7d07h+srKSsyePRvXrl2DSCRSKb8mPH78GIsXL37uOj8/P/z444+wsbFRuEZHRwedOnVCp06dMH/+fJw8eRJz5szB/fv3FT7m3r17+Pjjj/HTTz+pEr9aGRkZGDZsGDIzMxWukUgkmDt3Lt5++220aNGi2jUmJiYwMTGBs7Mz2rVrh0mTJgEASktLcfLkSezfvx+7du1CSUlJnfIGBAQgICCgTj1qytPTE7dv31ZYnzNnjkZyEBEREREREREREZGwfp03FH091HcwGBFRY7Bm3hCsmTdEI7P6vL8F8ak5CuvTvD01kkNV2YWl+HCr4vfDn5jQuw2+mtYf1qaGCtfoiMVo38IO7VvYYY5PB5y5lYLF60PwMLtQ4WPuPy7AN7sv4evp/VXKDwAVVVIsWX8KcrnydQPbNceqWQPhbGOmcI1IJEIbJ2u0cbLGNG8vXE/OwIJ1JxH7MFvhY/JLyrFs8xlsXTJa1afwFCsTA/h0dEEfDyf0aO0IVwfL5z7G2tQQ1qaGaGFnjgHtmmPhqK54XFCC9adu4pfDV1BWKVX42Mz8Eiz+KwTb3x4jSH4iIiIiIiIiIiIietqkj9bCtXNfbccgImqQDEzM4dV/NDoMHgeXjn2gq6f4gA1zOyeY2zmhadsueGnym3j8MAmnN32Pa8d2KJ0Re+EYzu9cg/6+C+uU1Wf2+/CZ/X6detTUxncmIv7SKYX1bqOmaySHqqoqK7D324WQP+dN3tbdB2Hce6th4dBU4RqRSAR7F3fYu7ij26jpeBh3HUFfv4mMpFiFjykryseB1e/h1W+3q/wcqtOQXq81Mch/mcZe00REREREREREREREREREREQvmvXffYR+PTprOwYRUYO37tsPMH3cSG3HqBGZTIYZSz9Fbr7ivXjMTU3w65fLMH74wGrrhgYSvNS9E17q3gnvzpuOme98jsvXYxT2W/bNL+jbrSM8W7esc351S8vIwmvLvoJMJlO4RldXB4tnTcWyN16FibFRtWsMJBL069EZ/Xp0xgfz/fHlL+vx+5Y9Cvtu3XcML3XvhBnj6/46qqioxBsffvvca2R9XuqBNV+8h2aODgrXiEQieLi5wMPNBTMnjsa16Di89v5XiLmTpPAxeQWFWLpiFYJ+X6lS/j9XfoQ/V36k0mNrq/MIP8Qm3lNY958ozF5ORERE9GJzdHQEAKSmpsLa2hoHDx7Ed999B5FIhNLSUkyaNAnBwcHYuXPnP2cWEhEREdGL5/XXX4elpSWmT5+OvLw87Nq1C4aGhvD398f777+P7OxspKamAvi/nzGJiIheZGJtByAiIiIiImqIjh8/jrCwMKVrfH19cfHiRXh5edWqd6tWrRAaGor58+crXXf9+nXs3bu3Vr017fvvv0dBQYHSNb/++iu2bt0KGxubWvX28fHBzZs30bNnT6Xr1q5di7S0tFr1VkQqlWLixIlISlJ88Wf37t1x48YN/PLLL2jRokWtZxgaGmLMmDHYsGEDUlNT8cMPP6B58+Z1SK0Z4eHhuH37tsJ6t27d0K5dOw0mIiIiIiIiIiIiIiIiImp8IhMeIT41R2G9U0t7tG1au/deNe3Xo1dRWFqhdM13r3pj7RvDYG1qWKve3u2a49zXfujqpngTIAAIOH0Lj3KLatX737adjUFKlvL3wheM7IJd774MZxuzWvXu6GKPUyumYGRXV6Xrjl9LQlRSRq16/5uduRHmDe2I/R+MR+yvc/HrvCHw7ecJVwdLlXvamBlh2bieOP/NNLR2tFK69sT1ZJyLua/yLCIiIiIiIiIiIiIiIiIhObXugAnL1+DDA3GYsPwXtOo2ALp6+rXqYePcEpM+/A2+KzZCYmyqdO3Jv75GbnrDeL8sPzMVdy6fVlg3tXaAe68hGkxUe1eObEXOoxSla/r7LoT/D0GwcGhaq97O7h2x4K9QePYbpXRd7IVjeBgXVaveivD1SkRERERERERERERERERERERERETPszHwEC5fj1FYt7WyQOiutRg/fGCN+rk0c8LJrb9ixIA+CteUV1RgyYpVtc6qDe9+/TOy8/IV1g0k+ti55mt88c4bMDE2qlFPCzNTfP/hYqz/38fQ1dVRuG75yjV4nJNX28jP2LTnMO49VH4ez9K5fjjw1w9o5qh8T6b/6uzljrC96zHGp5/SdYdDLuDqrdha9da0S1HRiE28p7DepZ0HvNoo3++JiIiIqCYcHR0BAGlpadi+fTvkcjn8/PyQl5eHoUOH4vTp0zh06BAmTZqk5aREREREpG2TJ0/GoUOHEBISgqFDhyI/Px9+fn6QyWTYvn37P+dwP/kZk4iI6EUm1nYAIiIiIiKihuiPP/5QWu/Xrx8CAgKgp6enUn+xWIyff/4Z48aNU7ruzz//VKm/JlRWVmLDhg1K1yxfvhxvvvmmyjPMzc1x5MgRuLoqvkixoqICmzdvVnnGv3355Zc4f/68wvrkyZNx/vx5tGnTRpB5FhYWWLp0KaZPny5IP3Vav3690vqcOXM0lISIiIiIiIiIiIiIiIio8dp6VvFmRwAwrb+nhpKoprJKiu1nbytds3h0V8wa3EHlGWZGEux4+2W42JkrXFNRJUXgBdU39NkcGq20Pr5XG3w6pS9EIpFK/SV6ulj35jB0dVO+odHWs8pzKDOmeyt8Na0/+no4Q0cs7CXlLvYWOPDBeLg1sVS6bu3x64LOJSIiIiIiIiIiIiIiIqqtFh16YdaqPViw4Qy6jvSDnsSgzj3bD3wFM7/bCV19xb2qKspxetMPdZ6lCVeO7oBcJlNY7zJiKsQ6ig+PqQ8iDgQorXf0mYDhb36u8nu8uvoSTP3sLzTz7KZ0XeShut3vzNcrEREREREREREREREREREREREREdVEYVExPl2l+FwdPT1dBK1dCQ83l1r11dfXw7afv0B7dzeFa85fjsLe46G16qtpl2/EYO+x0wrrIpEIO375CiMH9lWp/5TRQ/DXdx8rrOfkFeDzH9ep1Pvf1u88oLQ+ebQPvnr3TdX3QdLXx+bVn6N7R+X7WgUEHVKpv6Zsek4+/4mjNZSEiIiIGjtjY2OYm5sjNTUVAQEBGDVqFGQyGby9vREdHY2QkBAMHTpU2zGJiIiIqJ4YOnQoTp06hejoaHh7e0Mul2PkyJEICAhAamoqLCwsYGRkpO2YREREWifsSRpEREREREQvgIqKCgQHByusi8VirFmzBnp6enWaIxKJ8PPPPyv9RWZoaChKSkrqNEddLl26hKysLIX1pk2b4pNPPqnzHCsrK3z//fdK1xw+fLjOc6Kjo/HFF18orL/yyivYvn079PX16zyroSkqKsKuXbsU1o2NjTFlyhQNJiIiIiIiIiIiIiIiIiJqfIrKKrA/4o7CurFED+N6tdZgotq7cjcdjwtLFdadrE3wzis96jzH0sQAn099SemaE9eTVeqdml2IWymK3ws3NtDDF37KZ9eERE8XK18dAGX7Gp28fq/Oc9TF1twIP88ZrDT/6VspKCgp11woIiIiIiIiIiIiIiIiov+viZsX/L8Pwuu/HkXr7gMF7+/SoTfGvrtK6ZrrJ3ejvKRQ8NlCksvluHp0m8K6SCRC15HTNJio9vIyHuJRwi2FdX1DE4xc8FWd5+jqS/Dy0v8pPbwmLvyESr35eiUiIiIiIiIiIiIiIiIiIiIiIiKi2li/6yCy8/IV1t9/41X06OilUm8DiQSbVn0OPT1dhWu+/2OLSr015acNO5XWX/Mdi2Heves0Y/IoH0wZM0RhffOeo3iYnqly/wePMnAjNkFh3cTYECuXL1S5/xMSfX38+OnbSq+RPXYmvM5z1KWouAS7j4UorBsbGWLiqMEaTERERESNnaOjI27cuIGoqCiMGDECffv2RWZmJs6dO4eePXtqOx4RERER1TO9evXCuXPnkJGRgb59+2LEiBG4du0abt68CUdHR23HIyIiqhfE2g5ARERERETU0Fy7dg2lpYoPixw6dCjatWsnyCwnJyf4+fkprFdUVODq1auCzBJaWFiY0vr8+fNhYGAgyKxXXnkFrVsrPmQ0MjISUqm0TjMWLVqksIe7uzu2b98OsfjF/Gf2rl27UFRUpLA+ceJEmJmZaTARERERERERERERERERUeOz/9IdFJdVKqyP6e4GU0OJBhPV3uU7aUrrswd3gIG+4k2XamNEV1e4OlgorEclZUIqk9W6b8RznsOkPu6wMzeudd/qdGhhh/6ezRTW03KKkJpdfw+/7N7aEUM7tVRYr5LKcDEuVYOJiIiIiIiIiIiIiIiIiP62YMNZtOmp3kM0ugyfimae3RTWK8tKEHfxhFoz1NXdq+eQk3ZPYd2lYx/YOCt+T7A+SLkVobTeeegkmFrZCTLLqU0HuHX1VljPz0xDXsbDWvfl65WIiIiIiIiIiIiIiIiIiIiIiIiIakoqlWLNpkCFdecm9lg6V/E5ODXh7tYC8/zGKaxHxcQj9OKVOs1Ql+zcfBw8eVZh3drCHF+9+6Ygs374aAmMjQyrrVVUVuLnDTtV7h1+9ZbSuu/Lw2BvY6Vy/3/r5NkGA3t3VVhPTc/Eg0cZgswS2u6jISgqVnzG1LhhA2BmIsx+UURERETA3+dOXrlyBVZWVvjss88A/H2eo5eXl3aDEREREVG95eXlhbCwMMjlcnz++eewtLREZGQknJyctB2NiIioXhBrOwARERERET3t/v37+PPPP7Udg5SIj49XWh8xYoSg80aOHKm0npCQIOg8oWj686SsX0VFBVJSUlTufezYMZw+fbramkgkwqZNm2BoWP0FrS+C9evXK63PmTNHQ0mIiIiIiIiIiIiIiIgap4ePC7A5NFrbMUjLtp29rbQ+zbv+32yd+ChXad2nQwtB5w1W0q+iSooHjwtr3fN5z0HZTFX4dFTe7256nqDzhDaqq6vS+p20HA0lISIiIiIiIiIiIiIi0py89Ae4fHCTtmOQEmKxZrZd6j9tsdL63WvnNZJDVZGHtyitdxs9XUNJVJd1P1FpvU0vH0Hntek1RGn98cOkWvfk65WIiIiIiIiIiIiIiIiIiIiIiKjhu5+Wjg27Dmo7Br0AQsIikZqeqbC+0H8yDCSSOs9ZPMsXenq6Cuub9x6p8wx1OBp6AVVVUoX1GRNGwthImPNnrCzMMGW04mtLt+8/jsrKKpV6JyTfV1of2r+XSn0VGebdW2n97r2Hgs4TSsDuw0rrMyeO1lASIiIielE4ODjg7t27KC4uhq2tLS5cuAAXFxdtxyIiIiKies7FxQUXLlyAjY0NSktLkZSUBAcHB23HIiIiqhc0s+sKEREREREplZ+fj/Xr18Pb2xstWrTAV199pe1IpERmpuKLSAGgXbt2gs57Xr/s7GxB5wlF2edJLBajbdu2gs5T5+dp5cqVCmuTJ09G9+7dVe7d0MXGxiI8PFxh3d3dHX369NFgIiIiIiIiIiIiIiIiosahoKQcW89EY8xXu9Fp6UasPnhZ25FIi+6k5iAy8ZHCeitHS/Ro7ajBRKrJKihVWBOLRGjjZC3ovLZNbZTWc4oU51HksZLnUJOZteXhrLxfblGZoPOE1sWtidJ6em6xhpIQERERERERERERERGpV1lRPiIPb8Ef80dh5cQOOL35B21HonqgVTdv6OobKKynJ93WYJraKSnIQ8w5xYfiGJiYw6v/GA0mUk1RbpbSuoOrsPc7P69fSX6OoPOE1JBfr0RERERERERERERERERERERERPVRfmERAoIOYci0+XAfMAEr127SdiR6Aew4GKywZiDRx6sTRgkyx8nBFmMG91NYP3jyHIqKSwSZJaTTF68orc+aJOz1sbMmK+6XnZePY2cuqtQ3KztXad2ztatKfRXxek6/7Lx8QecJIS7xHiKiohXW27Rsjt5d2mswEREREb0IysrKIJPJ0LZtW5w5cwb29vbajkREREREDYSDgwPOnj0Ld3d3yGQylJXV773HiYiINEVX2wGIiIiIlMnLy0N4eDhiY2MRFxeHuLg4ZGRkoKCgAIWFhSgrK4NEIoGxsTGaNGmCpk2bon379ujatSsGDRoEc3NzbT8FhaqqqnDp0iWEh4cjPj4e9+7dQ2FhIYqLiyGRSGBlZYVmzZrhyy+/RJMmyg8pU6awsBDnz59HWFgYoqOjkZycjPT0dBQXF6OsrAyGhoYwNTVF8+bN0apVK/Tq1QsDBgyAh4eHgM+WqlNZWYljx45h69atOHToEH9h1YCUl5crrdva2go673lvjFdWVgo6TyjKPk/W1tYQi8WCzlPX5+natWs4e/aswvry5ctV6ttYrF+/Xml99uzZGkpCRERERERERERERC+K/OJyRCY+wp20HCSk5SLhUQ6y8ktQWFqB4rJKlFVWQaKrAyOJHuwtjOFobQLPpjbo6GKPfp5NYWYk0fZTUKhKKsOVxEeITExH4qNcPHhcgKLSCpSUV0FfTweWxhI4W5ti+cTecLAwVnlOYWkFLsWn4nLCI8Q+zMb9rHxk5pWgpLwSZZVSGOrrwthAD01tzNDSwQLd3BzQ16MpWjtZCfhsqTqVVVKcupmC3WFxCI5KQlmlVNuRqJ7YejZGad2vn6eGktRNRZXi17SViQHEYpGg82zNjZTWq6pkte5ZruQ5AIC1qWGteypj95znUCmt318n7MyU5y8ur5/XPBARERERERERERGRcEoL83E/+jIyU+4gKyUBmffvoCgnC+UlhSgvKUJVRRl09CTQNzCCqbU9LOyd4ODqCWf3TnDr0g8GJvX3XmFpVRUexEQiJSYSWfcTkffoPspLilBRVgxdPQkMzSxhYe+MIXM/hJmNg8pzyksKkXwjHCk3I5CeHIvcRykozM5ERVkJqirKoCcxhMTIBBb2TWHTtCWaeXaDa+eXYNeijYDPlqojrapE/KWTiAoOQmzYcVRV8F5hepq+gREcXNviYey1aus5aSkaTlRz108GKn1NdxoyEXoSAw0mUk1VZYXSurGFjaDzTC2V32cuq6q/75E25NcrERERERERERERERERERERETUseQWFiIiKRtzdFNxJSkF8Ugoys3NQWFSCwuISlJVXQKKvB2NDAzjY2sC5iR282riis5c7BvTuCnNTE20/BYWqqqoQcT0GEdejkZB0Hymp6SgsLkFJaSkk+vqwNDdFU0cHfLp4LprYqX79UmFRMcKu3ED4tVu4nZCEew8fISMrG8WlZSgrr4ChgQSmxkZo6mgPt+ZN0aOTF/r36Ax3txbCPVmqVmVlFYLPhWPHwRM4evoCysqVX8dGJCSpVIpjoRcV1od594aZier7l/3XpFE+2HPsdLW1ktIyhIRF4uUh/QWbJ4QrN2MV1hzsrOHWoqmg8zq2bQ1TYyMUFpdUW98ffAZjfPrVum95hfKvLbZWFrXuqYydjaXSemVVlaDzhBCw+7DS+qsTR2koCREREb1IJk2ahNTUVJw6dQpGRsr3YiQiIiIi+i8LCwuEhYVh8ODBmDhxorbjEBER1Qu62g5ARERE9G+VlZUICQnByZMnERoaihs3bkAmU34IWklJCUpKSpCVlYWbN2/iyJEjAABdXV0MGDAA8+bNw9ixYyEWiwXP+9lnn+Hzzz+vtvbpp5/is88+e+bjt27dwi+//IJdu3ahoKDguTMWLFiAJk2a1CqXXC7H0aNH8ddff+H48eMoK1O86WFxcTGKi4uRnp6OiIgIbN26FQDQrl07zJs3D7NmzYKhobCHxr3oLl26hC1btmDXrl3Izs7WdhxSgbl5/drM2dJS+QWI2tJYPk8BAQEKa7169UL79u1VTNTwVVZWYvPmzQrrenp6mDFjhgYTEREREREREREREVFjVFklxbnbD3Am+j4u3H6ImPuPIZPLlT6mpKIKJRVVeFxYipgHj3Hy+j0AgK6OGH09nPHqQC+M7OIGsVgkeN6Vey/hf/siqq29O7YHlo3r+czHbz94jD9P3MD+iDsoLH3+RjpzhnSEg0XtNjeRy+U4eeMetp6Jwemb91BWKVW4tri8EsXllcjML8HVu+kICosDALRtao1XB7SDb39PGOrz8kMhXUl8hMALcdgfcQc5RTysk55WWSVF4AXFG/ro6Ygxua+HBhOpzsxQX9sRnmJhXPuDQs2MGv5z0CR9PR2lddN69pogIiIiIiIiIiIiorqTVlUi8cpZJESeQVLUeTxKjIb8OfcKy6QlqCwrQXHeY6TfjUHcxRMAALGOLlw7v4TuL8+EZ79RarlX+OT6bxGycWW1tUH+y+Az+/1nPp5+NwYXd/+JG6f3ory48Lkzek94DWY2DrXKJZfLER9+ApcPbcGdiBBUVSh+H7GitBgVpcUozM7Ag9tXEBUcCABwcG2LHmNmouuoadCT8F5hId2PjsS14F24eXofSvJztB2H6jkTS1uFtbKi5+83oC2Rh7cqrXcb3TDuHzUwNtN2hKcYmlpoO4JSDfX1SkRERERERERERERERERERET1W2VlFULDryAkLBLnIq7hZlzi88+iKZWipLQMWTl5uBWfiGNnLgIAdHV10L9HZ8ye8jJe9umvlutLv/x5Pb5as6Ha2ofzZ+GjhbOf+Xh0/F38vmU3dh8NQUFR8XNnvDFtPJrY2dQql1wux/Ez4dgYdAgnz19CWbnivYqKS0pRXFKK9KxsRN64jR0HgwEAXm1cMXvyy3h1wigYGkhqNZ+Ui7gejR37g7H7aAiy8/K1HYdeUJE3Y5FfWKSwPnJAH0HnDe7bHfp6eqiorKy2fvpiJF4e0l/QmXVRWVmFpPupCuvdO3gKPlMsFqNr+7YIDb9SbT0k7DLkcjlEotrtiWdmaiJEPMFYmplqO8JTKiursH3/MYV1PT1d+L0yXIOJiIiI6EUxceJETJw4UdsxiIiIiKgBMzIywsWLF7Udg4iIqN7g6UhERESkdXK5HCEhIdi1axf27t2LnBxhNqCsqqrCyZMncfLkSXh5eWHVqlXw8fERpLcqMjMz8e6772Lz5s1qnRMcHIx33nkH0dHRdepz69YtzJ8/H19++SV++OEH+Pr6CpTwxXT37l1s3boVW7duRWJiorbjUB3Z2Ci/SD0rK0vQeZmZmUrr9vb2gs4TirLPU3Z2NmQymaA3K6jj8ySVShEYGKiwPmHChFr3bEwOHjyo9PU+evRo2NnZaTARERERERERERERETUWcrkc52IeYF/EHRy5che5RYoPmayNKqkMZ6Lv40z0fXg4W+ML35fg3a65IL1VkZVfgs92XsCuC7FqnXP6Zgo+3XEesQ+z69Tn9oNsLNt8Bj8cuIwVvi9hQm93gRK+mJIz8hAUFoegi3FIzuBmSqTY8agkPC4sVVgf2skFtuZGGkykOitTxYf+5hSVQSaTQyyu3SZByjwuKFFaV+XzZm2i/ODi7MJSGEn0at1XkSw1PAdNysxTvmGgtamBhpIQERERERERERERkTrJ5XIkXjmLm6f3IebsIZQU5ArSVyatQkJkKBIiQ2Hf0gOjFnyFVt0GCNJbFUW5WTj66ye4dnynWufciQjBkV8/RkZS3d5LTr97GwdWv4fTm3/AyLe+QMch3NC3LrJTkxEVHIioE4HIfpik7TjUgBgYKz5oRCat0mCSmnsYdx2PEm4prDu17gDHVu00mEh1xhZWSuvFeY+h79BMsHlFeY+V1k2s6vd9tw3x9UpERERERERERERERERERERE9ZNcLkfoxSvYfTQEB06eRU5egSB9q6qkCAmLREhYJDxbt8TK5QswqE93QXqrIjM7Fx+sXINt+4+rdc7J8xFYvnINYu7U7RrG6Pi7WLJiFVb+vgnfvD8fU0YPESjhiynp/kPsOHACOw4G427KQ23HIcLZS1eV1gf07iboPCNDA/Ts7IVzEVHV1k9fvCLovLpKy8iCTCZTWG/tItw1pf/tGxpe/eciMzsXN2MT0KFt61r1tLE0V1rPyslDcyeHWvVU2i9b+X0idjbKr9nVtMOnzyMrJ09hfcSAPrCzttRcICIiIiIiIiIiIiIiIlKJrrYDEBEREeXn58PHx0etM6KjozFkyBAsXLgQq1atgo6Ojlrn/Vd4eDjGjh2LjIwMtc0oKCjAvHnzsHOnsBu6pqenw8/PD3v27EFAQABMTRVvpkdPy87Oxq5du7B161aEh4drOw4JqEOHDkrr0dHR6N+/v2Dzbt1SvHkpAPTo0UOwWUJS9nmSyWSIjY2Fp6enYPOUfZ7c3NxgZVX7CzEvXryo9Gv3qFGjat2zMVm/fr3S+pw5czSUhIiIiIiIiIiIiIgam4KSCoxfuU+tM2IfZmPCd/vx2pCO+MLvJeiIxWqd91+RCY/w6k+HkZlforYZhaXlWLrhNPZduiNo38z8Erz+ezAORybil9eGwNRQX9D+jVlOYSn2R9xBUFg8IhMfaTsONRDbzsQorU/z9tJQkrrzamajsCaTy3EnLQfuztaCzbv9IFthzcXeHJYmBrXu6ankOQB/f39pamNW674K+yl5Dkb6umgr4OdLHeJSFecHAK9mthpKQkRERERERERERETqVFZUgPVLxqp1RkZSLNYvGYfeE+Zh1IKvINbwvcIp0Zex5YPpKMrJVNuMsuIC7PtuCW6E7BW0b2F2BnaueA23zh7CpA9/hcSI9wrXVHF+Dm6G7EXUiUDcj47UdhxqoEoL8xTW9A2NNBekFq4c3qK03m30dA0lqbsmbsrfU89IioWlg3AH6aTfva2wpmdgBAfXtoLNUoeG+HolIiIiIiIiIiIiIiIiIiIiovopv7AII/0Xq3VGzJ0kjPJfgjdnTMR3yxdo/CyaS1HRmPLWcmQ8zlHbjIKiYsz/+DsEHTklaN/0rGz4v/059gefwZ/ffghTE2NB+zdm2bn52H00BDsOBiMiKlrbcYiecuWm4usYnZvYw8lB+L1eenT0wrmIqGprd1MeIr+wCOamJoLPVUVOfoHSurmZeq61tzBX3vfKzVh0aNu6Vj3bubsprd++k4TmTg616qlM9J0khTUjQwN4tXYVbJYQNgUdVlr3nzhaQ0mInk8mk6GkpARlZWUoKyuDTCbTdiQiIiIiqiOxWAwDAwMYGBjAyMgIYg3vfU6kLXK5/Kl/30ilUm1HIiIiogZMR0fnqZ+rRSKRtiORluhqOwARERGRJv3888+4d+8egoKCoK+vmcMhT5w4gTFjxqC8vFxtM+Li4jBmzBgkJCSobcbevXuRkJCAU6dOwc7OTm1zGrry8nIcOnQIW7duxdGjR1FZWantSKQGbdu2ha2tLbKysqqtHz16FG+99ZZg844cOaKw5ubmBicnJ8FmCal///5K60ePHoWnp6dg844ePaqw5u3trVLP06dPK6zZ2tqidevaXZzamDx8+BDBwcEK602bNsXQoUM1mIiIiIiIiIiIiIiISDXrTlzH/ccF2LBgBPR1NbO5UuitFExbfQjlleq7MSQhLQd+qw8hKT1PbTMOX7mLpIxA7Fk2DrbmPHxNkfLKKgRHJSMoLA6nbtxDpZQbHlDNpeUU4vSt+wrrTtYmGNiuuQYT1U1vd2el9ZM37sHd2Vqweadu3FNY6+OhPIsiPds4QkcsglQmr37m9XsY0tFFpd7VOXkjWWGtW6sm0NPQ9y5VHb2qeFMlHbEIPVo7ajANERERERERERERETUGF3f/gdz0+/D7IgC6epq5V/jO5dPY/L4vqirUd69wZsodbF7mi8cP76ptRszZQ/j94V3M+XE/TCyFP1SjsaiqKEds2HFEnQhEfPhJSKt4rzDVTWbKHYU1M5smGkxSM5Xlpbh+arfCup7EEB19JmgwUd20aN8TYh0dyBRs4BoXfhLuvYW7HzYu/ITCWnOv7tDR1RNsljo0tNcrEREREREREREREREREREREREA/LY5CPdTH2HbT19CX18z1+icuhCBCa+/j/KKCrXNiL+bgglvLEPivQdqm3HgxFncTXmIIwE/wc7aUm1zGrryigocOR2GHQeCEXwuHJWVVdqORFStqBjF1wF2bKue81W6tPNQWJPL5bgeE4/+PbuoZXZtlZYpvyfA0sxULXMtntM3Kia+1j17d+0AHR0dSBVcIxt8NhzDB/SudV9Fjp+5qLDWs5MX9PTqz7G4D9MzcfLCZYV15yb28HmphwYTEf1NLpfjypUriIqKQkJCAhISExF/JwHJSXdRXlam7XhEREREpCYSAwO4tHRFm9at0MrNDa1atUKnTp3QtWtXiEQibccjUolcLkdMTAwuX76MxMREJCQkIDE+DolJSSgqLtF2PCIiImqETIyN4NayJdzauKNVq1Zwc3ND9+7d4enpyZ+rXwD1510oIiIiohqSSCQwNzeHqakpSkpKkJ+fj5KSmv/i7ODBg5g3bx42btyoxpR/u3btGsaNG4fycvVttnrz5k34+PggMzOzxo/R0dGBhYUFzM3NkZeXh9zcXMjl1R8Y92+3bt3CwIEDceHCBVhYWNQhdeMil8tx/vx5bNmyBbt370ZeXp7KvXR1dTFkyBD4+/sLF5DUwtfXFz/99FO1teDgYMTExMDT07POc9LS0rBt2zaF9ddee63OM9TF09MTHTp0wI0bN6qt//rrr1i4cCEkEkmdZx04cADx8YovFlX18xQaGqqw1q1bN5V6NhYbN26ETKb44OCZM2dCLBZrMBERERERERERERERvcgkejowM9SHiYE+SiqqUFhSjpKKmm9ec/xaEt7eEIJfXhuixpR/u3EvEzN/OoLyyuo3sxBCzP0sTFi5D1kFpTV+jI5YBHMjCcyMJMgvKUdecRlq8DYybj/Ixthv9uLIxxNhblz3930aC7lcjvD4NASGxeLQ5UTkl6h+3YCujhjeXs3g26+tgAmpodh+7jZkSv4yTnmpLcTihnPBt7uzNbya2SD6/uNq6xtO3cBrQzpAIsBGO0ev3kXio1yF9RkDvFTqa2oowZCOLjh2LanaemBYHN4b1wM2ZkYq9f+3WylZOButeIO8GQPa1XmGOqVk5mNvuOL38kd0cYWZEb93EBEREREREREREb2IdPUlMDA2g8TIBBVlpSgrLkBlWc3vFY69cAz7/rcEEz/4VY0p/5YafwNbP5yBqgr13Sv8KDEa65eMQ1FuVo0fI9bRgYGJOQyMzVBWlI/Swrwa3Sucfvc2/lw4Bq//dhyGpuZ1id2oyOVyJN+4iKjgQNwKPYCyonyVe4l1dNGq+wB0HeEnYEJqqPIyHiL30X2FdZumrhpMUzN//x0oUFj38h4DA5OG8/XDwNgM7r2H4vb5o9XWo4IDMXjW+zCxtKnzrLSEW0i8ckZhvfuYV+s8Q50a4uuViIiIiIiIiIiIiIiIiIiIiBoPib4+zE2NYWJshJKyMhQUFqOktKzGjz8ccgHzP/kO6779UI0p/xYVE48p8z9EeUWF2mbcikvEKP/FyMxWvHfGf+no6MDC1ARmpsbILyxCbn5hja4vjY6/i+EzFiBkx++wMDOtS+xGRS6XI+zKDWzffxz7gs8gr6BQ5V66ujoY3Kc7po8fKWBCoqfl5hcgNV3x+VVtW7moZa67awul9Vvxd9G/Zxe1zBaaVMkZLOrseyM2odY9zUyMMdy7Nw6HnK+2vv3AcXy4cBZsrSxr3fu/bty+g9MXryisz5r8cp1nCGnLniNKz9OZPm44z9MhjZHL5YiIiEBQUBACg3bj4YP7EInFsHRoBnPHljB364ne/f1gZGEDXX0D6OhJIBbraDs2EREREdWRTCaFtLIcVRVlKMl7jNzUu7j5MBnnL+9Gbvp9yGUyODdthkkTJ2DSpEno3r07RKKGs78wvZjkcjmio6P//vfNzh2IT0iESAQ4WRqhhYU+vKwkGN3HFvamejDQE0NfRwzdBrRvNhEREdU/VTI5KqQylFXKkFFYieScLNy79hCXTh9Fam4J5HLAvXUrTJw8BRMnToSXlxd/rm6k6n5yCREREZGaGBgYwNvbG126dEGHDh3Qvn17uLi4QF9f/5m1hYWFiIqKQmRkJHbs2IGrV68q7R0QEABvb2+8+qr6Nq8rKSnB1KlTUVxc/EzN0tISw4YNw6hRo9C2bVvY2dnB1tYWFRUVyMrKQkxMDIKDg7Ft2zalM+7fvw8fHx9kZiq+sA0ATExMMHnyZHh7e6Nfv35o2rTpUz/gV1VV4caNGzh27Bi2bduGuLg4hb1iYmLg6+uLw4cPv/AXCcXGxmLr1q3Ytm0bUlJSVO4jEonQu3dv+Pr6YtKkSbCxqfvGjaR+CxcuxJo1ayCVPntorlQqxYIFC3DixAno6qr+zy65XI7FixdX+3UEACwsLDB37lyV+2vCkiVLMHPmzGprKSkp+PLLL/HFF1/UaUZeXh7effddhXVvb29069at1n3lcjmuXFF8cae7u7vCWmZmJo4cOYIzZ84gOjoaDx48QH5+PuRyOYyMjGBra4sWLVqgXbt26NWrF3x8fGBhYVHrjNoil8uxceNGhXWRSIRZs2ZpMBERERERERERERERvSgM9HTQx8MZHVrYwbOZLdo2s0FzWzPo6z57A3lhaQVupWQhKikDey/F40ay8vdVd5yPRR8PZ0x5qa264qO0vAqv/XoMxeWVz9QsjCUY2L45hnR0QRsna9iYGcLG1BAVVTJkF5YiLjUboTdTsDs8XumMh48LMGHlPmQVlCpdZ2ygh1d6tEYfD2f0buMIJ2vTp99HlsoQfT8LITdSsDs8DglpijdpikvNxrzfjmH72y9D/ILf7HInNQdBF+Ow+2IcHjxWfTMlkQjo3qoJxvdqg5d7tIa1qaGAKamhkMvl2HHutsK6SAT49fPUYCJhvD6sE+avO1lt7cHjQqw6EInlE3rVaUZ+cTk+23lBYb2PhzM6t3RQuf/rwzrh2LWkamtFZRX4ZPt5/Pb6UJX7A0BFlRTvbw6FTMEmdy725hjVrf4efFleWYXF60+htKJK4Zq3RnTWYCIiIiIiIiIiIiIi0gZdfQO07NQHTm06oombF5q4ecKySXPo6j17r3B5SSFS79zEw9go3Di1B6nx15X2vnp0O1p26osuw6eqKT1QWV6CHZ/NQUXps/f4GZpaoHWPQfDoPRR2Lu4wsbSBsYUNpJUVKMrLRmZyLO5cPo3rJ4KUzshLf4D1S8ahKDdL6Tp9QxO0HzQWrp36wKVDb5jbOz/1Hq+0qgqPEqMRf+kUrp8MQlbKHYW9MpLjsPPzOXj1u10v/L3CmffiERUciKiTQchLf6ByH5FIhGZe3dHRZwLaDxwLYwtrAVNSQ3brzEGl9eZe3TWUpOYiD29VWu82erqGkgin76Q3cfv80Wpr5SWFOLLmI0z+eG2dZlRVVuDAqnchV3CQi7VzS3j1H12nGepWH16vRblZSL4RjrQ7N5GdmoT8zDSUlxRBLpdBT2IIfUNjmNk4wNK+KRzcPOHs3gnWTuo5LIqIiIiIiIiIiIiIiIiIiIiI1MNAoo9+3Tujk1cbtHN3Q7s2rmjh7Ah9fb1n1hYWFeNGbAKu3IxF0JGTuBatfO+dLXuPol/3Tpg2boS64qOkrAyvLv0UxSXP7u9jaW4Kn5d6YviA3vBwbQFba0vYWlmiorISj3PycDshGScvRGDXoRNKZ9xPS8co/8XIzFa85w8AmBgbYsLwQejXozP6dOuApk3snzmL5mZcIk6cu4SdB08gPknxuSq3E5Ixc+ln2Lvufy/89aVxifew42Awdh46gfup6Sr3EYlE6NmpHSaP9sH44QNhY2UhXEjSqvtp6Qi/dgs3YxOQdD8VaRlZKCktg1wuh6GBAcxMjOBob4vmTk3Q3qMVurTzgJODrdpzJT9IU1p3a+GslrkuTR0hFoshU3AN5fNyaZKhgURpPb9A9X3D6tI36f5Dlfou9J+MwyHnq60VFpfg/W/WYP3/Plap9xMVFZVYsmK1wj9f1+bOeGVI/zrNEJJcLsfmPdVfNwz8/bX51fGjNJiIXlRyuRw7duzA8g8+xP2UezC1soNrn1HovfBlOLXtDp1q7q0iIiIioheDtLICqbcvI/7sfqzbuAWrVq1Cs+Yt8M3XX2Hq1KlP/X6PqL4IDg7GO0uXIPp2LMwM9TG0jTk+8HNHHxczGOo9ez4AERERkbqVVkoRllyAwzHZ+On7lfjiiy/g1dYD369ajaFD63ZGBNU/utoOQERERPRvRkZGmDBhAl555RUMGTIExsbGNXqcqakp+vXrh379+uHtt9/G9evXsWjRIpw7d07hY5YsWYIxY8bA0tJSqPhPWbt2LQoLn76wydDQEO+99x7ee+89GBkZPfMYPT09GBsbo0WLFhg5ciS+/vprhf1LS0sxevRoZGYqPkDUyMgIH3zwAd58802lz1NXVxddunRBly5dsHz5cmzcuBHvv/8+srOzq11/7Ngx/Pzzz1i8eLHCno1VRkYGduzYga1bt+Lq1at16uXp6QlfX1/4+vqiRYsWwgQkjWnZsiXeeecdrFy5stp6aGgoZs+ejfXr10NXt/b/9JLL5ViyZAmCghRvvLxmzRpYWFjUurcmTZ8+HevWrcPFixerrX/55Zdo2rQpXnvtNZX6FxYWYvTo0UhISKi2bmRkhHXr1qnUOzk5GcXFz26a/YSbm9szH7t69Sq+++477N27F1VV1R8wmZ+fj/z8fCQmJuLUqVNYvXo19PT0MHToUCxatAiDBw9WKa8mnT59GsnJyQrrgwYN4tc1IiIiIiIiIiIiIhKMkb4uRndvhRFdWsLbqzmMDZ7dRKk6pob66O3uhN7uTnhrRGfcSsnCB1vOIjw+VeFjPtp2DsM6t4SFsYFQ8Z8ScPoWisoqnvqYob4u5o/sggUju8BI8uxz09PVgbGBHprZmmFIRxd8OKm3wv6lFVXwW3UIWQXPbtz0hJG+LhaP6YZZg9srfZ66OmJ0dLFHRxd7LB7TFdvP3cYXu8KQU1RW7fpTN1Ow7sR1vD6sk8KejVVmfjH2ht9B0MU43EhW/B5+Tbg7WWN879YY38sdzWzNBEpIDdX52w+QklWgsN6vbdMG+TqZ1McDm0OjcTnhUbX1Hw5chqOVCV4d2E6l/oWlFfBbdRBJ6XnV1o30dbFq1kCVej/Rx8MZr/Rojf0R1R9qHBgWBydrU3w4UfHXbGUqqqR4/bfjiLhT/edILBLh57k+0Kmnm9kVlJRj9pqjOH9b8aZPMwe2Q1e3JhpMRURERERERERERESaomdghHbeY9D2pZFo3X0A9A1rdq+wxMgULTv2QcuOfdBv6nykJdzCoZ/eR/L16u9NA4DDP38Ajz7DYWRmIVD6p0XsD0B5ydP3CutJDNHPdyH6+y2EvsGz9wrr6OrBytAYVk2awb33UAx9TfFBBpXlpQhYNhVFuVkK1+gZGGHA9CXoOXaO0uepo6sLZ/eOcHbviAHTl+DK0W04vvZzlOTnVLs+/tIpXNz9B/pOekNhz8aqMCcTN07tQVRwIFLjr9epl72LOzr6TEAHn4mwatJMmIDUaMhkMlzat17pmlbd6/bepdAeP0zCvRuKv+7aOLuiZcc+GkwkjJad+qD9oLG4GbKv2npU8C5Y2Dlh6DzVDp+pqqzArs9fQ8qtiGrrIrEYE5b/ArFO/d1gtj68XsOCfsfpgO8gl8tr9Tgrxxbw6DMM3UZNg4Orp5rSEREREREREREREREREREREVFdGBkaYOxQb4we3A+D+3aHsZFhjR5namKMvt06om+3jlg8eypu3L6Dd776CRciryt8zHvf/IyRg/rC0lw9e3L8tWM/CotLnvqYoYEES+f4YelcPxgZPrunj56eLoyNDNHcuQmGD+iNFUvnKexfWlaOCfOWITM7V+EaI0MDvPf6DLzmO1bp89TV1UVnL3d09nLHu/OmY/OeI/j4+7XIzsuvdn3wuUv4dXMQFsycrLBnY5XxOAeBh09i58FgXIuOr1Ovtq1cMHmUDyaPHoLmztxbo7F57+tfkFdQ+PyF/9G2lQtGDXoJMyeMgkszJzUkA+49rH6vmieaO6nn9aivr4cmdjZITa9+/62Uh2lqmasKSzNTpfVcFf5sa+J5r5mcvALkFxbB3NSkVn1f6t4JE0YMwu6jIdXWtx84DucmdvhcyfcdZSoqKjHznc8Rfu1mtXWxWIy1Xy+HTj26RvZM+FXcU/KaG9CrC782k9pFR0fjzbfm4/y5s2jddxQmzf8Jzl696vX15ERERESkOTp6+mjWoS+adeiLQW+txMPocFw/8Cf8/Pzwxx/r8Ntvv8LTk/fJUf1w//59LFm8GHv37UNvFwts8nNHv5bm0Netn3siExER0YvDUE8Hg1tbYnBrS5RXyXA+KR9rLz7CsGHDMG7sWKz+8Uc0a8a9gBoLXW0HICIiIgIAe3t7zJ8/H2+++SasrKzq3K9jx444c+YMVq9ejbfffrvaNbm5uVi9ejVWrFhR53nVKSx8+qKmFi1a4OTJk3Bzc6txDxMTxRc8ffTRR7h5s/oLjwCgXbt22LVrFzw8PGo8DwB0dHQwZ84ceHt7Y8SIEUhISFA4f8KECXB2dq5V/4aopKQE+/fvx5YtW3Dy5ElIpVKVezVt2hRTpkyBn58fOnToIGDKZ7Vo0QIpKSlqnaFOGzduxMyZM7UdQ6kVK1bg5MmTuHbtWrX1zZs3Iz4+Hhs3bqzV38WkpCTMmTMHoaGhCtfMmTMHfn5+tc6saWKxGJs2bULXrl2Rn1/9Rfbz5s1DeHg4fvjhh1p9DwgNDcWsWbNw7969ausikQhr165Fq1atVImOmJgYpfUmTf7vYsn8/Hy8/fbb2LBhQ603/ASAyspKHD58GIcPH8ZLL72EX375Re1fI+pi/Xrlm6vOmTNHQ0mIiIiIiIiIiIiIqDGzMzfC7MEdMGtwe1iaPLvhUG21a26Lgx+Ox+/Ho/DJ9vPVrskrLsfvx6OwfHyvOs+rTlFZxVP/38zGDLvfH4uW9hY17mFioK+w9vXui4h58FhhvW1Ta/z11gi0dqrd+/I6YjGme3uhj4czpnx/AEnpedWu+2Z3OMZ0d4OjlfLNRxqDkvJKHL16F0FhcTgTfR9SWe3fI3rCydoEY3u0wYTebeDV3FbAlM/qtGQDHjxWz+YvmvDLXB9M7ddW2zE0ZutZ5e9ZTvP20lASYYnFIqyZNwSDP9mBgpKKate8vfE0riQ+wgrffrX6HnD+9gMs+vMU7j8uqLYuEgHf+w+Eq4OlStn/7X8zB+BK4iM8zK7+79Tqg5G4lZKFVbMG1urr4q2ULCxYdwLR9xV/PX9/fE/0aqOeTbbqoqyiCnsvxePLwIvIzC9RuK59Czt8PvUlDSYjIiIiIiIiIiIiIk0wsbJDr3Fz0WvcbBiZ1f138Y6t2uG1Xw7jwq7fcGTNR9WuKS3Mw4XA3zBkzgd1nled8pKn3wewbNIMs1fvg41zyxr3kBgpvlc4eN1XSL+r+D0hB9e28P18A+xatKnxPAAQ6+ig++gZaNmpLwLemYTHD+9Wu+7En1+hnfcYmNvVv/cdhFZRVoLb547gWvAuJF45A1kd7hU2t3NCh8Hj0NFnIhxbtRMw5bO+ndAeeekP1DpDnSZ88Cu6jvDVdgytiQreheyHSQrr9i7uan8N1daVI1uV3ifbddQ0DaYR1itv/4D70ZHIy3hYbT10yyqkJd7CuHdX1+rrYlrCLQR99SYeJUYrXOMzezlcOvSudWZNqg+v17Ki6t/rf56ctHsIC1qLsKC1cOnYB0PnfogWHdRz/RcRERERERERERERERERERER1Y69jRVenzYer/mOg5WFWZ37dWjbGie2rsHPG3fh/W9/qXZNbn4hfgnYhU8Wza3zvOoUFj+9n0Jz5yY4svFHuDav+dktJsZGCmufrV6HW/GJCutebVyxZfUKuLu1qPE84O+zaPwnjUG/Hp3xytx3kHiv+usTP//xT4wdNgDODna16t8QlZSW4eCpc9ixPxghFyPrdBaNcxN7TBw5CFNGD0F7D9XOx6ipNgPG435qulpnqNO6bz/A9HEjtR1DZXkFqu3fdDshGbcTkvG/P7Zg5MC++HTxXHi1cRU024O0DKV1extrQec93dsKqemZ1dbupyrPpUmO9rYQiUQKr5eNTUhWy9yYO4qv0Xzifmo62rnX/FyzJ3767B1EXI9W+Of/3drNuBmbgF++eK9WX9tv3L6D197/CjfjFH9P+mTRHPTt1rG2kdUqYPdhpfWZE0drKAm9iORyOT777DN89dVXsHB0wYSvd6NF1wHajkVERERE9ZhYRwfNOvRFsw59ce9KKEJ/fx8dOnTARx99hE8//RQikUjbEekF9scff2DJ4kUwk4jw24RWGONlzdckERER1UsSXTEGt7bEoFYWOBCdjRUnj8O9TWus/vEnzJs3T9vxSAC62g5AREREZGZmhpSUFEgkEkH7ikQiLF26FHp6eli4cGG1a9auXYuPP/4Yenp6gs7+Lzc3N5w+fRpNmzYVpN+1a9fw448/Kqx37twZZ8+ehYmJ4g1bn8fNzQ0XLlxA586dkZqa+ky9uLgYX331FX7//XeVZ9RnMpkMISEh2Lp1K/bu3YuioiKVe1lZWWHChAnw9fVFv379+MvgRkRfXx/BwcHw9vZGTEz1GyBHRETA09MTQ4cOxdSpU9GrVy+0avXsxdDJyckIDw9HYGAgDh8+rPTC6xkzZuCPP/4Q7Hmom5ubG4KDgzFkyBAUFFS/KWZAQAB27doFX19fjB49Gj179oS9vf1Ta6RSKaKjo3HhwgUEBATgypUrCmeKRCKsXbsW06dPVzl3SkqK0rqt7d8H48bExGDs2LFISEhQeda/nT9/Ht26dcN3332HxYsXC9JTSLm5udi3b5/CurW1NcaOHavBRERERERERERERETUGJka6iNqtT8kesJe4iYSifDm8M7Q0xFj+Zaz1a7ZFHIL77zcHXq6OoLO/i8Xe3PsXz4eTtamgvS7cS8Tfxy/rrDevoUdDn44HiYG+irPaGlvgSMfTcTAj3fgUe6z76EWl1di1YFIfO8/UOUZ9ZlMJse5mPsIuhiPw1cSUVxWqXIvSxMDjO7mhvG92qC3uxPfR6Zn5BWX4eiV6g/JBQArEwOM7Crs5kqa1NLeAkHvjsWE7/ahsLSi2jU7zsdif0QCxvVqg6GdXNDVzQF25sZPrZHKZIh9kI2IO2nYcf42ridXv0ETAIhEwPczB2JSXw9BnoOliQH2Lh+HMV/tRnpucbVrTt24h85LAzCyiytGd3dDV1cHONs8vVmgXC5H4qNcXE54hKCwOFyIrf4g0CeWjumGpS93F+Q5qEoul6OorAJFpZVIzSlE9P3HuJr4CEeu3kVBSfV/nk90cLHDnmVjYWyg3uu1iIiIiIiIiIiIiEizJMameH/3TejqC3+v8EtT3oJYVw+HflxW7ZqI/RsxaOa70NFV7++erZ1bYu5PB2BhX/ODc5RJjb+BsCDF9+g6te6A19YchsRI9XuFbZxb4vXfj+HnWd4oyEp7pl5RWozTm3/A2HdWqTyjPpPJZLh79SyiggMRffYwKkpVv1fYyMwSXt5j0NFnIlw69uZ7vPRc5SWFCF73pdI1fSa9oaE0NSOTSnHt2E6FdbGOLroMn6rBRMIyMrPEnJ8OYN38USh4/KjaNfHhJ7FyYkd49huFdt5j0MyzKywcnt4jQi6XI+t+AlJuXUbUiUAkXTuvdO6AGW9j4KvvCPY81KEhvl4VSb4ehrVvjUDHIRMxZvF3MDKz0HYkIiIiIiIiIiIiIiIiIiIioheWmYkx4s/sgURf9f1uqiMSibBo1hTo6erg7S9/rHbNXzv2Y/mb/tATeP+i/3Jt7oxjm39G0yb2z19cA1Ex8VizKVBhvZNnG5zYugYmxkYqz3Bt7oyQHb+j1yv+SMvIeqZeXFKK737fhJ8/f1flGfWZTCZDaPgV7DgQjAMnz6KouFTlXlYWZhg7dAAmj/ZB324deX0p1YhcLsfhkPM4GhqGt2ZMxOdL58HQQJjr8LNz85TW7WwsBZlTHQdba4W17Lx8tc2tLX19PTRzckDKw+qvJb18o/qzh+qisrIKUTHxz12Xnava58nKwgzHNv0MH7+38CjzcbVrjp8Nh8fACRjj0x9jh3qje0dPNHN0eGqNXC7HnaT7uBR1CzsOBuPspWtK5y5741Use+NVlTKrS25+AQ6erH5/QQCwtjDHyz79NZiIXiRyuRzvvPMOVq1ahV7T3kOPKYsFv8+KiIiIiBq3Fl0HYPrv5xCx80d8/vnnKCwsxPfff8/fOZFW/Pzzz1i0aBGmdbXHx0Oaw0Si3v36iYiIiIQgEonwSjsbDGplgS9P3sfrr7+O8vJyLFy4UNvRqI7Ue+UHERERNTgzZsyAkZHqF1EqMn/+fMyfP7/amlgshkSivosAFixYgKNHj+L48ePP1LKysnDs2DGMGTNGbfN1dHSwY8cONG3a9PmLa+iDDz6ATCartta8eXMcPXoUJiaqb7b6hJ2dHXbt2gVvb29UVVU9U9+wYQNWrFgBW1vbOs+qL27cuIEtW7Zgx44dSEt7dqPZmjI0NMTo0aPh6+uL4cOHQ1/gC76p/rCxscGZM2fg7++Pw4cPV7tGLpfj+PHj/3wd0tfXh6WlJUxNTVFUVIS8vDyUlZU9d5aBgQFWrlzZIP8x3qNHD5w9exZTp05FXFxctWtKS0uxfv16rF+/HgBgZGQES0tLGBgYID8/H3l5edV+LfovJycnbN68GQMH1u3Q30ePqr8Y9gkzMzNcv34dgwcPRnZ2dp1m/VdlZSWWLFmCO3fuYM2aNRCLxYL2r4utW7cqfb1OmzaNX/OIiIiIiIiIiIiIGpm3/giGob7wh1jO8emAOT4dqq2JxSJIxOq7vG3ukI44deMeQm6mPFN7XFiKUzdTMLxzS7XN1xGLsO7N4XCyNhWs51eBFyGTy6utNbUxxc53xsDEoO6/w7c1N8Jf84fj5a/3oEr67PvW28/dxvvje8LGTPhrD7QlOiULgWFx2HspHum5xSr3MdTXxZBOLhjfqw0Gd2gBfV3eUESKBYXFoaxSqrA+sY97g38NdXFzwMEPJ+C1344hIS232jWlFVXYdjYG287+vWmRkb4uzI0NYKCng4LSCuSXlFf7tei/mlia4Nd5Q9DPU7jrdwCgpb0Fjn48Ca/9dgxXEtOrXVMlleHA5QQcuJwAADDQ04G5sQGMJLooKq1AfkkFKqoU/1k/YW4kwQ+zBuKVHq0FfQ6KbAy5iXcDQgXrJxIBswd3wKdT+sJQn5ewExEREREREREREalT4JevQ99A+Pfreo2fg97jX6u2JhaLIVbjhuF9JryG+PATuBMR8kytOO8x4i+dRNu+I9Q2X6yjg6mf/QULe2fBegb/8QXkCu4VtnBoipnfB0JiVPd7hU0sbeH7+XqsWzAaMumz9+ddObINPrM/gImlTZ1n1RdpCbcQFRyIG6f2oOCx8vsEldGTGMKjzzB08JmANj0HQ1eP981RzR3+5SMUZCm+V92ySTN0HjZFg4meLy78hNK/M+69h8DUWpgDxLTFxrklXv/9OHZ+Ngf3YyKrXSOTVuFW6H7cCt0PANDVN4ChqQX0DY1QXlyI0qJ8SCsrnjvLwMQc495djfaDxgr5FNSiIb5en+f6iSAkXw/DjG93wKl1e23HISIiIiIiIiIiIiIiIiIiItK62e99CSMD4a/1fH3aeLwxfUK1NbFYDIka96x/c8ZEBJ+9hBPnLz1Ty8rJQ/C5cIwa9JLa5uvo6GDTqs/QtIlw11V9uuoPhWfRNHNywL4/v4eJcd2vE7aztsSWH1dg6PT5qKpmz4tNu4/g40VzYGtlWedZ9cXN2ARsPxCMwMMn8Sjzscp9DA0kGDGgDyaPHoKh/XpCXw17c9GLQSaT4ZeAXTh9MRJ71n6H5s5N6twzJ69Aad3ctO7XpytiZmqssJaTl6+2uaro5NkGKQ+rv2Y2J68AN27fQYe2wu3xE3E9GqVl5c9dl12Hz5Nrc2eE7lyLGUs/xeXrMdWuqaqSYu+x09h77DQAwECiDwtzUxgbGqKwqBh5BUWoqKx87iwLM1P8suJdTBgxSOW86rLjQDDKyhVf5zvl5SH8uk1qIZfL8c4772DVqlUYNH8lOo2Zo+1IRERERNRA6epL0GfGMhhZWGPVqmUAgO+//x4ikUjLyehF8vPPP2PRokV4o48jPvRpxtcfERERNTimBrr4dpQLTCU6WLRoEQBg4cKFWk5FdcGTLYiIiOgpDx48UEvfx49Vv7BQCKtWrcLx48errR07dgxjxoxR2+wlS5aga9eugvW7du0agoODFdbXrFkDe3vhLr7t06cPpk+fjo0bNz5Tq6iowJYtW7B06VLB5mnDw4cPsX37dmzZsgXR0dEq99HR0cGgQYPg6+uLcePGwdRUuINUqX6zsbHBoUOHsH79enz++efP/VpaUVGBjIwMZGRk1Ki/rq4ufH198fHHH8PNzU2IyFrRsWNHXL16FStWrMCaNWtQXKz84NqSkhKUlJTUuL+FhQUWLlyIJUuWwMLCoo5pgfT06g/OfCIrKwtTp05Fdna20nUikQiWlpYwNzdHVlYWioqKapzh999/h1gsxpo1a2r8GHVbv3690vqcObzAj4iIiIiIiIiIiKixSc2u+e+2ayO7sFQtfWvqC99+CLm5pdpayI17GN65pdpmvz6sEzq1FO593Rv3MnH6VorC+rczvGFnrnjjktrq0doRk/q4Y/u528/UKqqkCAyLw5vDOws2TxvScgqx+2I8gsLiEPtQ+ftByuiIRejn2RTje7XByK5uMDXkYZ1UM9vOVr/BzRPT+ntqKIl6tWtui5AVU/H9/gisP3kTxeXKN+cpqahCSUXNvy+ZG0kwd0gHvDGsM8yN1XMgdDNbMxz+aCJ+O3YNa45cRU5RmdL1ZZVSlOUpf7/83wz1dTHd2wsLR3eFg4VwX8s1aXD75nj7lR7o1qrum4ARERERERERERER0fPlZ6aqpW9xXo5a+tbUqAVfYVVESLW1+Eun0LbvCLXN7jvpDTi7dxKsX2r8Ddy5XP1zAYCXl3wHUys7wea1aN8TnYZOxtWj256pSSsrEBW8Cy9NeUuwedqQn5mK6yd341rwLmQkxarcR6yjA9cu/dHRZwK8+o+CxIj3ClPtxZw/ishDm5WuGTn/K+jq1a9rCK4c2aq03m3UdA0lUS+rJs0w79ejuLDrV5zd/jNK8pV/f6uqKENhtvJ7jv9NT2KIbqNnwHvaYpjZONQ1rto11NdrTeRnpmHtm8Px6sodcOvST9txiIiIiIiIiIiIiIiIiIiIiLTq4aOanYtQW9m5+WrpW1Mrly/AifOXqq2dOHcJowa9pLbZC2ZOQpd2HoL1i4qJx8nzEQrrqz9ZCnsbK8Hm9e7SHr4vD8PmPUeeqVVUVmL7/mAsmjVFsHna8DA9E7sOncSOA8cRcydJ5T46OjoY0KsLJo/ywctD+sPUpGHu/0H1U8ydJLw0YQ6Obf4Fnq3rtu9ZbkGhwpqxkSHEYnGd+itjpuTvRVl5BUrLymFooJ79f2rrpW4dsT/4jML6+l0H8PPn7wo2788d+2u0Lje/oE5zmjs3Qcj23/DTxl1Y/ec2ZOcp/x5dVl6B9Mya769maCCB/6QxeOe1aWhiZ1OnrOqyafdhpXX/ieo7o45ebCtWrMCqVaswaP5KdBrDc5uIiIiIqO6e/Fy5atUymJmZ4dNPP9VyInpRBAQEYNGiRXijjyM+9GkGkUik7UhEREREKhGJRPjQpxkAYNGiRTAzM8PMmTO1G4pUpqvtAERERESa4OHhAU9PT8TEPHtwXWhoqNrmSiQSLF++XNCef/zxh8Kaj48PRo0aJeg8AFi2bBk2bdoEmUz2TC0oKAhLly4VfKa6FRYWYs+ePdiyZQvOnDlT7XOrqe7du8PPzw+TJ0+Gvb1wB6hSwzN79mxMnz4d27Ztw44dO3DmzBlUVio/OFKZDh06wN/fH+PHj4ezs7OASbXHyMgI3377Ld555x2sW7cOu3fvRlRUVJ16jhw5ElOnTsWYMWNgaircRsf5+covFJ07dy4yMzOrrbVs2RJ+fn54+eWX0b59e+jp6f1TKy4uxoULF3Do0CFs2bIFBQXKL3D99ddf4enpiTfeeKP2T0JgV69exY0bNxTWe/ToAS8vLw0mIiIiIiIiIiIiIiJSXWsnK7g7WSMu9dmNIS7EPlTbXImeDhaP7iZoz02nbymseXs1w9BOddtwpToLRnXFzvOxkMnlz9QOXk7Am8M7Cz5T3QpLK3A4MhGBYbEIi02t9rnVVOeW9pjQ2x2v9GwFO3NupkS1cz05A9H3Hyusd3F1gEfT+rk5jSqMJHr4ZHJfvDWiCzaH3sLBy4m4lZJVp54+HVtgXM82GNa5JUwN1X9ApK6OGAtHdcWswe2x/extHLh8B5EJ6XX6OtKztSMm9fXAyK6usDY1FDCtZjSzMYNv/7YY060VWjsJt7kfEREREREREREREb247Fq0gb2LOzKS456pJV27oLa5uvoSeE8X9j7aiAMbFdZadRsAjz7DBJ0HAN7TFuHa8R2QV3M/7a3QA3hpyluCz1S38pJC3DpzCFHBu5AUdaHa51ZTTT26oOOQiWg/aCxMrewETEkvmuzUZAR9pfx+UI8+w+DVX/g9AeqiMCcTcRdPKKyb2TRBm54+GkykXjq6uujvtwg9x87GlSPbcPP0PtyPiazT15EW7Xui87Ap8Ow3CsYW1gKmVZ/68noV6+iimWdXOLXpCPuWHnBw8YCxpS0MTMxgYGyKyvJSlBTkoSQ/B+l3Y5B8IxzJUReQ8yjlub0ry0qw+X1fzFm9D828hL1mi4iIiIiIiIiIiIiIiIiIiIi0z92tBdq2csHthORnamcvXVPbXIm+Pt6dN0PQnut3HlBYG9SnG0YM6CPoPAB4e64ftu47Vu15LXuPn8aiWVMEn6luhUXF2H/iDLbvD8a5y1F1Oouma/u2mDJmCCaMGAR7G+6d8aKT6OujT9f2aO/RCl6tXeHu1gI2lhYwMzWGqbERikpKkZOXj+zcAly/HY+wKzdwNuIa0jOf3ePsv7Jy8jDi1YU4vXMtXJurfjZNeXm5wpqxoYHKfWvC6Dn9y8rLYWggUWuGmho5sC/e/vJHhfUdB4Px6eLXYG1pXudZD9MzsT/4TI3WlpYp/vOrKV1dXbw91w/zfMdi054j2HP0NCKuR9fpa2HvLu3h98pwjPHpBxsrizpnVJdr0XG4GZeosN6tQ1t4thZ+Pz6i27dv48svv0Svae+i05g52o5DRERERI1IpzFzUJL3GF9++SUmTZoEDw8PbUeiRi4zMxNLFi/ChA62+NCnGUQikbYjEREREdWJSCTChz7NkFVciSWLF2HkyJGwtbXVdixSga62AxARERFpysCBAxETE/PMxxMSElBSUgIjIyPBZ44dOxZWVsJdIFlVVYXAwECF9QULFgg269/atGmDbt26ISIi4plaZGQkcnJyBH2e6lJVVYXg4GBs2bIFBw8eRGlpqcq92rRpA19fX/j6+sLNzU3AlMJxdXWFgYF6L25UJ3Pzul9kqA36+vrw9vZGYWEh8vLyEBkZqXKv6Oho7NmzB1VVVfD3928Qf89qysbGBkOGDEF5eTkeP36MBw8eqNzrzJkz0Nf/+zDNSZMmQU9PT5CMZWVlSutJSUnPfMzIyAiffPIJlixZ8k+m/zI2NsbQoUMxdOhQfPzxx/jggw+wYcMGpbPefvttDBo0CK1bt675E1CD9evXK63Pnj1bQ0mIiIiIiIiIiIiIiITxUltnxKU+u3FJUnoeSsorYSQR5n2HfxvRxRWWJsK9j1clleFARILC+hyfDoLN+rdWTSzRqaU9rt5Nf6YWlZSB3KIyQZ+nulRJZTh9KwWBF+IQHJWE0ooqlXu5NbHE+F5tML53G7S0txAupIBa2JlDotdwLx01M6r+PbjGZtvZZ69v+Te//p4aSqJZ1qaG8PZqjvJKKXKKSpGaXaRyr4uxqdDX1QEAvNKjFfT+/3+rm4mBPvp7NUVpRSVyisqQkJarcq9rSRkwkuhBJpdjYm93GBsI/z1Jne4/LsCRK3dRVlGFKS+1hVsTS21HIiIiIiIiIiIiIqJGwLVLP2Qkxz3z8ccP76KirAT6BsLfK+z50kgYmQn3e25pVRVunt6vsN5r/FzBZv2bbbNWcHbvjAe3rzxTexh3DSUFuYI+T3WRVlUh4XIIrgXvQuyF46gsV/1eYdtmrdDBZwI6+kyAjXP9PGTB2skFevr1/713RQyMzbQdQaPKSwqxebkfyooKFK4xtrDGuGU/aTBVzVw7tgMyqeJrJroMnwqxjmbed9UkiZEJ3Lr2R2VZCUoKcpGVckflXg9ir0HfwBhymQydhk6CvqGxgEmFp+3Xq66+Abz6j0LbviPQqvtAGJoq3ltAR1cPBsZmsGrSDM7uHdF1pB/kcjniw0/g7PZfkHw9TOmsitJibP3oVSzYcAamVnZCPxUiIiIiIiIiIiIiIiIiIiIi0rL+PbvgdkLyMx9PTHmIktIyGBkKfx3eGJ9+sLIQ7hq5qqoq7Dl2WmH9jekTBJv1b61bNkeXdu6IvHH7mdrVW3HIySsQ9HmqS1VVFU6ev4ztB47jyOkLKC0rV7lXa5dmmDzaB5NHD4Frc2cBUwqnZVMnGCg4C6MhMDMx0XaEGjMzMcaEEYMwYmAfDOjVVenXEwszU1iYmaJlM6Bbh7aYO3Xs33+3j4fix7+24/pt5dcoZmbnYsr8D3A2cJ3KX7cqKhVfC6qj5utAdZ/TX1k2TWvu3AR9u3XEhcjr1daLikux6LPvsfWnL+o8640PvkFFZWWN1gr5OTIxNsLA3l1RUlqGnLx8xCelqNzrys1YGBsZQiaXYeqYoTA2MhQsp5A27T6stD5zwmgNJaEXiVwux1tvzYeZfTP0mLJE23GIiIiIqBHqMWUx7oTuwZtvzcfpkFMQiUTajkSN2LJly4DKMnw6tDVfa0RERNRoiEQifDKkOU6tuYlly5Zhw4YN2o5EKmi4J+wQERER1ZKjo2O1H5fJZIiNjUWXLl0Enzlt2jRB+4WFhSEvL6/amoWFBYYOHSrovH/r378/IiIinvm4VCpFREQEhg8frrbZdRUZGYktW7Zg586dyMrKUrlPkyZNMGXKFPj6+qJr164CJlSPkJAQbUd44Vy6dAlff/01Dh8+DLlcXud+UqkU58+fx/nz5/HZZ59h3rx5WL58OaytrQVIqx0ymQxBQUH45ptvcOPGDUF6FhcXY9++fdi3bx+WL1+Od999F2+88QZ0dev2T96ysrJarbewsMCRI0fQu3fvGj/G3t4e69evR6dOnbBw4UKFr5vS0lIsXboUhw8rv5hTnUpLS7F9+3aFdWNjY0yZMkWDiYiIiIiIiIiIiIiI6s7BsvpD0GRyOe6k5aCji73gMyf2cRe0X8SdNOSXVL8ZkLmRBAPbNxd03r/1dnfC1bvpz3xcKpPj6t10DO7QQm2z6+paUjqCLsRh36U7eFyo+mGd9hbGGNuzNcb3aoNOLYV/vQht3/Lx2o5Az1FaUYU94fEK68YSPYzt2VqDidRPJpPjwOUE/HQoEtH3HwvSs7i8Ekeu3MWRK3fxZVAY5o/oAv9B7aGrIxakf3VO30zB6oORCI9PFaRfRZUUp2+l4PStFHwddBGvDe2IN4d3hpFET5D+mnArJQu3UrLw8+GrGN6lJd4f1xMeTW20HYuIiIiIiIiIiIiIGjAza4dqPy6XyZB57w6c3TsKPrPT0EmC9ku5FYGyovxqawYm5mjdY5Cg8/6tZcfeeHD7yjMfl0mleBBzBW16+ahtdl09iL2GqOBduHFqL4rzVH9PydTaAR0Gj0NHnwlwdu8kYEL1mPvTAW1HoBqSSaXY/ulsZCTFKlwjEokw/v1fYGplp8FkNRN5eKvCmkgkQtdR0zWYRjPuRIQgdMsqJF+/KEg/aWUF7lwOwZ3LIQj+80v0mfg6XpryFvQNjATpLyRtvl4tHZpixJsr0GWkH4zNrVTuIxKJ4N57KNx7D8X1k7ux739LUV5SqHB9weNH2Pe/pZjxjeLXOhERERERERERERERERERERE1TE3sqt/HQCaTIe7uPXT2Ena/HwCYOkbYs2HCr91CXkH1179YmJnCp28PQef920vdOyHyxu1nPi6VShF5IwZD+/dS2+y6unIzFtsPHMfuI6eQlZOnch8HO2tMHDEYk0f7oEs7D+ECqsmxzT9rO0Kj59HKBb+seBdTRg+BibHq1wHq6upi8igfTB7lg5837sTH369FRWWlwvXR8Xfx6eo/8L8PFqk0r7KySmFNR0dHpZ41paurvH9lleJs2vDG9Am4EHldYX3PsdMY1Kcb/CeNUXnGqr+24dSFyzVeX6nktVEbJ89H4Lu1m5U+v9qoqKzEyfMROHk+Ap+tWoe3Xp2IRbOmwsjQQJD+QigtK8euQycV1o2NDDFxpPru1aAX165du3DmTCjGfxUIXX2JtuMQERERUSOkq2+A/m98g70fTUZgYCAmT56s7UjUSIWHhyMgIADfjHKBlXHD2fuYiIiIqCasjfXw3gAnfLBxI+bOnYteverve+BUPV1tByAiIiLSFFtbW4W1hw8fokuXLoLP7Nmzp6D9QkJCFNZ8fHygr68v6Lx/69FD8cW2169fx/Dhw9U2WxWZmZlYt24dtmzZgjt37qjcx9zcHOPGjYOfnx8GDBgAsVh9h/RRw5Wfn4/58+dj61b1bcZYVFSEH374Adu3b0dAQACGDBmitlnqEh8fj2nTpuHKlWc3bxbKgwcPsHDhQmzbtg1bt26Fm5ubyr3kcnmN1+rr6+PkyZPo2rWrSrPmz58PuVyOhQsXKlxz5MgRhIeHa+2XL7t370Z+fvWbfgPA5MmTYWpqqsFERERERERERERERER1Z21qqLCWllOEji72gs/s6lr9YaGqOnf7gcKat1cz6D9nw5K66KLkuUSnZGFwhxZqm62KrPwSbA6NRmBYLO6m56ncx8xIH6O6umFC7zbo69EUYrFIuJD0wjt0OQEFJRUK66/0aAVTQ/VdH6JpCY9y8cbvx3E9OVNtM1Kzi7B8y1nsvhiP398Yipb2FoL2T88rxsJ1J3H6Voqgff8tp6gM3+65hKCwOPzx5jC1fH/6LwtjA7g1say2VlklRV5xOQpLKyCrwXvrMrkcR67cxcnr9/D++J6YP6ILv3YSERERERERERERkUqMLas/PAcA8rPS4OzeUfCZTT27Cdov8epZhbVW3QZAV0997wU19VR8/1ta4i206eWjttmqKMrNQsSBTYgK3oXHDxJV7mNgYgbPfqPRachEtOz8Eu8VJrU4uPo9xIcrPtADAPpPW4y2fevXPfkAkHzjotK/Yy07vwRrpxaaC6RmBY/Tsfvr+bhzWfHeDXVVkp+Dk399jajgQEz59E+1fH+qC22+XruO9BO8Z0efCXD26IyN70xE9sMkhetunz+COxEhaN2Dh+sQERERERERERERERERERERNSa2VhYKa6npWejs5S74zO4dPQXtFxqu+PyGgX26QV9ffYdhd2vfVmHtZmwChvavXwdTZmbnYsOuA9h+4DgSkhXvvfQ85qYmeHlIf0wZPQT9e3bm9aX0lKVzhL/WbaH/FPTp2gGvzHkHj3PzFK77fcse+E8cjbatWgo6X6TmrV5EzxlQm/NfNGHsUG908myDqJh4hWve+vg7VFZJ8Zrv2Fr3/9/azfhk1R91iVhrjzIfY97yr3HyfITaZmTn5WPFT39hx8FgBPzwmVq+x6pi3/FQ5BcWKaxPGDEIpibGGkxELwK5XI4PPvwIrXoPh0s3Xp9MREREROrTsvtguPUahuUffIhJkyY999/gRKr46IPl8HI0hV8X9e95TERERKQN07raY3vUY3z84Qc4dTpU23GolnS1HYCIiIjql9DQUHh7e2s7xjOSk5Nx9epVxMfHIykpCZmZmcjJyUFpaSnKy8shlUqf2yM/P19hLT09Xci4AIDmzZvD2tpa0J5Xrii+INbTU9iLb//Lzs5OYS0hIUGts1Vx9OhRfPzxxyo9ViKRYMSIEfDz88OoUaMgkUgETkeNSXR0NEaNGoWU/8feXYc3ebfv4z+TNKm70ZYahRaXIi3FrbhsuA4emLCxMXdXpoyxjQ3GYMPd3V0KpWhboAZ1d0ma5PfH89vnuz3LHZr2TlI5X8fBP1zvXNd1p2nS9n5Liv5DFtu2bYsRI0agb9++CAkJgYuLCxwdHVFSUoL8/HwkJCTgzJkzOHTokN7v9YyMDAwbNgzffvstXnrpJbEvx2g2btyIuXPnory8XO+4AQMGYODAgejTpw98fX3h6uoKGxsb5OfnIz8/Hzdv3sTp06exd+9evc/5pUuX0KVLFxw4cAC9e/euVc9yec0XGXz00Ufo1k14Y+qaeP7557Fv3z4cOnRIcMyPP/6Inj3NswBh5cqVeuNz5841USdEREREREREREREZGo73x6P3m2am7uNf0nJLsL15GzczyhASnYRcoorUFhWiQplNZTVaqg1j96Io7i8SjCWXaT/vkZt+LrZw8XeWtSc1xOzBGMhPi6i1vpfbg7C15KYVWjU2rVx9Hoyvth2oVaPtZTLMLhTACZEhCCycyAs5Zx+Scax9tRtvfHp/Yw7P8SUtl+Ix4u/HUW5slrvuN5tmqNPW1+Eh3jDx9UeLnZWsFZYoKCsEoWlVbiTmosLcWk4HJOEh7klgnmuJmRiwLvrsenVsQgP8RHlGs7ceYi5S/cjv7RS77guLTwxoL0ferb2gb+HI1zsrGBnpUBReRXySytxP6MAF+LScPR6Mu6m5wvmScgsxPCPNuPXZ4dhTI9WolyDkMfCg/FYeLDeMVqtFql5JYhOyMKVhAxsv3AXWYVlguOV1Wp8vOkcbiTn4Ndnh0LGjemIiIiIiIiIiIiIjOLJH/YgKLR2a6qMKT89BWnxMch5cA/56SkoLchBRUkBVFWVqFYqodU8eq1wZVmxYKw0T/jeaW05NfOFraO4913T4q4JxjwDjXswgZ2Tm2As92GiUWvXRtyFIzjy22e1eqyFwhIh4UPQOXIi2kQMhYWCa4XJeI7+/iUu7vxd75jWEUMROe8dE3VkmKi9a/XGu4+cYaJOjC8h+gzWvTcb5UXC92UBoHmbULTqPgCBnSPg4h0AGwcXWNrYobK0COXF+ch5cA9JMRcQf/EIspOFD+XJfXgfy56JxJQPVqDDgLFiX06tNPTXqxC35i0w5+vN+PmZSL1f32Orv0ZwGA8/ISIiIiIiIiIiIiIiIiIioqbn0Jql6BsWau42/iX5YTqib8fjXtIDJD1MR05eAfKLilFZWYUqpRJqteaROYpLhfc5yMrNE7NdAICfTzO4OjuKmjP6ZpxgrG3LQFFr/S93V2fB2P2UVKPWro1Dp87jo+9X1OqxlgoFhvYLx5QxkRgxoBcsFQqRuyPSr2uHNti8bBFGPPECKquUOseo1Wp8/esarPrmA4Pzy/Xsi1Vd/ej5+nWhUunfQ0hhwPkvpiCRSPD9h69g4JT5gueeabVaLPzwG5y+FI3PXn8O/j7NHpn3fvJDvLloKfYdP2dwT1Z1OB/r1MWrmP7Ce8grFD6fDfjva3Bw7x7o3b0TAn194OLkAHtbGxQWlyK/sAh3kx7gbNR1HDp1AXEJyYJ57iU9RP/JT2P1tx/i8WEDat23WFZv3as3/sSEUSbqhJqSq1evIikxAROf/trcrRARERFRE9Bl7JPY8uZ4REdHo2vXruZuhxqZzMxMnDx9Bl+NCoBMKjF3O0RERERGIZNK8EQ3d7yx9zSysrLg6elp7pbIADwdiIiIiOolrVaLo0ePYvPmzdi3bx8yMjKMWq+0tFT0nB06dBA9540bNwRjbdu2Fb3e37m6ugrGUlPr34RYQ0mlUvTr1w/Tp0/HhAkT4Ogo7mRmapxu376NgQMHIicnR3BM165d8fHHH2PEiBE64y4uLnBxcUHLli0xdOhQfPrppzhz5gw++OADnDhxQudjtFotXn75ZcjlcixYsECUazGmDRs2YObMmYITSgFg4sSJeO+99wTfOz09PeHp6Yk2bdpg0qRJ+P7777Fp0yZ88MEHSEhI0PmY0tJSjBgxAocOHULPnj0N7ltRw8nwISEheO211wzOr8uvv/6KoKAgwedq27ZtWL58OWxtbUWpV1P379/H6dOnBeNt2rRBRESECTsiIiIiIiIiIiIioqZIq9Xi1K0H2Hn5Ho7EJCOrUHhTJDGUVapEz9mmufBBl7V1+6HwBlAhPsL3ecXgYmctGEvPF/8+vKlJJRJEtPbBhIgQjOnRCg42PKyTjCsxqxAX4tME48HeLugR7G3Cjoxn24V4PPvLIag1WsExY3u0wivjeqCtr+73Tg9HW3g42iLYxwXjwoLx2Yx+2HHxLr7afhFJ2bo3CSqrVGHKN7ux5fVx6N7Kq07XcDY2FdO/3Y1ypfDGUH3b+eKNx8MRJvB1c7W3hqu9NVp5OWN4aAt8NLU3DsckYdG2i7iZonsugkqtwVM/H4RMKsHIbi3rdA11JZFI4OvmAF83B4wNa4UPJvfGgegEfLL5PBIzCwUft/PSXUilwPJnh5uuWSIiIiIiIiIiIiIyOa1Wi/tXTuLG8Z2IO38YJXmZRq1XVSH+PeRmLcRfu5uRcEcw5hEQInq9v7NxdBGMFeekG7W2KUikUgR27oUukRPRof8YWNlxrTAZ37ktv+Lo74v0jgnsHIHpn6yCVCYzUVc1V1lWjJsndgnGre2d0K7faBN2ZDwJ0Wex+vUpUFWWC45p2bUfBs99EwEdw3XGbZ1cYevkCne/VmjbewRGPPcx4s4fwpGVXyD9ru69INTVKmz4cB4kUhna9zPvwS4N/fX6KG6+QZj28Sr8tnCs4JiUm5eQFn8dPiGdTNgZEREREREREREREREREREREf1Fq9Xi+PkobNt/HAdOnUdmtvDeOWIoLasQPWf74CDRc96M133eAgC0bhkger2/c3USnm+Zlplt1NqmIJVK0adHZ0wZHYnHhg2Ao72duVuiJq5naAd8/8EreObtLwTHbN1/DIvefB6ebsLzv3VRyIWPJdV3XowYqh+RX19v5tKjUzu8s2AOPl7ym95x2w4cx95jZxHZNxyjBvVG1w5t4OHmDCd7e+QXFSM7Nx9R1+9g3/GzOHL2ElQq3fsRde3QBldvxgrWsbKs2Rk5/+v0pWg8/vTrKK+oFBwzoGc3vPvCXER07agz7ubiBDcXJwS38MeoQX3wxRvP4cDJ8/hkyW+IuXNX52NUqmo88fIHkEmlGBvZr1a9iyEhJRVno2IE462DAtAzVPxz5Ig2b94MWydX+HbsZe5WiIiIiKgJ8O3UG7ZOrti8eTO6du1q7naokdm+fTsk0GJoG8P+FkVERETU0Axr7YI39yZh+/btmD9/vrnbIQPUvzuNRERE1KSp1WqsXbsWn3zyCRIShCd/iq2yUnhyUG25uIj7R0GVSoX0dOGNTSdNmiRqPUPk5uaarXZddenSBdOnT8fUqVPh7d04DjAk0ygsLMSwYcOQk6P7MEQAWLhwIb7++mvI5XKDcvfp0wfHjh3D559/jg8++EBwkurChQvRpUsX9OpVfydZXbx4ETNnzhS8BhsbG/z000+YPXu2QXktLCwwffp0jB49GnPnzsXWrVt1jispKcH48eNx69Ytg9+XraysajTuueeeg0ykDUb9/f0xZswY7NixQ2e8qqoKR48exdixwpuCGsPKlSuh1Qofijp37lwTdkNERERERERERERETY1ao8GWc3H4dudlJGUXmaxulcDmFnXhbFez+w81papWI7OwVDA+98f9mPujqCVrLK9E/I2pTKWDvzsmRLTG4z2D4eXMzZTIdNadvA09t+UwvV870zVjRFfuZ+DZXw5BrdF9sTYKC3z5xABM7WvYYccWMikm9mqNYaGBWLjiKHZH3dc5rrRSidk/7MPZL2bU+n05JbsIM77bg3Kl7s8KmVSCtyf0xAujukEikdQ4r0QiwdAuLTCggz/eX38Gvx25rnNctVqDZ385jJOfuSHQ06k2l2AUFjIpRndvhcGdAvHp5nP49VCM4NjtF+6iZ4gP5gzSvWETERERERERERERETVcGrUa1w5vxvHVXyMvLclkdauV4q8VtnFwFjWfulqFktwMwfj69+dg/ftzRK1ZU2VFxj3cyJi8gzui85CJ6DxkPBzcvMzdDjUhV/atw94f3tI7pnmbUMz+aiPkltYm6sow149sg6qyXDDeOXIi5Jbizncxh/z0FPz55jTBa5XKZIic9w76zXjR4Hu8bXoNQ6seA7Hvx3dxYdsKneM06mps/vQZeLU8A1efwFpdQ101htdrTbTs2hdteg1D7LmDgmOuH9sGn5BOJuyKiIiIiIiIiIiIiIiIiIiIiNRqNTbsOoQvfl6NxAdpJqtbpVSKntPZ0V7UfCpVNTKyhc98mbHwPcxY+J6oNWsqr8B0+z2JrXPbYEweHYlJowbD29Pd3O0Q/cOs8SPx859bcCNO9/441dVq7Dx0Ek9Pf9ygvJaWloKxsgrx59v/Xfkj8lvp6c2c3nx2Nu4mPcDG3Yf1jqtSKrHn6GnsOXq6VnUmjBiEvmFdcPVmrOAYe1sbg/MmP0zHhGfeEHz+ZTIZPnjxSbz61AyD58iOGNALg3v1wBuLluKXtdt0jquuVmPu65+gQ+sgtPBrbnD/Yli9ZY/e83SemDDKhN1QU6HVarFp8xa07DUaUhmPhCYiIiIi45PKLBAUMQqbNm/BokWLDPodj+hRtmzehD5BTnCxMezcZSIiIqKGxsVWjt4tnLBl8ybMnz/f3O2QAaTmboCIiIjoL3fv3kWvXr0we/ZsJCQkmLS2SqUSPaejo6Oo+dLT0/VO5DGnioqGe6hmcXExCgsLUVTUcCf1knksWLAAqampgvF33nkH33//PeTy2t0gkEgkeOedd7B06VLBMRqNBrNnz0Z5ufCmp+ZUXl6OWbNmQa1W64zLZDJs27YNs2fPrnUNBwcHbN68GZMnTxYck5GRgQULFhic29n50RtnKxQKPPHEEwbn1uepp57SGz99unaTbWtLrVbjjz/+EIwrFArMmjXLhB0RERERERERERERUVNyP6MAIz7eggXLjyAp27T39FRqjeg5HawVoubLLCxDPb2NjEpVtblbqLXSCiWKy6tQUi7+5lpEQtQaDTaeFd44R2Ehw+TerU3YkXGUV6nw7K+HodbofvOSSSVYtXAkpvZtW+sa9taWWPn8CIwLCxYck1VYhjf+PFGr/BqNFguWH0FppfB7xDdzBmLh6O61XqyqsJBh0az+eH5kV8ExZVUqLFh+uF7OJ7JWWOCzGf3w5vhwveM+3HAWqbnFJuqKiIiIiIiIiIiIiEwh58F9LJs/DFs+exZ5aUkmra2uFv8epZWdg6j5inMz6uXf9gFAVWXcwzaMqaqsBJWlRags5X0HMp0bx3Zg25cv6P2ebhbUFv/5dissbcQ9iEtMUfvW6o13HzXTRJ0Yj0ajwZbPn0VVeYngmHGvfof+M1+q9T1eC7kCY1/6Cv2mvSA4RllRhs2fzjfL50Bjeb3W1NCn3tUbj7941ESdEBEREREREREREREREREREREA3Et6gAFTnsGTb36GxAdpJq2tMsIeOA72dqLmS8/OrbfzSysqq8zdQq0Vl5ahqKQExSVl5m6F6F8kEgnef/FJvWMOn75ocF5nB+E5gGXlFdBoxN9X7S8lpcLn5lhZKmBtZWm02nUhkUjw25fvYvq4YUarMaxfT6z86j1UKfWfj+bp7mJQXo1Ggyff/AwlZcLP/dKPXsVrT8+s/T5ICjkWv/8yXn5yuuCYsvIKzHv9M7N8lqnVaqzdeUAwrpDLMf0x431tqem6du0aHqQkI7jvGHO3QkRERERNSEjfMUhJTsK1a9fM3Qo1Ijk5OTh95ixGtXn02b1EREREjcGots44dfoMcnJyzN0KGUBq7gaIiIiIAODkyZMICwvDpUuXzN2KaBwcxN1wtaCgQNR8YqqsbLgbriYkJODTTz9F27ZtERoaim+++QapqanmbovquQsXLmDdunWC8VGjRuGTTz4Rpdb8+fPx9NNPC8bv37+PlStXilJLbEuWLMG9e/cE44sWLcKwYXWfhCiRSLB69Wp07txZcMyGDRtw48YNg/K6uro+ckznzp1Ff7/v3bs3pFLhX9evXr0qar1H2b9/PzIyMgTjY8aMgbu7uwk7IiIiIiIiIiIiIqKm4mxsKoZ+uAlXEzLN3Ypo7K0VouYrLKu/mxdVKdXmbqHWkrKL8O2uy4h4cw0GvLseP+67ivR84QP6iMRwJCYZWYXCm3kN6xIINwcbE3ZkHMsPxSAxs1Aw/t6kXhjUMaDOdSQSCX58agg6+Avfy9x+4S5uPzB84vuOS3dxIV54s7+5gztiZv/2BufV5f3JvTC4o79g/NLdDBy6ZtqDrQ3x6rgwTOvbVjBeVqXCsoNc1EtERERERERERETUWCREn8VPTw3GwztXzN2KaCxthA+nqI2KkiJR84mpWtlw1wrnpSXh+B/f4LsZ4fjhP/1wev1SFGWb9vAmalrunD2ATZ88Da2eA2rc/Vph7uIdsHGov5uRZibcRmpstGC8eesu8G7VwYQdGceNY9uRFHNeMN7z8XnoMXqWKLWGzf8QIeGDBeMpNy8h9txBUWrVVGN5vRqiWVA7uPu1EoxnJ8WhsrT+fiYTERERERERERERERERERERNSanL0Wj78SnEHX9jrlbEY2Dna2o+QqLikXNJ6ZKpdLcLdRa4oM0LPr5D3QZMR09x83B4pXrkZqZbe62iP5PZJ9w2NsK7yd06dotaLVag3I6O+qf/15UUmpQPkMUlwrndnYU90wXsclkMqz48l188cYCyOUWoub+z6Qx2PTTF1Ao5Cgq1v/8e7o9+oycv9uy/xjORsUIxp+e/jjmTBpjUE4hn746H0P7hgvGL0TfwP4T50SpZYiDpy4gMztPMD5yUG+4uzSO+bFUv1y7dg0SiQQ+7cLM3QoRERERNSE+7cMhkUgQExNj7laoEblx4wY0Gg3CAur332+IiIiIxBIe4ACNRoObN2+auxUygNTcDRARERFduXIFo0aNQmFhoblbEZWFhbiTpSor6++mpoZOxquvrl27htdeew1+fn7o378/li9fjvz8fHO3RfXQ4sWLBWMymQzffPMNJBKJaPU+/fRT2NsLT2JdsmQJNHo2xDQHlUqFH3/8UTAeGBiIhQsXilbPysoKX375pd4x33//vUE53d2FD+n8S3i48OTP2rKzs0O7du0E4/fv3xe9pj4rV67UG587d66JOiEiIiIiIiIiIiKipuRaYhamf7sbReVV5m5FVDKZuFP2qlTVouYTkxaN4z7yzZQcfLjxLDq9+DvGfLYVfxy/iYLS+nv/nhqudadu641P7y98D7GhUFWr8dvR64Jxf3cHPD20s2j1rBQWeH9yL71jfj0UY3DeXw5eE4zZWyvw5vieBucUIpFI8PG0vpDqmYOgr5/64IMpveFoYykYX3fqDkorG+5mfERERERERERERET0X6lx1/DHG1NQWVpk7lZEJZWJu1a4uqr+3mtsLGuF0+/ewP6f38ei8R3w64JRuLRrNcqLC8zdFjUidy8fx/r350BdrRIc4+Llj3lLdsLexcOEnRkuau9avfFuo2aYqBPjOrt5mWDM0tYeQ+a9LVotiUSCkQs+hUQqPEdIXz9ia0yvV0MFhw0SjGm1WmQlx5uwGyIiIiIiIiIiIiIiIiIiIqKm6erNWDz+9OsoLC4xdyuispDJRM1Xqay/ey40lvmlMXfu4u0vf0Jwv8cROWMBVm7chfzCYnO3RU2cXG6BfuFdBeN5hUXIzMkzKKers5PeeE6e8eZVZ+YIn+/k9oi+6gOJRIIX507FxZ2rMDCiW53z+TTzwNoln+CnT9+AQiEHAOTk63/+fb09DaqxdNUmwZiDnS3eX/ikQfn0kUgkWPTm85DqmSO7dLVwP8ayestevfHZE0aZqBNqau7duwcnz+awUFiZuxUiIiIiakIsFFZw9PDBvXv3zN0KNSL37t2DTCqBr5Pw3sFEREREjYmvkyVkUgl/rm5gxN0FjIiIiMhAJSUlmDRpEsrKyh451t3dHb1790aXLl0QFBQEPz8/eHh4wNHREfb29pDL5bCwsIBE4DCy1atXY86cOWJfgsmoVMIb3tG/TZw4ETKZDGvWrMHx48ehVqtr/FitVotTp07h1KlTeP755zFs2DBMmzYNY8aMgbW1tRG7poagqKgI27dvF4yPHz8eISEhotZ0c3PD008/jW+++UZnPCEhAVFRUQgLCxO1bl0cOnQI6enpgvHXXnsNcrlc1JqRkZHo3r07oqKidMa3bNmCFStWQFbDBQu+vr6PHNO6dWuDeqyp1q1b4+bNmzpjGRkZqK6uhoWF8X+lz8rKwr59+wTjfn5+iIyMNHofRERERERERERERNS0lFQoMe/H/SirevQ9Ujd7a4SFeKODvzsCPBzR3NUebg42cLBRwM5KAblMCguZVPA+8obTd/D8iiNiX4LJqNQac7fQoIzp0QoyqQSbz8XhzJ2HUGtqvvmTVgucj0vD+bg0vLXmFAZ29Mf4niEYFtoC1gpOxaS6yS4qw5HryYLx5q72GNDe33QNGcnxmynILBCeI/TciK6QW4i7Ad2ADv7o0sIT1xKzdMZ3Xb6HxXMHQaZn05+/i32YK5gLAGYP7ABnO3E3Swn2ccGobkHYHXVfZ/xsbCqyi8rg4Wgral2xuNpbY/bADliy94rOeGmlEufj0hDZOdDEnRERERERERERERGRWKrKS7D+vTlQVjx6rbCtkxsCOobDO7gjXL0D4OTZHLbO7rCyc4CljR1kFnJIZcJrha/sX4+tnz8n9iWYjFrNtcKG6DhgLKRSKa4d2oyE6NPQGLhWOCnmHJJizmH3928gOGwQOg+ZgLa9h0NuybXCVDsJ0Wex5q0ZqFZWCY5x9PDBvB92w9Hd24SdGa5apcS1w5sF43IrG3QeMsGEHRlHZuIdpMZGC8bDx86BjYOzqDU9AkLQvu9o3Dy5S2c8MfoMSvKzYe/iIWrd/9WYXq+14deuG85tEY4XpKfAv30P0zVERERERERERERERERERERE1MSUlJZhxsL3UVZe8cix7i5O6Nm1Izq3DUagnw98vTzh4eoMB3s72NvaQG5hAQsLmeD80jXb9+GpNz8X+xJMRqWqNncLDcrjwwZCJpVh/a6DOHkx2uCzaM5cvoYzl6/h5U8WI7JvGCaNGoJRg/rA2oqHj5Pp9ejcDnuPnRGMJ6dmwMvDrcb5fL099cazcvMR3MI4+xhl5eYLxh7VV33StlUL7Fu9BFHX7+DXdduw99hZFJWU1vjxrQJ98fT08Zg9YRRsbf45b13fc+Tl4QYnB/sa17l9NxFXb8YKxudNHQcXJ4ca56uJ1i0DMDayH3YcPKEzfupiNLJy8+Hp5iJqXSFZufk4eOq8YNzX2xODe3OuKBnH/fv34ejdwtxtEBEREVET5OTdAvfv696flqg27t+/Dz9XW8hlNdubmYiIiKihk8uk8HWx5c/VDQxPBCIiIiKz+uKLL5CUlCQYl0qlmDJlCp599llEREQITnatCY2mYR9KaWmpfyKmr68vbGxsTNTNP/n4+Jilrj62traYOXMmZs6ciYyMDKxfvx5r165FTEyMQXmUSiV2796N3bt3w87ODo899himTZuGwYMHw8KCP043RWfOnNE7wXrUqFFGqTtq1Ch88803gvHTp08jLCzMKLVr4+TJk3rjxnqeRo4ciaioKJ2x0tJSREdHo3v37jXKFRQU9Mgxzs7ibrhak7wajQYlJSVGq/13q1evRnW18IKMOXPmQFrDQ0qJiIiIiIiIiIiIiGpqyZ4opOQUC8alEgkeCw/GfwZ3RI9WXnW7j6zV1vqx9YGlhUxv3MfVDtYKuYm6+ScvZ1uz1NXH1kqOSb3bYFLvNsgsLMO28/HYej4ON1NyDMqjrFbjYHQiDkYnwtZKjpFdgzA+IgT92vnBgouIqBY2nolFtVp4XsvUvm0hldb+va6+OBebpjc+tEugUeoO6RSAa4lZOmNllSpcT85GaItmNcp1Lk7/NUQa6RoiuwRid5TwJP0LcekYG9bKKLXFMCy0BZbsvSIYvxifhsjOxnnuiIiIiIiIiIiIiMj4TqxZjPyMFMG4RCpFp0GPI/yxufDvEFane7zaBr5W2EKuf62wo4cPFFbmWSvs4O5llrr6KKxtETpsCkKHTUFxbiZijmzFtcObkXHvpkF51ColYs8eQOzZA1BY26Fd35HoPGQCWnbrDxnXClMNJd+4iD/emApVlfBBYfaunnhyyS64ePmZsLPauX16L8qLhA946TBgLKxsxT2QxRwSr53VG2/da6hR6rbuNRQ3T+4SjCfFnEfHgeOMUhtofK/X2rB1dtcbLy3MM1EnRERERERERERERERERERERE3T17+uQXJqumBcKpVi4shBeGra4+gZ2qGOZ9E08D2EFAq98eZenrCx0j8H1Vi8PfXPwzEHWxtrTBs3DNPGDUNGdi427TmCjbsP4XrsPYPyKFUq7D12FnuPnYWdrTXGDO6HyaOHYGBEN55FQybj4ar/zJHc/EKD8gU01z8nPCU1A316dDEoZ00olSpkZOcKxv0f0Vd91L1TW3Tv1BZKpQpRN+7g8vXbuJuQggfpmSgsLkFllRJyCws42Nsh0Ncb7UOCMDCiO9oFtxDMmZCcKhjT9zhdTl+K1hsf3j/CoHw1NaJ/BHYcPCEYPxsVg/HDBxql9v9as30/qquFz4+a9fhInqdDRhN39x4c/UPN3QYRERERNUGO3i0Qd/eaudugRuTe3bsIcDLPHvZERERE5hLgLMe9e3fN3QYZgHfwiYiIyGxKSkrwww8/CMZdXFywdu1aDB8+XJR6hYWFouQxF1tb/QdXLlu2DCNHjjRRNw2Ll5cXXnnlFbzyyiu4ffs21qxZg/Xr1+Phw4cG5SktLcWaNWuwZs0auLu7Y9KkSZg2bRoiIowzoayuBg0ahLQ0/YcC1mdffPEFHnvsMXO38S/nz5/XGx8wYIBR6vbs2RNWVlaorKzUGb98+bJR6taWvucpKCgIvr6+Rqk7cOBAfPjhh4Lxy5cvo3v37jXKFRQU9MgxTk5ONezMMM7O+idBl5eXP3KMGH7//XfBmFQqxZw5c4zeAxERERERERERERE1LSUVSqw4fF0w7mxnhWXPDMXgTgGi1CsqrxIlj7nYWOpftPL17IGI7Bxoom4almZOtnhuRCieGxGKuNQ8bD4Xi20X4pGWV2pQnrJKFTafi8Pmc3Fws7fG2LBWGN8zBD2CvY3Ued089sU2ZBSUmbuNWntvUgRGdmtp7jZEt+7UbcGYVCLBtL5tTdiN8UTdyxCMBXo4wsfV3ih1+7TzxVc7LgnGryVkIbRFsxrlunxPeOM/K7kM3YJqlsdQfdrqv8cenZiJsWGtjFJbDF2DmsFGYYFyZbXO+J2HPPSSiIiIiIiIiIiIqKGqKi/B+a3LBeM2Ds6Y/N6vCOk5RJR6laVFouQxF4WVjd74Y69+i9YRQ03UTcPi4NYMfacuQN+pC5CVGIvoQ5sQc2QrirINW0errCjFtUObcO3QJtg6uaHjwHHoPGQC/DuEGanzulmxcCyKc4Tvs9V3Q59+H+37jTJ3G3X2MDYaq16bBGWF8JwCWyc3zPt+J9x8H702tT64snet3nj3UTNM1IlxpdwUXn9tobCCX7uarTk2VFBoH73x1Nir6DhwnFFqN8bXa23YObvpjauqyk3UCREREREREREREREREREREVHTU1Jahp/XbBWMuzg54Pev38fQfj1FqVdYbNh+MfWNrY2V3vgPH76K4QPq55ko5ubl4YYX507Fi3On4s69RKzfeQib9h5BakaWQXlKyyqwftdBrN91EO4uTnh8+EBMHh2JnqEdjNR53Qyf9QLSs3LM3UatffzKMxgb2c/cbdQL7q6POJdE4HwaIYG+Pnrj91NSDcpXU8mp6VCr1YLxQN/6uR9XTSgUcvTq1gm9unWqUx6NRoPEh8Jz37u0CzEo38VrtwRjVpYKhHVub1C+murXs6ve+JUbdzB++ECj1P5ff27bKxiTSqWYOZ7nuJFxaLVaJCbcR4+eE8zdChERERE1QU7egYg6uQVarRYSicTc7VAjcP9uPMKcLc3dBhEREZFJBTgrcDk+ztxtkAEszN0AERERNV1bt25FWZnuA/9kMhl2796NXr16iVYvPz9ftFzm0KyZ/sPb8vJ4SFlNtGvXDosWLcIXX3yBkydPYu3atdi6dSuKi4sNypOTk4OffvoJP/30EwIDAzF16lRMmzYN7dq1M1LnhktISEBKSoq526i1oqL6uUlyWprwZEWZTAZvb+NM6lQoFPD09BT8mmZlGTbB29j0PU++vvoPjayLR+U25HlycHBAQEAAkpOT69hVw3TmzBncvXtXMD548GD4+/ubsCMiIiIiIiIiIiIiagr2RN1DWZVKZ0wmlWDtS6MRFize/ZjCUsM2HqlvPBz1H9xZ0MCvz1RaN3fF+5N7471JvXA2NhVbz8Vhd9R9lFQoDcqTW1KBlUdvYOXRG/B3d8DjPUMwvmcIWjd3NVLnhkvOLsLD3BJzt1FrxeWGfU0aggvxaUjILBSM92vvC183B9M1ZEQZBcKb2Xm72hutro+L/tzZxTU/cDEjX/dcJwDwcLSF3EJW41yG8HK2g1QigUar1RnPKarfh0ZKpRJ4ONkiOVv3XBB+XhERERERERERERE1XDdP7IayQvffz6UyGWYtWo+AjuGi1SsvLhAtlznYuXrqjZcVNezrMxXPFm0wfP6HGPbMB0i8dhbXDm3GzZO7UFVm2L3QssJcXNj+Gy5s/w0uXv7oNHg8Og+ZAM8WbYzUueHy0pJQmPnQ3G3UWmWZYeu366O0uzfw+8vj9b6+rO2dMHfxdngGtjZhZ7VXkPkA96+eEoy7+7VCYKfGcZBXcW6GYMze1QMyC7lR6jq4e0MilUKr0eiMl+Qb51Csxvh6rS2pVP/9e6GvDRERERERERERERERERERERHV3Y5DJ1FWXqEzJpPJsGXZl4jo2lG0egVFDXuumqeb/r1p8gvr57kd9U3bVi3w6Wvz8cmrz+D0pWhs2H0YOw6eQHGp8F4huuTkF+LXddvx67rtCGjujUmjBmPy6CFo26qFkTo3XOLDNDxIyzR3G7VWXCq8B01TI5NK9cY1Bs51c3FygLenO9KzdM9TvHMvyaB8NRWXoP9spA4hLY1StyG5cy9J8LMRAPqFhxqUT+hrDACe7q6Qy41zRK2PpzukUqngazM71zRrIs5GxeBekvA8+4ER3eDvo/+sN6LaqqqqQkV5OWyd3M3dChERERE1QTbO7igvK4NSqYSlpaW526FGIC8/D24++ve5JyIiImps3GwVyE/ON3cbZAD9d1WJiIiIjOjQoUOCsWeffRa9evUStV5eXp6o+UzN1dUVtra2gvGGfn2mJpFIMGDAAKxcuRJZWVnYtGkTRo0aBbnc8A0Uk5KS8Pnnn6N9+/bo1KkTvvzySzx48MAIXVN9oO97zdnZGdJHTF6tCzc3N8FYfXsP0NePvuuoq0flNvR56tatm954YWGhQflqqqBA/4RRGxvj34BauXKl3vi8efOM3gMRERERERERERERNT3HbwjfZ/vPoI4IC/YWtV5+aaWo+UzNxd4atpbC9zjzS4Q34qB/k0gk6NPWF0ueHILYH5/EbwuGI7JzIOQyw+8BpuQUY/HuKPR+ay36vb0OP+y9gtTchr2RFxnHupO39cZn9Gtvok6Mr0DPe66rnZXR6rrY689dUFLzzwJ91/CoOnUhlUrgZCu86LUhfJ65OVgLxgrK6n//RERERERERERERKTb3cvHBGPhj81FQMdwUeuVFzfsTW1sHV2gsBZeK9zQr8/UJBIJgkL7YMJbS/Hu7ruY9tHvaB0xFDILw9cK52ek4MSa77B4VgS+f6I3Tq79HoWZwoc1UNOQmXAbK196DBUlhYJjrOwcMHfxdni36mC6xuroyr710Oo5rKfbqBkm7Ma4youE31dtHfUfaFYXUqkU1vZOgnFjvN831tdrbZUW5uqN6/s8JiIiIiIiIiIiIiIiIiIiIqK6OXLmkmDsqWmPIaJrR1Hr5RcWiZrP1FydHWFrI7wnQ14Dvz5Tk0gk6BfeFb98/hZSLuzBmu8/xogBvSCXWxicKzk1HV/98ie6jpyJHqOfwDfL1+JBeqYRuqamKje/UG/c1lr4vUFIaPsQwVjMnXiD89XE1ZuxeuOd2wUbpW5DcunaLcGYXG6BnqGGfTbq++xzdXI0KJchpFIpnB3sBeOm+kz+Y+tevfHZE0ebpA9qmior/7tflkxhvD3HiIiIiIiEWPz/P4f+9XMpUV1VVlbBysJ4ZzATERER1UdWFhJUVlaZuw0yAH9iJSIiIrOJiooSjM2ZM0f0elevXhU9p6m1bt1aMHb//n0TdtK4WFlZYdKkSdizZw/S09OxdOlShIWF1SrXjRs38OabbyIgIAB9+/bFL7/8gry8PJE7JnPSdyNJJpMZtba+/Eql0qi1DWWu5+lRuQ19nh71XlBQUGBQvprSl9fCwgIODg5GqfuX4uJibNmyRTDu5uaGsWPHGrUHIiIiIiIiIiIiImqaYpKyBGNT+7YVvd715GzRc5paS29nwVhSFjdWqi0rhQXGhQVj/StjcGvpPCya1R9dg5rVKtfth7n4eNM5dHl5FUZ9ugWrjt1AfkmFyB1TQ1RSUYXdl+8Jxl3trTG8awsTdmRclapqwZhUarwpzbJH5Faq1TXOVaXnGh5Vp65kUolgTFVd82swl4oq4efOwsjPHREREREREREREREZT2rsNcFY1xHTRa+XFn9d9Jym5u7XSjCWl5powk4aF7mlFToOegyzv9qIt3fGYsxLX8K3bbda5cpMuI2Dv3yELyd2wi/PjcDFnb+jrChf5I6pvstOjsdvLz6Gcj1fe4W1HeZ8vRnNW3cxYWd1o9FocHX/OsG4zEKO0GFTTNiRcVUrhTdDk0iNuy5cqie/WqUStVZjfb3WRVmh/j0erOyMd/AQERERERERERERERERERERUVN39WasYGzW+JGi14u+FS96TlMLaeEnGEtMSTNhJ42LlaUlJowYhG2/foXEM7vw3XsvoXun2u1jdTP+Pt77ZhlaD5iAwdOexYoNO5BXwP2dqG5y8gv1xp0c7AzO2bVDG8HYw/QspGflGJzzUS7H3BaMtQzwhZODveg1G5oDJ88JxgZFdIeNtZVB+SqrhM/ekcmMvA+SnvxKkefI6lJcWobtB08Ixt2cnTB6UB+j90FN119nclnIFWbuhIiIiIiaIgu5JQD9Z8USGaKySgmFTHjPYyIiIqLGyNJCqvdeC9U/FuZugIiIiJqm6upqpKSk6Iy5uLigSxdxN3QrLy/HtWvCG7w2FN27d8fVq1d1xk6cEJ70QzXn5uaGBQsWYMGCBbh//z7WrFmDdevWISEhwaA8Wq0WZ86cwZkzZ/DCCy8gMjIS06dPx9ixY2FjY2Ok7skUrK2tBWN5efo3aayrnBzhSar17XVlbW2N0tJSnbHc3Fyj1dX3HAGGP09DhgzRG4+NFV7cURf68jZv3hwymXE3fN2wYQPKy8sF4zNnzoRCwUl+RERERERERERERCSuarUGD3OLdcac7azQMcBD1HrlVSrcTBF/kxBT6xLoietJ2TpjZ2NTTdxN4+Rqb415Qzph3pBOSMwqxOazsdh2Ph5J2YZtjqTVAhfj03ExPh1vrzmF/h38MCGiNYaHtoCNpdxI3VN9tu3CXZQrqwXjE3u1hsLCuPcGTclKYYGySt2b5+SXVhitbl6x8L1PALBR1Pz7z0ohPPU6v8R416DVapFfKrzw1boBvIfk6Pk62FrV//6JiIiIiIiIiIiI6N/U1dUozHqoM2bj4Ayf4I6i1lNWliP97g1Rc5pD8zZdkBYfozOWeO2saZtppGydXBEx/ilEjH8KuamJuHZoE2IOb0FeWpJBebRaLZKvX0Dy9QvY8/2baNVjADoPmYi2fUZAYVW/1nSSuHJTE7Fi4TiUFgjPK5Fb2WD2Vxvh3yHMhJ3V3f2oEyjMEp5P0jpiKOxdxJ2jY04WlsIH1ZQXGW9duFarRXlxvmBcbiW8Xt1Qjfn1Whfp8df1xl28/E3UCREREREREREREREREREREVHTUl1djQfpWTpjLk4O6Nw2WNR65RWVuB57V9Sc5tC1QxtE34rXGTt1KdrE3TRObi5OmD9zAubPnICElFSs33kQG/ccRuKDNIPyaLVanLtyHeeuXMcrn36Pwb16YPKYSIwe1Ac21sJz1oh0ibmj+/v+L/7NvQ3O2S+8K4AVgvET569g+mPDDc4rpKKyCheibwrGB/TsKlqthqq4tAzHz18RjE8arf9cHF2srSwFY3kFhu2NZgitVou8Qt17BQIwyfvg5r1HUF4hvBfT1LFDoTBgTykiQ2m1WgCAxMhnRxH93fKZnVEssI7v1cPGPTOvPtv46hik3jinM/bkn9fg2MzPxB0REREZ318/h2o0GjN3Qo2FVquFVCoxdxvUhIQtjkZqYZXOWNpHPU3cTf0xYdVtXEjW/Xe3iy92ga8z7z8QEYlJKpXwZ+oGRviEECIiIiIjKiwshFqt1hnz9jZ8YtejnDlzBtXVwofZNRR9+/bFL7/8ojMWGxuLzMxMNGvWzMRdNV4tW7bERx99hI8++gjnz5/H2rVrsXnzZuTlGTaZQKVSYd++fdi3bx9sbW0xduxYTJs2DZGRkZDLORmroXF1dRWMVVdXIzs7Gx4e4m86qlarkZWleyEBALi7u4tesy5cXV1RWlqqM5aenm60umlp+ievG/o8dezYEc2aNUNmZqbO+MWLFw3KVxMlJSW4c+eOYLx169ai1/xfK1eu1BufO3eu0XsgIiIiIiIiIiIioqanqLwKao1WZ6yZk63o9S7Gp6Na3fAnPPZs7YPVx3VvTHI3PR9ZhWXwNMLz11S18HTCm+N74s3xPXH5bjq2nI/Drkv3kF8qvFGHLiq1BkdiknEkJhm2lnIMC22B8REhGNDeD3ILbrbQVKw7dVtvfEa/dibqxDRc7KxQVqnSGcssKDNa3YxH5Ha1r/mhl852wouQsovLodEYZ0FhVlG54GckYNg1mENppRJ5JRWCcV9XexN2Q0RERERERERERERiqSwtgkZgrbC9m/hrXZOvX4BG3fDXCgd2isClnat0xrKT41GSlwV7V08Td9V4uTVvgSFz38KQuW8h5eYlXDu0GTdO7ER5Ub5BedTVKsSdP4y484ehsLZF297D0XnIBLTqMRAyC64VbkzyMx5gxQtjUJKne10pAFgorDDri3Vo0aWXCTsTR9TetXrj3UfNMFEnpmHj4CIYK8nPgUajgVQqFb1uSV6W4GckANg6uYlSp7G/Xuvi7qVjeuPufi1N1AkRERERERERERERERERERFR01JYXCp4Fo2XhzjzZv7u3JXrqK4WnqvTUPTq3hkrNuzUGYtLSEZmTh6auQufk0GGCfJvjvcWzsN7C+fhQvRNbNx9CNv2H0deYZFBeVSqahw4eR4HTp6HrY01Rg3qjcmjIjG4dw/I5TwekvTTarU4fi5KMG5jbYXmzQw/h6Z7xzZwsLNFcanuPXf2nzyP6Y8NNzivkGPnLqNKqRSMD+rVQ7RaDdWGXYdQUan7wHl7WxuMHtTH4JwuTo6Csey8fKPNkc3MyRP8nAcAN2cn0Wv+r9Vb9uqNz544yug9EBERUeNRkpuOpKhjSL8ThbwH8SjOeghlRSmqqyoht7KBpY09HL0C4OoXDJ/24QjsPgjWetYrNQYatRqF6YnIe3AXJTlpKMlJR0luOiqK8lBdVQFVVQXUKiUUNnawtHWApa0DrOyd4R7YFp6tOsG9RTtYKIT37aSa0Wq1KMp8gLyUOBRnp6I0979fh/LCXFRXVkBVVY5qZdV/X6d/fR3snOAa0BqerTrBI6g9FNZ25r4MIiIiIjKhjOIqnLhXiKsPS3A3pwJpRVUorVKjsloDG7kMdpYy+DtboqW7DcL87dG/pRNcbJrefimxWWU4ca8QNzPKcC+nAjmlKpQq1ahWa2FnKYWjlQVauFoj2MMafVo4omeAI6zk4v+9nYgMw7vvREREZBaVlcKHEtrbi3/Y1k8//SR6TnMYMWIEFAoFlAKTyv744w+88cYbJu6qaYiIiEBERASWLFmC/fv3Y+3atdizZw+qqnRPXhNSVlaG9evXY/369XB1dcWkSZMwbdo09OrVCxKJuIfzJScni5qP/svf319v/PTp05gwYYLodaOiolBeXi4YDwwMFL1mXfj7+yMlJUVnLC4uDjk5OXB3N3wi76OcOnVKb9zQ50kikeCxxx7DsmXLdMZjYmJQWFgIJycng/Lqc/r0aWg0wgdBh4WFiVZLl5s3byIqSngSdnh4ONq1a1yHwBIRERERERERERFR/VClEj5E085KIXq9lUevi57THIZ0CoDCQgalwCZRm87G4oVR3UzcVdPQI9gbPYK98fmMfjhyPRlbz8XhUEwSqlSGbdhVVqXCtgvx2HYhHi52Vhgb1grje4YgLNhb9PvI1xb/R9R8VHt3HubiWmKWYLxby2Zo3bxxbYrW3NUBD3NLdMbuZeQjt7gcbg42otc9H5eqN+7n7lDjXL5uDgDSdMbKKlW4npyNLi3EPyz5fKz+a/A34BrM4fiNFKg1WsF4Sy9nE3ZDRERERERERERERGKpVgqvFba0EX/DzgvbfxM9pzm07jkEMrkCapXutcJXD2xA/xkvmrapJsK/Qxj8O4Rh9IuLEHfhCGIObUbs+YOoVhq2VlhZUYaYI1sRc2QrbBxd0HHAOHQeMgH+HcNFv8f75tYbouYj/Yqy0/DbC2NQlK37niAAyOQKzPzsT7Tq3t90jYmkrCgfd87uF4w7engjOGywCTsyPudmvkgSiCkrSpF+9zqat+4iet2kmHN64y5efnWu0dhfr3VRmPkQ6feE3z+dvfxg7yr+vX0iIiIiIiIiIiIiIiIiIiIiAioFzlIBADtb8feU+HXdNtFzmsOwfj2hkMuhVKl0xtfuOIBXn5ph4q6ahp6hHdAztAO+eedFHDx1ARt2H8L+4+dQpee1rEtZeQU27TmCTXuOwNXJEeNHDMSkUUMQ0bWj6PNL4080jtd9U3fuynXk5BcKxrt1bAOZTGZwXgsLCwwfEIFNe47ojB84cQ4lpWWwt7M1OLcuQnUAwMbaCoN6dRelTkNVXV2NH//YLBifM2lMrT4f/byF50GWllXg2u14dO3QxuC8j3LmcozeeICvt+g1/+5WfAKu3owVjPfo3A5tW7Uwag9ERETU8Gm1Wtw/vx/RO5fj4fWzguOU5SVQlpegJDcdqTfP4/q+1ZBIpQgKG4rQx5+BX6feJuzaOLRaLfJS4pF2+xLSY6OQm3gHeQ/i9a4ffhSpzALebbqjXeRUhPQbC4W1+OuN/+73/xj3TEddHL0CMP6zTaLmLEhLRNrtS8iIvYLsxFvITY6FqqKs1vkkUik8WnRAuyGT0WbQRFg7uIjYLRERERHVF1qtFofiCvDbxQxcSC4WHFdSpUZJlRoZxUpcTCnB2itZkEqAISHOmBfuhYhARxN2bXoVSjU2XcvByksZSMwT/n2nsEKNwgo1UgqqcOJ+IX49nwFbhRQTOrljbrgXgtysTdg1Ef2dhbkbICIioqbJyclJMJabmytqrYSEBOzbt0/UnObi6OiIESNGYOfOnTrj3377LZ5//nnY2Ig/qZj+Sy6XY+zYsRg7diyKioqwZcsWrFmzBmfOnIFWK3yInC55eXlYtmwZli1bBn9/f0yZMgXTpk1Dx44djdQ9ieFRX5+DBw9iwoQJotc9ePCg3ninTp1Er1kXHTt2xOnTp3XGtFotDh06hBkzxJ/Ab4zn6YknnsCyZct0xlQqFVavXo0XX3zR4LxCli9frjc+eLBxN7b97Tf9m5TPmzfPqPWJiIiIiIiIiIiIqOlysLEUjOWVVohaKymrEEdikkXNaS4ONpYY3CkA+68m6Iz/vD8a84Z0go2l3MSdNR1yCxlGdA3CiK5BKC6vwq7L97D5bBwu3k2DgbeRkV9aiVXHbmLVsZvwdbPHY+HBGN8zBO383I3TPJnN2pO39cZn9Gtnok5Mp52fGy7E6z4UUqsFjt98gEm9Wote99iNFL3x9n5uNc7V1lf/2OM3UtClhfgHOB5/xDW0M+AazGHvlft64z2CjbupEhEREREREREREREZh5Wd8MZK5YX5otbKS0tC3IXDouY0Fys7R4SED8GdM7rXPp/Z+BMiJjwFhRXXChuLzEKOdn1GoF2fEagsLcKNE7tw7dAmJF+/YPBa4fKifFzc+Tsu7vwdTs180WnQ4+g8ZAK8WrY3UvdkLCV5WVixcBzyM4TvzUllFpj28SqE9Bxiws7EE31wI9Qq4cOiug6fBmktDvGpz5oF6b/3Hn/xGJq37iJ63fhLx/TG6/oe0RRer3Vx5Pcv9b6fB3XtZ8JuiIiIiIiIiIiIiIiIiIiIiJoWJ3s7wVheQZGotRIfpOLAyQui5jQXR3s7DO3XE3uO6j7f4YffN+DZmRNgY21l4s6aDrncAqMH98HowX1QVFKK7QeOY/2uQzh35brhZ9EUFmH5+h1Yvn4H/HyaYeKIwZg8egg6tG5ppO6pIfps6e964wN6dqt17qljhmLTniM6YxWVVfhz+348N2tirfP/JSM7F7uP6H7fAoDRg/vAzrZpz4v/ffMe3E9+qDNmYSHDgtmTapW3fYj+95MjZy6ha4c2tcqtP+9FvXFjv8+t2rJHb3zOxNFGrU9EREQNX3bCTRxd+hrS70TV6vFajQb3LxzA/QsH0CJsKAY++wWcvPxF7tI0ji59DXEnt6OypFDUvBp1NVJvXUDqrQs4vuwttBsyBb2feBtW9k6i1vlLfqr+vS7ru4vrv0X0rt9QXpAtal6tRoOs+9eRdf86Tv32IYL7jEHfue/D3t1H1DpEREREZD63Msrw9r5EXH1YWqvHa7TAobgCHIorwOBgZ3wyIgB+zo3vXuTe23n46FAy0ouE99rQp0ypwR9RWVh3NRtzw5vhlf6+sLVsXPtyEDUEUnM3QERERE2TnZ0drKx0/6KUlJSEwsJC0WotXLgQGo1GtHzmtmDBAsFYTk4OvvrqKxN207Q5Ojpi3rx5OHXqFJKTk/HZZ5+hbdu2tcqVkpKCL7/8Ep06dUKHDh2wZMkSkbslsUREROiNr1+/HhkZGaLWLC0txc8//6x3TK9evUStWVePep6+++47gyeRP8qlS5dw6tQpwbiTk1OtvkfDwsLQvr3wJqc///wz1Gq1wXl1SUpKwr59ujfVBgBPT89HPrd1UVVVhbVr1wrG7ezsMHnyZKPVJyIiIiIiIiIiIqKmzc5KASu57omkD3KKUVRWJVqtt9eegkbkexXmNG9IR8FYbkkFlu67asJumjYHG0vM7N8ee96dgGvfzcE7E3sixMelVrke5pbgh71X0e+d9ejz1lr8euiayN2SuVSpqrHlfJxg3NZKjnHhwSbsyDS6t/LSG192IFr0+8hX72fifFyaYNzRxhIhPq41ztfjEdfw+7EbqFBW1zhfTaTmFmP7xbuCcalEgu4t9fdlTjeSs7Hz4j3BuLXCAuEh3ibsiIiIiIiIiIiIiIjEYmljBwuF7rXC+RkpqCgR7wCdPUvehLYRrRWOGP+kYKysMBen1v1gwm6aNis7R/QYPQtP/7gPb2y5jqFPvQuPgNa1ylWY+RCn1i3Bktl9sHhWBM5u/kXkbslYygrz8NuL45D7UHgjZqlMhikfrEC7PiNM2Jm4ruxdIxiTSCToNnKGCbsxDf8OPfTGL+5YCVVVhag1CzMf4vrRbYJxiVQKv/b6+9Knqbxeaysz8Q6uHdqod0ynQY+ZqBsiIiIiIiIiIiIiIiIiIiKipsfO1gZWlgqdseTUdBQWl4hW69VPlzSqs2jmzxgvGMvJL8R3K9aZsJumzdHeDnMmjcGRdT8h7sRWfPTSU2jTMqBWuR6kZeLbFWvRY8wT6DZqJn78Y7O4zVKDdOjUBZy8qH9fsAkjBtU6/+DePeDt6S4Y/2HVRlQpa3cI8d99v3IDlCqVYHzW4yPrXKMhe5Ceife+WSYYf3r64/D18qxV7vDQDnrjv67fjopK8fbtA/57PZv3HhWMS6VShHUWPtunrqqUSmzcfUgwbmdrXafvGyIiImr8YvauwtrnhyD9TpQo+RIvHcKf8/sh4cJBUfKZWkbcVVSWFBq1hqqiDDG7V+L3ueG4c5S/D+uSdf8myguyjVpDrVIi9vhW/D6vJ65u/wUakc7cJCIiIiLz+TMqE6NW3MTVh6Wi5Dt6twCRy27gcHy+KPnqA2W1Bq/tSsDTm+8ivaju90SqNVr8ej4DI5bfxP1ccfeoIKJHk5q7ASIiImq6fHx8dP5/dXU1du7cKUqNZcuWYd++faLkqi8GDRqEHj2EN9v75JNPsGvXLhN2RADg5+eHt99+G7dv38bVq1fx4osvolmzZrXKdevWLSxevFjkDkksXl5e6Natm2C8oqICH3zwgag1Fy1ahJycHMG4v78/unTpUqvcs2fPhkQiEfy3evXqWuUdNmwY5HK5YPzatWvYsGFDrXLrotFo8Prrr+sdM2bMGEiltfs1+M033xSM3bt3D1988UWt8v6dVqvFU089BbWem85z586t9TXUxM6dO5GfL/yHzMmTJ8POzs5o9YmIiIiIiIiIiIiIvJx1/x26Wq3B/qsJotT4/egNHIlJFiVXfdG3nR9CWwhvsPHtzsuiPX9Uc83dHPDSmB44t2gmjn0yFU8P7QwPR5ta5YpNzcMvB6+J3CGZy/6riSgorRSMjwsLhp2V7o3mTGHBr4fhNnOJ4L8Np+/UKu+gjv6Qy4Tvd95MycG2C/G1bftfNBotPtx4Vu+YYaEtIJVKapwzNMhT7/dxVmEZfjkYXeN8NfHplvNQVgvfRw4L9oaLvbWoNcWirFbj9T9OQKPVCo4Z2S3IrK93IiIiIiIiIiIiIqobR3cvnf+vUVfj9hlx1vde3LEScecPi5KrvmjZrR9823QVjB//42vcPrPfhB0RADg188WAWa/g5bUX8PzKk+g1aT7sXWt32EVWYizObv5Z5A7JGCpKirDy5ceRlRQnOEYilWLSO8vQceA40zUmsge3r+i9xqDQvnDx9jdhR/90ZOUivNnbWfDfkZWLapXXt01X2Ll4CMZL8jJxdpO436sHl38CtUp4c76AjuGwdXSpVe6m8nqtrbLCPKx5a4beDcJdfQIRFNrXhF0RERERERERERERERERERERNT3enu46/7+6Wo09R0+LUmP5+h04cPK8KLnqiwER3dCtY1vB+Bc/r8aeo2dM2BEBgJ93M7w+/wlE71+H8zt+x4LZk9DM3bVWuW7fTcTS1ZtE7pAamoSUVMx7/VO9Y/qGdUHLAN9a15DJZHh+9mTB+IO0TCz+bX2t8wPA3cQULFu7VTDeqU0rDOzVvU41Pv1hJayDewn++/SHlXXKb0xl5RWYuuBtFJeW6Yy7OTvh3efn1jp/945t4OkmPB81MzsPS1dtrHV+XT747lcoVSrBeETXjnB1dhS15t/tPnIa+YXFgvEJwwfBzrZ2e7wRERFR43fqtw9x9IdXoakW/nmmNpTlJdjx4Qxc37ta1LyNTXlhDvZ/NR97PpuLaqXwXqxkXKqKMpz45R1sefNxVJYUmrsdIiIiIqqlzw6n4K29SVCphfd9r42SKjX+syEea6KyRM1rDhVKNaaticX66GzRc9/PrcDoFTcRk1Yqem4iEiZ8wgkRERGRkQ0YMEAw9tFHH6Gysm43Pg4cOIBXXnmlTjnqq++//14wptFoMGPGDJw6dcqoPajVamzZsgXx8eIditdYhIaGYvHixUhNTcWBAwcwffp02NramrstEtGsWbP0xlesWIGVK8WZhLljxw58/vnnderHHJydnTF69Gi9Y55++mlcv35dlHqvvPIKTp/Wv5jiiSeeqHX+KVOmIDg4WDD+8ccf4/Lly7XOD/z3vf3o0aOCcSsrKzz33HN1qvEoj3rdzps3z6j1iYiIiIiIiIiIiIh6tW0uGPt6xyVUKqvrlP/o9WR8sKFxbjD02Yx+gjGNVov5vxzCudhUo/ag1miw69I93MsoMGqdhqhTgAc+m9EPN3+Yi02vjcWEiBDYWsrN3RaZybpTt/XGZ/ZvZ6JOTMvJ1gpDuwTqHfPKquO4lZIjSr331p/Ghfg0vWMm925jUE6ZVIrxESF6xyzadhHHb6QYlFfIr4euYet5/XNzpvQx7BrySiqw6Wws1BpNXVp7JGW1Gk8s2Ysr9zMFx0gkwPzhoUbtg4iIiIiIiIiIiIiMq0VoH8HYsVVfQlVVt7XC8ReOYN+P79UpR301aqHwukGtRoNNHz+NxGvnjNqDRq3GjeM7kfPgnlHrNEQ+IZ0w+oXP8db225jzzRZ0jpwIhTXXCjc2VeUl+P2VCUi/e0NwjEQiwfg3l6Jz5EQTdia+K3vX6o13Hz3TRJ2YllQmQ+ch+r92R1Z+gbuXjolS7+zmXxBzeIveMaHDptYqd0N/vd44vhPVyiqj5a8sLcKfb01DXlqS3nH9pi+EVCYzWh9EREREREREREREREREREREBPQLE95H4LMfV6Gyqm7zSA6duoA3Fy2tU4766ut3FgrGNBoN/vPaRzhz+ZpRe1Cr1dh24DjuJoqzd0Zj0qVdCL5+eyHun96BXb99iyljImFrY23utkhEG/cchlqtNlr+9KwcPPbUq8gtKNQ77vVn6n4GzdzJY+Dq5CgY//ynVYi6fqdWuauUSsx+5SOoVMJ7wr0mwjU0VCWlZZg4/01E3xLeN+jb916Ck4N9rWvIZDJMHh2pd8zHP6zEkTOXal3j7378YzM27j6sd8yMx4aLUkvIH1v36o3PnqT/jCQiIiJqus79+SWiNtfs7wgSqRQ2zh5w8g6EtaNbzQpotTiy9FXcObq5Dl02DfGndmLHe9OMusaIHu3h9bPY9NoYVJYWmbsVIiIiIjLQtyce4udz6TUaK5UA7nZyBLhYwtXWokaP0WqBt/YlYtt1cc4JMAeVWoP/bIzHheTiGo23tJDAy0EBP2dLOFjVbB+C4ko1pq+5g7is8rq0SkQGkJq7ASIiImq6hg4dKhhLTk7GtGnTaj3hbP369Rg7diwqKipq21691rNnTyxYsEAwXlpaikGDBuHzzz+HVqsVtXZpaSmWLFmCli1bYtKkScjIyBA1f2Mik8kwbNgwrF27FllZWfjzzz8xZMgQyLhZX4P3n//8B66urnrHzJ8/H7/++mud6mzYsAEzZszQ+31sbW2t9/3AnF5//XW98dLSUgwfPhznztV+g+jq6mq8/vrr+P777/WO69atGwYOHFjrOjKZDEuXCk+OUKlUiIyMrPW1/PDDD3jllVf0jnn55Zfh7e1dq/w1kZKSgmPHhDePbdeuHcLDw41Wn4iIiIiIiIiIiIgIAAZ28BeMPcgtxtPLDkKt0dQq99bzcZi5eA8qlMKbeTRk3Vt5Yd6QToLxskoVHl+0HYt3Xxb/PnKlEr8euobur/yBuT/uR1Zhmaj5GxOZVIpBHQPwy/xhuPPjk/j56Uj0b+8HmVRi7tbIRB7mFuP07YeC8dY+rujW0suEHZnW8yO76Y2XVaow+ZtduHS3Zos7dKlWa/DhhrP49VCM3nGdAz3Qt52vwfmfGdoFcpnwFGy1Rov/LN2P/VcSDM79d8sOROP99Wf0jmnmbIuJvVoblLesUoXnfj2MiDfWYMu5OGg04n4mAMC9jAI8vmg7jsQk6x03LiwYnQI8RK9PRERERERERERERKYT3EN4zVZBxgNs/OhJaGq5Vjjm8Bb8+dZ0qKoa51ph//Y90HP8k4JxZUUpfntxLE78+a3o93iryktxdvMv+HpKKNa/PwfFuVmi5m9MpDIZQsIHY8r7y/Hu7nhMencZWnUfACnXCjd4qqoKrH59Ch7euSI4RiKR4LHXFqPbiGkm7Ex8yooyXD+2XTBu4+CMdn1HmbAj0+o96RnILOSCcY1ajXXvzcHt0/vqVOfMpp+x/6d39Y5xcPNCl6GTDM7dGF6v+39+H19O7IwzG3+CskLcuUUPY6Pxw5x+SLl5We84n5DO6DZyhqi1iYiIiIiIiIiIiIiIiIiIiOjfBvcJE4ylpGbgiZc/rPVZNBv3HMbEZ99ERWVVLbur38K7tMczM8YLxkvLKjD8iYX4atkf4u8hVFaOH//YjHZDJmPGwveQmZMnav7GRCaTIbJvOFZ98wFSzu/Byq/ew6Be3XkWTSMw55WP0GnYNKzesgcqlbh7lR0+fRHhY2fjXpLw3kMAMHpwXwzq1aPO9eztbPHhy08JxlWqakx45nXEJ6QYlFelqsaMhe/j2u14wTG9unXC+OG1Px/GlFZt3o1TF6+Klu/OvUQMmvosTlwQnvM547HhmDRqcJ1rLZg9CXK58IHaarUa0194F7uPnK5TnR9WbcSbi37UO8bLww1TxwifRVdXKWmZOHFB+OvUtlUgwjq3N1p9IiIiarjun9+PC2u/0jtGIpWi9YDxGP/5Fjy/IwnPborFvNVX8NyWeDy39T7GvLcKAd0G6S+k1eLQ4heRdf+GiN2bh0QqhVtgW7SLnIrec97B6HdXYdayk3hyTQwWbEvAywey8MKuB3hmw23MXn4Oo95agR6TX4CLX3CN8qdcO4UjS1428lU0Ds4+QWgzcAIiZr2JUW+twIwfj2HeH9F4bus9vLQ/Ewv3pGL+plj8Z+VFjHl/NXrOeA2ewZ1rlDsn8TZ2f/wEtLXc55uIiIiITO9QXD6+O5mqd4xUAozr4Ip1M9sg7q0eiHmtG84tDMWN17vj1hvdsHxyMAa0dNKbQ6sFXtudgFsZDfO8kU8PP8DphCK9Y+wsZXgmwgv7n+qAu2+H4corXXHhxVDEvtUDl18KxWcjAxHiYa03R2GFGnM3xqOksnGefUNU3wjfESMiIiIyshEjRsDT0xNZWbo37NyxYweGDBmCP/74A76+NTsILSkpCa+99hq2bdv2r5iHhweys7Pr1HN98vXXX+PcuXO4du2azrharcY777yD7du347XXXsOECRNqPRGzqKgI+/fvx/bt23HgwAGUlTXMX2zNydbWFjNnzsTMmTORmZmJ9evXY82aNYiJiTF3a1QLtra2+Oyzz/DMM88IjlGpVHjmmWdw/PhxfP755wgKCqpx/ocPH+Kjjz7CypUrHzn23XffhYdH/TyoMCwsDFOmTMHGjRsFx2RkZKB///54++238dJLL8HJyanG+aOiovDyyy/j7NmzesdJJBJ8//33Nc4rJDIyEjNmzMDatWt1xouKihAZGYn3338fL730EhQKxSNzZmVl4a233sKqVav0jgsJCcE777xTq75r6vfff4dGz03uuXPnGrU+EREREREREREREREADO4UAA9HG2QXleuM77uSgPGLduCnpyPh42pfo5wp2UX4cONZ7Im6/6+Yu4M1coobz0GeH07pjUt303EzJUdnXK3R4rMtF7D3SgIWjOiKMT1aQiaV1qpWcXkVjlxPxr6o+zh2IwVlVaq6tN4k2VrJMal3G0zq3QZZhWXYdiEeW87FCX79qHFYd+o2NHo2N5ver60JuzG9ri2b4bHwYOy4eFdwTFZhGcZ+vg0vju6G+cNC4WhrWeP80YmZeH/dGVy8m653nEQCfDajX43z/p2Pqz2eHR6KJXuFN0AqrVRi1pK9mDu4I14a2wPNnGxrnP9eej4+3nQOB6ITHzn2wym9obCo3XyghMxCzP/lED7adBaju7XEmLBWCA/2hkQiqVU+AEjKKsQfx29h+eEYKKv1b4To7mCNL2bW7mtARERERERERERERPVHSM8hsHPxQGm+7vW7t0/vxW8vPYZJ7/wMJ8/mNcqZn56C/T+/j1snd/8rZufsjtKCxnM/bcSzHyPl5iWk39W94a5Grcah5Z/i1qm96DvteXToPxbSWq4VriwtQtyFI7h9ai/iLx2FsoJrhQ2lsLZF6LApCB02BSV5WYg5shXRhzYh495Nc7dGBqpWKbHmrZlIijmvd9yYF79EjzFPmKgr47lxfCeqyksE450jJ8FCUfP7sg2Nk2dz9JnyHE6u/V5wTFV5Cda8PQM9H5+HAbNegYNbsxrnz065i4O/fIQ7Z/Y/cuyIZz+ChfzR64//rjG9XkvyMrHvx3dxbPXXaNtnBDr0H4NWPQYa/Jz8JTc1EWc3/oSovWugrtY/d0luaY0Jby2t9ecoEREREREREREREREREREREdXcsH494enmgqzcfJ3x3UdOY+ScF7Hiy3fh6+VZo5zJD9Px1lc/Yeehk/+Kebg6IzuvoC4t1ytfvPEcLkbfRMwd3XtzqNVqfLB4OXYdOYUX507D48MG1P4smpJSHDx1AbsOn8Lh0xdRVt549mIyFVsba0wbNwzTxg1DZk4eNu05gg27DuJ67D1zt0a1lJCSivnvLMKHi5djbGQ/PD5sAHp371zr77OYO3fx/cr12Lz3KLR69h0C/vt+tvj9l2tVR5f/TBqDNdv343LMbZ3x7LwC9J/8NH769A08PmzAI/MlP0zHnNc+xsVo4fnTlgoFlnz4aq17NrXTl6/h2Xe/RPuQIMyZOBpjIvuheTPDzwDKyS/AdyvWYdmabahSKgXHhbZvje8/eKUuLf8fXy9PLJwzBd8s132GDgCUlJVj8nNv4enpj+ON+U/Ay8OtxvnjE1Lw7jfLsPfYmUeO/fyN56BQyGuc21B/bt2r9zydJyaMMlptIiIiarhK8zJw4JsFese4+AVj1Fsr4BHUXmfc2sEZwX3GILjPGKRcO4X9X85HWb7us3fVqirs+XQunvj1NOSW1nXu35TcAtuiRY8h8GkfDp92YbCyc9Q7XmFtAYW1Lexcm8EtoDVaD3gcfed+gMy713B21WdIvnpC7+NvH9mIoPChCO4zRszL+JdXD+cZNb/YnLwDERQ2FD4dwuHTLhy2zu56x8ss5JBbWsPW2QMuvq0Q3Hs0es16E3kP7uLCum8Qd+LfZzr/3YOYM7iyfRm6T3hOzMsgIiIiIiPILFbipR3/Pmvl71q5W6CtSloAAQAASURBVOOnCa3Qrpnu/fCdbeQY2dYVI9u64kxiEV7Ydg/ZpbrX6FdVa/H05rs4+mxHWMsbzvr8Y3cL8NvFDL1jhrZ2xtdjguBqq/tv2j5OlpjdoxlmdfPEqsuZ+PRwCpRq3fd3kvMr8dbeJPw4oVWdeyci/SzM3QARERE1XTY2Nnj77bexcOFCwTEnTpxAcHAwpk6dismTJyM8PByOjv/vZotGo0FmZiaOHDmC3bt3Y9++faiqqvpXnsDAQLz00kt44YUXjHIt5mBlZYV9+/YhIiICycnJguOuXr2KKVOmwM/PDyNHjkSfPn0QEREBHx8fWFj888dBrVaLkpISJCYmIiYmBjExMbh27RouXrwIpZ6JW2SYZs2a4eWXX8bLL7+M27dvY82aNVi/fj0ePnxo7tbIAE899RS2b9+Ow4cP6x23efNmbN26FePGjcPIkSPRt29fBAUF/eswwwcPHuDUqVM4ePAgtmzZApXq0YfXhoeH47XXXqvTdRjbkiVLcObMGaSlpQmOqa6uxscff4zFixdjxowZGDx4MHr37g0Pj39OONVoNLh16xZOnz6Nbdu24eTJkzXq4aWXXkKvXr3qchn/Z9myZbh69SpiY2N1xsvLy/Hmm2/i119/xcyZMzF27Fh07NjxH++35eXlOHv2LHbv3o01a9aguLhYb01bW1ts3LgRNjY2olyDLhqNBqtXrxaMKxQKzJw502j1iYiIiIiIiIiIiIj+YmMpx4uju+PttacEx5yNTUXYa3/g8Z4hGBcWjG4tm8HB5v8dEKfRaJFVVIZTtx7gYHQijlxPRpVK/a88/u4OeGZYF7y1RrhWQ2OlsMCGV8dixEeb8SBX+B7E9aRsPPnTAXy00R5DOgcgPMQHPVp5wcvZDhYy6T/GarValFYqkZxdjFspObj1IAc3knNwNSETyup/P69UO55Otnh2eCieHR6KuNQ8bD4Xi20X4pGWV2ru1khEGo0WG8/ovtcIAAoLGSb1bmPCjszj8xn9cDE+HRkFwq/varUG3+y8jF8OxmBirxD0a+eHsGBvuDv+876pRqNFbGouLsSnY0/UfZyLTa1RD88M64KwYO9aX8Orj4Xh6PVk3H6Yq3fcyqM3sPbUbYwLC8aADn6IaO0Dbxf7f4zRarVIyCzEhfg0HIxOxOGYJDxiHy0AwOjuLTEhonWtr+EvmQVlWHHkOlYcuQ5PJ1t0b9kMHfw90N7fDe183eDmYAMrxb+nnGu1WqTnl+Lm///ZcOx6CqLu61908hcruQyrXhgJNwfj3QcnIiIiIiIiIiIiItNQWNlgwMyXsWfJm4JjEqPP4Jup3dFp8Hh0GvQY/Np1+8fGrBqNBqX5WbgXdRJ3zh5A/IXDqFb+e62wi5c/ek1+Fnu+f8Mo12IOcksrzP5qE5bNH4qCjAeC49LiY7Dhg7k44PkBWveMRECnnvDv0AMObt6Q6VgrXFVegvz0FKTfu4mMezeRfu8GHty+ArWKa4XFYu/qiT5TnkOfKc8hKzEW0Yc2IebIVhRlC6+lpPrjxrHtuHv5mN4xMgs5zm9bgfPbVhi9n6FPv4/2/Yx3IEjU3jV64z1GN/71o4PmvI64C0eQmaD7cKG/XNj+G6L2rkHHgY8huMdABHaOgKOHzz/GaLVa5D5MQNL184g9ewBx5w898rAkAGjffww6R040uPfG+HqtLC1C9IENiD6wAZa29mjRuRe8WnWAd6sO8GrZHg5uXpBbWv3rcaqqCmTcv42k6+eRcPU07kWdgFbPQTt/kUgkmPDWUni11L1RPhERERERERERERERERERERGJy8baCq89Mwuvfvq94JhTF6PRMXIKJo0aggkjBqFH53ZwtLf7v7hGo0FmTh6On4vC3uNncfDkBVTpODMloLk3np89Ca/oqdXQWFlaYvvyrzFgyjNISRXexyH6VjxmvfQB3vn6ZwzvH4GIbp0Q3qUDfDzddJ9FU1aOpAdpuBF3D9dj7+H6nXu4HHMbyhqci0E108zdFQv/MwUL/zMFd+4lYv3OQ9i09whSM7LM3RrVQlZuPpav34Hl63fA3cUJvbp3Rqc2rdCxTSu0DwlCMzdXKBT/Pri3pLQMMXfu4tyV6zh2Lgpno2JqVM9SocC6Hz6FTzN30a5BKpXiz+8+Qvi4OSgsLtE5prC4BNNfeBe9u3fG3CljMahXd7i7OP9fvLKqClduxGLTnsNYs/2Azvfiv/vyrefRLriFaNdgKrfiE/DKp9/jlU+/R2j7EAzq1QOd2gajU5tWaOHnA6n0n3uzKZUqJD5Iw4XoGzh46gIOnDwPlapab41AX2/sWPENbG2sRev77QX/waFTF3EzXv+h3L+u247VW/ZiwoiBGNwnDL27d0bzZv88E0ir1eJ+8kOcjYrBvuNnsf/E+RrNkR03tD+mjI6s03Xoo9FosGbHfsG4Qi7HtLHDjFafiKg+eGpNjLlbqJemfLPb3C1QPXdy+QeoKi0SjHu16YaJX2yFwsZecMzf+XfphxlLj2Djq2NQlJGsc0xheiIub1qCXrOE19zWF95tu6PNwIloGTEcTl4BouRsFtwFE77YittHNuLQ4hehqRb+m8OpFR+iZcQISGX/3uuyKXEPbAvPlh0Q1HME3APF2Y/W1S8Yo95ajvZDpmL3p7OhLBfe+/Xium/QPnIarB2cBccQERGJ6dJLoeZuoV7aOqeduVugeu6Tw8koqhQ+FyS0uR02zGoLO0tZjfL1aeGIfU91wIRVt5FS8O89fgAgOb8SP51Jx6sDfWvVs6lVqjR4b3+S3jGze3ji0xGBkEgkj8wnlUowN9wLIR42eGJ9HCpVuvc12HEzF1O7eqBXoKPOOBGJo2n/9YCIiIjM7umnn8bKlStx48YNwTGVlZVYtWoVVq1aBYlEAicnJzg5OaGiogI5OTlQq/Uf9mhjY4ONGzfizp07Yrdvdl5eXjh+/DiGDh2Ke/fu6R374MEDLFu2DMuWLfu//3NwcICzszMkEgkKCwtRXFwMTQ02nyPxtGvXDosWLcIXX3yBkydPYu3atdi2bZu526IakEgk2LhxI3r16oXYWOHDM4H/TtTbvn07tm/fDgCQyWRwcXGBg4MDSkpKUFBQAJWBk84DAgKwbds2yOX/nmxbn3h4eGDHjh0YNGgQSkp0T7b9S0lJyT/epywtLeHi4gIbGxsUFBSgsLDQ4Peo4cOH46uvvqp1///Lzs4Ou3btQt++fZGZmSk4LikpCR9//DE+/vhjSCQSuLq6wsHBAbm5uSguFj4I+X9ZWFhg8+bN6Ny5swjdCzty5AgePBDevHvs2LFwc3Mzag9ERERERERERERERH95YmB7rDt1G7cf5gqOqVSpsf70Haw/fQcSCeBoYwlHG0tUKKuRV1IBtUb/Zg42CguseG444tPyxW7f7Jo52WLHW49j4tc7kZhZqHdsal4JVh27iVXHbv7f/9lbK+BkawkJJCgqr0JJhRKaGmyOQeJp3dwV70/ujfcm9cLZ2FRsPReHPVf0b3xCDcPJWw+Qmid833R4aAu42ou3cU595e5ogz9eHInHv9iB0kr9my2VVir/8T5lKZfBydYKNgoLFJZXoaisyuD3qMEd/fHhlN617h8ArBUW+PPFURjxyRZkFZbpHVulUmPT2VhsOvvfuQVymRTOdlawtZSjuEKJwrLKR35u/a+OAR5Y+tSQWvcvJKuwDHuvJGDvlYR//L+lXAYHawXsrBWoUqlRUqFEWaWqVp8PNgoL/Pb8CISH+Dx6MBERERERERERERE1CGFjZyNq7xpkJtwWHFOtrMTV/etwdf86SCQSWNk5wtrOESplJcoKc6F5xFphuZUNpn60ElnJ8WK3b3YObs3w5JLd+P3l8chNTdA7tjArFRd3/o6LO3//v/+ztLWHtb0TJBIJKkqKUFVeAi3XCpuUZ4s2GD7/Qwx75gMkXjuLa4c249Ypbu5dn9Vkraq6WoWcB/rX74ulsqzm604NlfPgHlJuXhKMN28TimZBjX+zRrmlNWZ9sQ7L5g9DSZ7w+mAAqFZWIfrgRkQf3AgAkFnIYe3gDEtrW1SWFaOipPCRn1v/yye4Eya+/VOtem/sr9eqshLEnjuI2HMH//H/MrkCVrYOsLK1h6qqEuXFBahWVhqcXyKR4PE3lqDT4PFitUxERERERERERERERERERERENTBvylj8sWUvbsYL75lSWaXEn9v24c9t+/57Fo2DHRzt7VFZVYWc/MJHn0VjbYU/F3+EuAT9h2w2RF4ebjj4xw8YPfdl3E9+qHfsw/QsLF+/A8vX7/i//3Ows4WToz0kEgmKiktRXFrGs2hMrG2rFvj0tfn45NVncPpSNDbsPoydh06auy2qpZz8Quw8dPJfX0MrSwUc7e1gZ2uDsvIK5BcWQ2ng2TMAYKlQYNNPn6N3987iNPw3/s298OfijzDhmTf09nY2KgZno2IAAG7OTnCwt0VFZRVy8gtQXV2zeZNzJo7G09MfF6Nts4q+FY/oW/9v7YJEIoGDnS0cHexgIZOhrLwCuQVFj/yc+ru2rQKxa+V38HB1FrVXaytLbP75CwyY+gwys/P0jq1SKrFu50Gs2/nfOZtyuQVcHB1ga2ON4pIyFBSXGHRNANClXQhWLHqn1v3XxLFzUXiYniUYHzW4D9xcnIzaAxERETU86XeiEHdC+DxQe4/mePyTjVDY2BuU197dBxM+34w1zw2EsrxU55iozUvRcfhM2LvX7/0WBz33pdFytxsyBQobe+z6+AlAYM/KoswU3D+/H8F9xhitj4YgYubrRssd0G0AJnyxFZtffwzVVRU6x1SVFePW4fXoPuE5o/VBRERERHVz5WEJdt4U/vuvj6MCf05vDTtLmUF5vR0tsXZmGwz/9SZKq3T/bXjZuTRM6+oBb0dLg3Kbw4oLGUgpqBKMR4Y449MRgZBIJAbl7d3CEd+NDcKzW4X3c3h/fxKOPtvJ4NxEVHNSczdARERETZulpSX27NkDT0/PGo3XarUoKChAUlISMjMzHzkhR6FQYNu2bejRo4cY7dZLgYGBOHfuHPr162fwY4uLi5GSkoLk5GQUFhZyMqwZSSQSDBgwACtXrkRmZiaWL19u7paoBpydnXHy5El06dLFoMep1Wrk5OQgISEB2dnZUBk4OTYkJASnTp2Ct7e3QY8zl+7du+Pw4cNwdXU16HFVVVXIyMhAQkIC8vPzDX6PGjduHHbs2AGZzLA/7j1Kq1atcOLECXh5edVovFarRW5uLhITE1FcXPMNR21sbLB7926MGDGitq3W2MqVK/XG582bZ/QeiIiIiIiIiIiIiIj+Yim3wLqXR8PD0aZG47VaoLCsCik5xcguKodao3vR3V8UFjKsWjgSoUHNxGi3XvL3cMT+9yYiorXhCzFLKpR4mFuCB7nFKCqvgkZgESMZn0QiQZ+2vljy5BDcWfokvvvPIHO3RHW07pTwgcQAMKN/4z/w8i+hLZph6xvj4GJnZdDjqlRqZBWWISm7CAWllQa/R43oGoQ/XhwFmbTuU6j9PRyx+53x8HNzMOhxKrUG2UXlSMouQl5JxSM/t/5Xj1Ze2P7mY7CzUhj0uLqoUqmRU1yBpKwipOeXoqRCWavPBx9XO+x4azwiOwcaoUsiIiIiIiIiIiIiMhcLhSVmf7kBdi4eNRqv1WpRUVKI/IwUlORlQfOItcIyuQIzPv0Dvm27itFuveTi7Y9nlh1EYOdeBj+2qqwEhZkPUZDxAJWlRdByrbDZSCQSBIX2wYS3luKdXfF4/PXvzd0SEaL2rtEb7z5qpok6MT8Xb388/eNeOHv5GfQ4dbUKpfnZyEtLQllh3iM/t/6Xf4cemPv9Tlja2Bn0uKZOrVKirDAXeWlJKM7NQLWy0uAcVnYOmPnF2ib1OiciIiIiIiIiIiIiIiIiIiKqLywVCmz99Ut4urnUaLxWq0VBUQmSU9ORmZP36LNo5HJsWPoZundqK0a79VKArzeOb1yGPj0MOwsDAIpLy/AgLRMpqRkoLC7hWTRmJJFI0C+8K375/C0kn9+Nnz553dwtkYgqq5TIys1HQkoqMnPyoDTw7BkA8PJww8E1SzG0X08jdPhfQ/qEYc33H0Mut6jR+NyCQiQ+SENGdi6qq2s2b3LKmEj82Ehf31qtFkUlpXiQlonEB2nIys1/5OfU3w3o2Q1H1/+M5s1qtubCUAG+3jiy9if4N6/ZGTp/UamqkZWbj8QHacgtKDTomgAgPLQD9q3+Hna2NdsvsLZWb92rNz5n4iij1iciIqKG6eKGxXrjI17/GdYOzrXK7ewThAFPfyYYr1ZW4sq2ZbXK3Zi06jUSHYfP0jsm7tRO0zTThHm36Y6e017ROyb+1A4TdUNEREREtbH0dJre+JLHW8LZRl6r3C1crfHhUH/BeGW1FssvZNQqtylVqNRYcTFdMO5iY4HvxgVBIpHUKv/YDm54vKObYDwuuwJH4gtqlZuIaqbuJ4sQERER1ZGfnx/279+P5s2bi5rXzc0NR44cwbBhw0TNWx+5u7vj+PHj+OKLL2BlZdihdXUhl8tha2trsnpNhZWVFSIjI83dBtWQh4cHzp07h7lz55qk3uTJkxEVFQU/P8M2/jS38PBwXL16FREREUavpVAo8Nlnn2H79u2wtLQ0So3WrVvjypUr6N27t1Hyt2nTBhcuXMDw4cONkv/vcnNzsWvXLsG4v78/Bg8ebPQ+iIiIiIiIiIiIiIj+rrmbAza8OhbeLuIeSuZqb42tbzyGQR0DRM1bH7k52GDnW+Px3qQIWMllJqsrl0lhY1mzDVio5qwUFhjQQXhyOtV/eSUVOBCdKBj3dbNHv3YN6z5wXXVr6YVjn0xFj1aGbepTGwoLGd6Z2BN/LBwJyxpuElUTQc2cceyTqRjaJVC0nEIkEuDJIZ2w8+3xcLI13fwgMUglEkzr2xanP5uBri2bmbsdIiIiIiIiIiIiIjICp2a+mPP1Zjh6eIua19bJFXMXb0dIeONf32Tn7IYnf9iNYU+/DwuF6e4FyCzkUFgb9zCEpkhuaYXgHgPN3QY1cepqFaIPbhKMK6xt0Wnw4ybsyPzcfIPw/MqTaNPL+HtQSCQSREx4Ck/+sAc2Dk5Gr0f/1Kr7ADy/8hTa9h5h7laIiIiIiIiIiIiIiIiIiIiImiw/72bYseIb+DTzEDWvm7MT9q3+HpF9w0XNWx+5uzjj4J8/4ONXnoGVpcJkdeVyC9hYW5usXlNhZWmJwb3DzN0G1SMTRgzCxV2rEd6lvdFrjRnSFwf/XApPNxdR80okEryz4D/4/ev3IZXyWNS/U8jl+PS1Z7F31WI4OzoYtVbLAF+c3/47Rg7sZdQ6wH+/5vNnTsChP5ca/bpy8wux9+gZwbifTzMMjOhu1B6IiIio4cl7cBeJlw8LxoP7joVvx7r93NR+2HR4tuwkGL9x4E9UlRXXqUZj0Hv225BIhfdEfhgj/LMeiafbxAWwdhD+XTDr3nW+XomIiIjqqfs5FTh2r0AwPqqdK3oGONapxpRQD3TwshWMr7+aheLK6jrVMLatMbnIKxPu8ZUBvnC2kdepxruR/rCWC98HWXYuvU75iUg/3oUkIiKieiE0NBTR0dEYMmSIKPnGjRuH6Oho9O3bV5R8DYFUKsWbb76J+Ph4zJw5ExYWxjvsslu3bvjhhx+Qnp6O7t05wYjI2toav/32G06ePImwMONMZu7UqRP279+PjRs3wt7e3ig1jM3f3x9nz57FihUr4OdnnENFR40ahevXr+Ptt9+GRCIxSo2/eHt748SJE/juu+/g5OQkSk5ra2t88MEHuHr1Kjp27ChKzkdZs2YNlEqlYHzOnDmcxExEREREREREREREZtEpwAPHP5mK/u3Fua8womsQjn8yFRGtfUTJ1xBIpRIsHN0dF7+ahUm9WsNCZry/+XcO9MAXM/vh1tJ5CG3RzGh1iBqqzWdjoaxWC8an9mkLqdS49zjrI183B+x7byIWzx2E5q7GuRce2TkQpz6bhpfG9DDKfWRnOyuse3kM/lg4EsHe4m4+9ZfwEG8ceH8SvpjVHwoL4cXlNeFka4lJvVrD3cH4m+DJpBKM7t4Sxz6Zih+eHAJHW0uj1yQiIiIiIiIiIiIi8/EJ6YTnV55Cq+4DRMnXts9IPL/yJFp0Nv7hAPWFVCpF/5kv4dX1l9Fl6GRIZcZbK9y8dReMfvFLvL0zFr5tQo1Wh4jMJ/bcIZTmZwvGOwwYCytb4x6IUh/ZODjjiS83YMZna+AREGKUGgGdemL+skMY8+KXsJCb7kC0+szO2d0kdXxCOmPm52sxd/F2uPoEmKQmEREREREREREREREREREREQnr0i4EF3b+jkG9xDnXZPTgvji/83f07t5ZlHwNgVQqxWtPz8T1QxswbewwWNRx3wl9Qtu3xrfvvojEM7vQrWMbo9Uhqq/cXZxMUqdfeCgOr/0Ra77/GB6uziapCQARXTvi0u4/MHXMUFHytWkZgIN//oB3X5hr9PNhjEUqEX9fNolEgokjByPmwDq88uR0k5334uLkgK2/fIWNP36O1kEBRqnRq1snnNj0C7577yUoFHU7yLom1u86CKVKJRif9fhInqdDRERE/3L7yAZAqxWMh099qc41JBIJekxZKBhXVZQh/vSuOtdp6Gyc3NC8Q0/BeEVxPsoKhNe/kThkFnK0CBf+PVCr0SD/wV0TdkRERERENbU5Jlvfrzd4vk/dz12RSCR4Tk+eMqUGe2/n1bmOMW2KEf69wt1OjqmhHnWu4WmvwKTOwnsmXH5QgqS8ijrXISLdjLcLFxEREdVLnTt3xgcffCAYDwgIMF0z/8Pd3R2HDx/Gvn37sGjRIpw9e9agx8tkMowaNQovvvgi+vfv/6+4ra0tfHx0/5Lm4NB4Ng308/PDn3/+iUWLFuG3337D5s2bcfv27TrldHR0RP/+/TFo0CAMHToUwcHBInVL1Lj069cPFy9exKlTp7B69Wrs2LEDRUVFtc5na2uL0aNH44knnsCwYcNE7NR8JBIJ5s2bhyeeeAJbt27FmjVrcPToUaj0TGZ8FC8vL0yaNAlz585Fhw4dROz20SwsLPDSSy9h1qxZWL58OX755Rc8ePDA4DyBgYGYPXs25s+fD3d302wu+hc3Nze9Pxs8+eSTJuyGiIiIiIiIiIiIiMyhvb87XnssTDDu52a++6luDjbY+sZjOByThB/2XMHFu+kGPV4mlSCycyCeHtYFvds0/1fcxlIOL2c7nY+1t248B6M1d3PAz88MxXuTe2HtydvYdeke4tLqNonZwUaBXq2bo287Xwzo4I+WXqbb4IWoIXK1t9b7XjtzQHsTdlO/SCQSzOzfHlN6t8HuqPvYcjYWp24/hEqtqXVOTydbjAtrhen92qGtr5uI3Qob2a0lRnQNwuGYJGw6E4sj15NRoayudT4nW0uM7NYS0/u2RY9gb9H6dLCxxM/PDIVWq0VMUjaO30jBxbtpiEnKRkFpZZ3zy6QSdA70xMhuQRjfMwQ+rvYidE1EREREREREREREf+fdqgMGzXlDMO7s5WfCbv7JztkNcxdvR9z5Qzi59nsk37ho0OOlMhlaRwxFr4nzERTa+19xhZUNHNx1/93cyrbx/E3aqZkvJr/3C4bP/wCX96zBzeM7kJUUV6ecVnYOaNGlN4K69kNwj4Fw92spUrdEVF9JZTK9nxcdB44zXTP1UPt+o9Cu70jEnT+E6AMbEXfhMFRVtd/sztreCe36jUb3kdPh30F4fkBTtWDFMeSmJiLx2lkkxZzDg9tXkJ+WBK2+3SBryN61Gdr2GY7QoZP53BMREREREREREREREREREVGT1bF1K7yz4D+CcX8fLxN280/uLs7Yu+p7HDhxHt8sX4PzV28Y9HiZTIbh/SPw/OxJ6BsW+q+4jbU1vD117+9vb2dbq57rIz/vZlj59Xv45NVnsHrLHmw7cBx37iXVKaejvR369OiCAT27YkifMLQKNN88ZKL6IOXCXty5l4TTl6JxJioGV27cwcP0LFFyBzT3xtjIfpg+bhg6tDbfXG5PNxf8/s37WDB7En5YtRHbD56ASmXYHjld2oXg2ZkTMHl0JOTyhn0U6rLP3sS0cUNx4OR5HD1zGXeTHtR6bqOnmwumjBmKuZPHmPX9dGxkP4wZ0hcHTp7H2h0HcPDkeVRUVtU6n7OjPcYO6YdZE0ahZ6hpzwRyc3bS+/PNnEmjTdgNERERNQRarRaxx7cJxr3b9oBHkDg/07TqNQq2Lp4oy9f9O8Odo5vRcfhMUWo1ZF6tu+LhdeFziUvzMmHr7GHCjpom79bdcPvwBsF4aV6mCbshIiIioprQarXYcTNXMN7N1x7tvcS5FzqijQs87eXIKtF9vvy26zmY1tVTlFpiS8yrwLXUUsH4lC4esLSQilJrdo9m+CNK+L7Rtuu5eHWgryi1iOifJFoxdichIiIigyxbtgwLFy6EUqk0dyv1WmxsLE6cOIFTp04hLi4O+fn5yMvLQ3V1NWxtbeHk5ISgoCC0bt0affr0wZAhQ+Di4mLutuulpKQknDt3DleuXEF8fDwePHiA7OxslJWVoaqqClZWVrC3t4e9vT0cHR3RokULhISEoHXr1mjbti06duwImUxm7ssganDUajWuXLmC8+fP4+bNm7h37x4yMjKQm5uLyspKKJVKyOVyWFlZwdXVFV5eXggKCkL79u0RHh6O8PBwKBSN59BfIWVlZTh79iwuX76M27dvIykpCRkZGSgsLERlZSXUajUUCgWsra3h4eEBb29vhISEoEOHDujTpw/at28PiURi7ssA8N8/PMbExODw4cOIjo5GfHw80tPTUVpa+n/vtw4ODvD19UWrVq3QvXt39OvXD126dDF3642eQqHAkiVLMH/+fHO3QkRERERERERERAYYGhkJ66JkrHx+hLlboXriblo+zsY+xLm4NNxPL0BBWSUKSitRrdbAxlIORxtLBHg6opWXM8JDfNC/vR+c7azM3Xa9lJJdhEv3MnA9KQv3MwqQmleC3OIKlFepUKVSw0oug521ArZWcjjYWCLA3REtvZzR0ssZIT4uaOfnBplUnInERET/q6xShUt30xGdmIm41Hw8yClCVlEZisqUqFJVQ63RQmEhhZXCAm4ONmjmZIuWXs5o6+uK8BAftGnuavb7yFWqakTdz0R0QiZiU/OQnFWErMIyFJRVokqlhkqthsJCBku5DK721vB0skWQpxPa+LqhR7AXOgd4Qio17TUkZBbgelI2ErMK8SCnGA9yipFRUIqyKhXKKlWoUFZDq9XC0kIGa0s5XOyt4O5gA393B7TydkEHf3d0a+kFe+vGP9ehIZm7dD8qHANw6PBhc7dCRERERERERETUILzxxhtYvXEbXl5/xdytNArZyfFIiD6DpJjzyE65i4qSApQXFUCjrobcygbW9o5w9Q6Eu38rBHTqiVbdB8DGwdncbddL+ekpSLl5EalxMch5cA+FWWkoK8yBsqIc1aoqWCisYGljB0sbO1jZOsDFOwDufi3h7t8KHgGt4RXUDlKuFSYiElStrELKrSg8vHMFWUmxyEtLQkleFsqLC1CtrIKmWgWZXAELhSVsndxg7+oJt+ZBaBbUFv4dwuAT0hlSzqUxSFV5KTITbiPj/i3kpyejKDsdhdlpKMnLgrKiDKqqSqiqKgBoYaGwgsLKBnYu7nBw84K7Xys0C2oLv7bd4NmijbkvRVTfTeuG2VPG48svvzR3K0RERERERERERERERERERKLIyMiAt7c3diz/GsP6R5i7HaoH4u4n49SlaJy5fA13Ex8gv6gY+YVFqFarYWttDUcHO7Tw9UFwCz/06tYJg3r1gIuTg7nbrpeSH6bjQvRNXL0Vi3uJD/EwIxM5eYUoq6hAlVIFK0sF7G1tYGdrA0d7WwT4+iA40BfBLfzRpmUgOoQE8SwaokcoKCrGzbj7uBmfgJTUDKRmZiM1IwvZeQUoL69AeWUVKiqrIJVKYGWpgJ2NDZq5u8Lb0x3BLfzQIaQleoZ2QKCfj7kvRafi0jIcO3cZpy9dQ+z9JCSkpKG4pBRlFZVQyC1gb2sDb093tG4ZgG4d22JYv54I8m9u7raNpqCoGFHX7+Da7XjcT36IpIfpSM3MRmlpOUrLK1CtVsPGyhJ2tjZo7uWB4EA/tA9pif49u6JTm1Zm3/NIlyqlEpeu3cLl63dw524iEh+mITMnDwWFxaisUkJVXQ2FXA4rSwXcXJzQzN0VLQN80S64BXqGdkRo+xDOkSVRHDx5Ho899RrS09Ph5eVl7nZq7a/fbx7/dCNa9Bhi7nZIBOpqFR7GnEVy9ElkJ9xAQVoiKksKUF1VCbmVNSxtHODoFQBX/xD4de6LwG4DoLCxN3fbZpWbHIeEiweRefca8lLiUV6YC2VFKSQSKRTWtrB394GLbyt4t+uBlj2Hw8Gj8f7sQPVP5t1rWLtgsGB84HOLEDr2SdHqHV/2NqJ3/KozJpFK8ezmeFg7NO3zda9u/wUnfnlHMD7lu31o3j681vm/iXQVjL16OK/WeRube+f2YddHswTjI15fhraDJ5mwI6qtxMtHsP3dKQ3+52qqPywVCnwQ2RyzezQzdyskApVag/NJxTidUIhbmeVIyqtAYUU1Kqs1sJbLYG8pg7+zJYI9bNAr0BH9WzrBzrJp3yOIzy7HkfgCXE8rxd2cCuSWqVCmVEMqAWwUMng7KNDSzRrd/ewRGeICHydLc7dMTcj1tFKMWH5TMP7piADMCRPv54H3DyRh5cVMnTGpBLj+eje42MhFqyeWX86l45PDKYLxY892QmtPG9HqDVl2HXcyy3XG2nja4OiznUSrRcaz+nImPjqciiql0tytUA1ZmLsBIiIiIiFt2rRBmzZt8Oyzz5q7lQYvMDAQgYGBmDFjhrlbIWpSZDIZwsLCEBYWZu5W6jVbW1sMHToUQ4cONXcrdSaRSNClSxd06dLF3K0QERERERERERERETVKwT4uCPZxwX8Gc1JpXfl7OMLfwxGTerU2dytERP9iayXHwI7+GNjR39yt1Jql3AK92zRH7zYNZ0OIoGbOCGrGA6+JiIiIiIiIiIiISDweASHwCAhBz8fnmbuVBs/F2x8u3v7oMnSyuVshImqULBSWCArtjaDQ3uZupcmwtLGDf4cw+HfgWnwiIiIiIiIiIiIiIiIiIiKipqR1ywC0bhmAp6c/bu5WGrwAX28E+Hpj6tiGf84DUX3l7OiAvmGh6BsWau5WjMLBzhaPDR2Ax4YOMHcr9YKzowMi+4Yjsm+4uVsRjaVC0ahfw0REtVVVVoyoLT/ixoE1KC/I1jlGWV4KZXkpSnLTkXrzPK7vXQULhRXaDpqE7pOeh7NPi389ZvFIb525HDybY+7vl0W9hrrY+OoYpN44pzM26etd8Ov0z7UVWo0Gcad2IGrzUmQn3BTMW6GqQkVxPrITbiLu5HYc//kt+Hfph4iZr8OnHdcOkPGlXD2pNx4UPkzUekHhQxG941edMa1Gg5Rrp9G63zhRazY0MrlCb9zSxt5EnTRtMrml3rjCll8HIqKGrLiyGr+cS8f66GzklKp0jimtUqO0So2MYiUuppTgz6gsWFlIML6TO+b38kagq/W/HtPik4s6c/k4WuLMC/XnzOYJq27jQnKxztiW2W0REej4j//TaLTYfTsPP59Nw+3McsG8VdXVKCivxu3Mcuy6lYf3DiSjTwtHvNy/Obr7OYh6DUS6nE4o0hsfEuIiar0hIS5YeTFTZ0yjBc4mFmFMezdRa4rhdEKhYMzXyRKtPW1ErTck2Bl3BN474rLLkVOqhLud/t+DiMhwFuZugIiIiIiIiIiIiIiIiIiIiIiIiIiIiIiIiIiIiIiIiIiIiIiIiIiIiIiIiIiIiIiIiIiIiIiIiIiIiIiIiMgY7hzdjBO/vIOK4nyDH1utrMSNA3/i9tGNCJ/2CsKmvAip7P8dDa5WVel8nFqlrHW/y2d2RnHWQ52xVw/n1TpvTeWmxOHQdwuREXvF8AdrtUiJPomUa6fQcfgsDHz2C1goLEXpa+OrY5B645zO2JN/XoNjMz9R6lDD8iDmjGDMybsFHD19Ra3n0y4cFgorVCsrdfcTfQqt+40TtWZDU1aQrTdu7ehiok6atrKCLL1xawdXE3VCRERi23Y9Bx8cTEZBebXBj62s1mLd1WxsicnBwn7NsaC3Dyxkkv+LV1VrdT5Oqdb9/zURtjgaqYW6f29K+6hnrfPW1N3scryyKwHRqaUGP1arBU4nFOFMYhGmhXrgkxGBsLSQitLXhFW3cSG5WGfs4otd4OtsJUodaljOJRUJxgJcrNDcSZzfr//Sw88eVhYSVAp8759NLMKY9m6i1qwrlVqDSw9KBON9WjiKXrNPkCOWnE7TGdNq//s8PdbRXfS6RE2dOJ+4RERERERERERERERERERERERERERERERERERERERERERERERERERERERERERERERERERERERERERERERERPWEulqFA98swP6v5qOiOL9uuVRKnPvjC2x/dwqU5SUidVj/3Du7F2sXDEFG7JW6JdJqcWP/H9j8+lhUlRWL0xyRDpn3YgRj3m27iV7PQmEJj5YdhPu5e030mg1NbnKcYMzGyR12rl4m7KbpykuJF4xJpDK4BbQ2YTdERCQGlVqDl3bcxwvb76OgvLpOuZRqLb4+/hCz1sWitEotUof1z4HYPIxYfhPRqaV1yqPVAuuuZmPi6tsoqazbc0+kz4104ddqV1870etZWkjRzstWMB6TVrfvHWOIz65ApUojGO/qay96zc4+dpBJheMxaWWi1yQiQM+3HREREREREREREREREREREREREREREREREREREREREREREREREREREREREREREREREREREREREREREREREVHDolYpseP96bh9eIOoeZOvnsCWN8dDVVUhat764Oahddj1yWxUV5WLljP9ThR2fDADGnW1aDmJ/lKYnoSq0iLBuGfLTkap2yy4i2AsNyUOapXSKHUbgmplJZKvHheMN+/Q04TdNG33z+8XjHm07ABLWwcTdkNERHWlrNZgzvp4bI7JETXvqYQiTPnzDipUalHz1gebrmXjyU13UaHSiJbz6sNSzNkQj2q1VrScRH9Jzq9EUaXw92IHLzuj1O3sLZz3bk4FlNXifQ+J4WZ6qd54ey9b0Wtay2UIdrcRjN/K0N8TEdWO1NwNEBEREREREREREREREREREREREREREREREREREREREREREREREREREREREREREREREREREREREREREREREYlBq9Vi/1fPIvnKsRo/Rm5lC3uP5nDyDoS1o6vesRlxV3Hgq2fr2ma9cu/cPhxe/BKg1QqOkUilsHZ0g2Mzf8itbWucO/XGOZz/80sx2iT6h5zE23rjrv4hRqnr4hcsGNNUq5D34K5R6jYEV7f/AlVFmWC83ZApJuym6Yo7sR2F6UmCcX4diIgaFq1Wi4U77uPE/cIaP8ZGIYWPowIBLpZwsbHQO/ZaaikWbr9fxy7rl4Ox+Xhtd4K+X28glQCuthbwc7aErUJa49wXkovx7cmHInRJ9E+xWcI/RwNAiIe1Ueq2dBfOq1JrcS+3wih1ays2q1wwJpUArfRcT13oy6uvJyKqPf0/wRARERERERERERERERERERERERERERERERERERERERERERERERERERERERERERERERERERERERERERERERE1EFFbliL+1I5HjmvevifaDZkCv9B+cPT0/UesqqwYabcv4+6Z3Yg7uQPVVeX/iN89sxu3Dq8XtW9zKUxPwslf34VWo/7H/0ukUrToEYkWPYYgoNtAOHg0h0Qq/b94VVkxkq+eRNzJbbh3dq/eGpe3LEXbIZPh0rylUa6BmqbCzBS9cWefIKPUdfYO1BsvykiGR1B7o9Suz7ITbuHCum8F4y5+wWgRFmnUHjRqNbLuxSDz7jXkJsWiKOsBKoryUK2shMxCAQtLK1g7uMLOzQsuzVvCs1UneLbqBLmVjVH7MqXi7FSc+PVdwbi1gwvaR04zYUdERFRXy86lY/etvEeOC/O3x8RO7ugT5ITmTpb/iJVUViPqYQn23c7Drlt5qFBp/hHfdycfm65li9q3uSTnV+KjQylQ//MSIZUAg4KdMaiVM/q3dISPoyWkUsn/xYsrq3E6oQi7buZif2y+3hrLzqVjQid3BLlZG+MSqIlKya/SGw90sTJK3YBH5H1QUIl2zWyNUrs2UgqEnydvR0tYWkgF43Wh73kqqlSjsKIaTtYWRqlN1FTxO4qIiIiIiIiIiIiIiIiIiIiIiIiIiIiIiIiIiIiIiIiIiIiIiIiIiIiIiIiIiIiIiIiIiIiIiIiIiIiIiIgavOyEWzi7+nO9Yxw8/TD0pcXwD+0vOMbS1gEtegxGix6D0Xv2Wzj+89u4e2b3P8ac/PU9MVo2u5O/vgdleek//s8/tD/6PfkRPILaCz7O0tYBIX3HIKTvGDy8cR77Fj2F0twMnWM11SpcXP8dRrz+s6i9U9NWlJkiGJNIpbB39/n/2Lvv+Cbr9f/j7yTde9EyStl7I0NkCzJEwIkDxX3cuHGvox73wr3XUXGhgIiIbJC9956FUujeSdP8/jg/PYcvuUOb3ElbeD0fD/8w70+u67oTKG1z35/bL31j6zbymOdl7PdL35osfdNy/fT45SovK3abW6w2Db37DVksFr/O8fYlLVRWmFel5wSFhCm141lqPeACtep3voLDIvw0nf9l7d+uHx8Zo6LsI4ZrBt3+okLCIwM4FQDAF5syivTinAMe1zSMC9WLo5qqX7M4wzXRYUE6u0W8zm4Rr/vPTtPjM/Zo+ubs49b8c+ZeEyaufv+cuU+FZc7jHuvXLFaPDmmkdnWN/w2MCQvSee0SdV67RC3dm6/bftyhjHy727UOp0sTF6TrjQubmzo7Tm8HcksNM6tFqh8b6pe+afFhHvP9OWV+6estT69Twzj/vEaSlHaS2gdyShUXHuW3/sDpKKi6BwAAAAAAAAAAAAAAAAAAAAAAAAAAAAAAAAAAAAAAAAAAAAAAAAAAAAAAAAAAAAB8Needh1RR7jDMG7Q/Uxf882uFRcVWumZUYj2NeuxTLf9uohZ89NTfj5cW5Poyao1hLy447v97Xn63+l77aJVqNOx4li59aaq+vW+kCrMy3K7ZNv8nDbjpaUXEJno9a2318pDafcxjXpqitE59qnuMExRkphtm4bFJstpsfukbEZ/sMc/PPOCXvjVRfma6lk16Tet//VyuigrDdX2ueVgN2vXw+zxlhXlVfk65vVR7V87R3pVzNPe9R3XGBTer20W3KCQi2g8T+kdxXpZWT35PK354W05HmeG6TiOuUesBFwRwMgCArx7/dY8cTpdh3iMtWp9d0Vqx4UGVrlk3JkQfXNpK7yxK17Oz9v/9eG6J06dZa4qCsuOP446+DfTg4LQq1TizcYx+uKatLv50kzIK3P98OXXjMT0xtJESIoO9nrW2avDEkuoewSffX9NWZzWp/O8EAiU9z26YJUYGy2a1+KVvcpTnP8PpucbfX1YHT69TnZMciy/qRId4zA/mlalD/Si/9QdOR5X/7gYAAAAAAAAAAAAAAAAAAAAAAAAAAAAAAAAAAAAAAAAAAAAAAAAAAAAAAAAAAACogXYv/0MHN/xpmNdp2k4XPfutQsKjvKrfY8x4lZeV6s8vX/B2xBqv3w1PqMeY8V49N75BU51z56v66fEr3OZOh107F09Xx3PH+TIi8LeS/CzDLDK+jt/6hoRHKjg8Uo6SIrd5SX6233pXF2e5Q/biApUV5Sv7wE4d3bVBe1fP04H1iyWXy+Nzzxr3oHpedldgBvVRWWGe/vzyBa2b/pnOufMVNe81vLpHOk6Fs1z24kKVFRco99BuZe7aqAPrFmvvqjmqKHd4fG6H4Vdp8PiXAzQpAMAMc3bkaOm+AsO8TUqE/n1lG0WG2ryqf2ufBip1VOiVeQe9HbHGe+ScNN3ap4FXz22SGK7nRzbTNV9vdZvbnS7N2JKtsd1SfBkR+Ft2sfH3c0mRwX7rGxFiU2SIVUX2Crd5Tkm533pXlb28QoVlTsO8jh9fp+Qoz7VzimvO6wScKoKqewAAAAAAAAAAAAAAAAAAAAAAAAAAAAAAAAAAAAAAAAAAAAAAAAAAAAAAAAAAAADAFyu+f9Mws9qCNOLBDxQSHuVTj15X3q+9q+bo0OYVPtWpiZqdOUw9xoz3scZQNe52tvaunOM23718ljqeO86nHsBfSvKzDbPQiBi/9g6NjJGjpMhtVpKf49fe/vLV+CE6vHWVafXCYxM15K7X1KL3CNNqBkpR9hH9/MSV6nr+PzTgpmdktdkC1nvaszdo2/yfTKsXHBapATc9rU4jrjatJgAgMN5ZdMgwC7Ja9PbFLRQZ6tu/UXcPSNW8XbladaDQpzo10Tmt4nVrnwY+1xjQPFbzdua5zefsyNHYbik+9QD+klNcbpjFhPn3+9HosCAV2e1uM09zBVpOiedZov34OkWf5OttTXqdgFOFtboHAAAAAAAAAAAAAAAAAAAAAAAAAAAAAAAAAAAAAAAAAAAAAAAAAAAAAAAAAAAAALyVe2iPDqxbZJh3veAmJTVu7XMfi8WiQbe/KIvV5nOtmiQ4PFJD751oSq0Ow640zNI3LTelByBJpQV5hllIZLRfe4dEGNcvLcjxa++aLiQiSj0uHa9rP1qiFr1HVPc4Pln98wea8s9xcpY7qnuUKrMFh6rTiGt0zYeL1WnE1dU9DgCgivZml2rJ3nzD/Poz66pVcoTPfSwWi/41oqlsVp9L1SiRIVa9OrqZKbUu65pimK04UGBKD0CS8krLDbOoUP/+DiLaQ/3cEuO5Ai3vJLNEhwb5rffJatek1wk4VfjvbzQAAAAAAAAAAAAAAAAAAAAAAAAAAAAAAAAAAAAAAAAAAAAAAAAAAAAAAAAAAADgZ1vnTTbMgkLD1Wvsfab1SmneUa36n6+tc380rWZ16zB0rCJiE02p1ezMoQoKjVB5WfEJWUneMRVlH1FkQoopvXB6czpKDbPgsAi/9vZU3+ko82vvmqpxt7PVesCFatF7hEIjYwLaOyqxrlI79lZS49aq07it4ho0UWhkjEIiYmQLDlFpQY5K8rNVlJWh9E3LdXDjEqVvXFap92rXkt80/bl/aOSjn8hisQTgaHxTv213tR00Ri36jFRkfJ3qHgcA4KUpG44ZZmHBVt3VP9W0Xu3rRWpku0T9vCHLtJrV7bIuyUqIDDal1jkt4xUebFWJo+KELKuoXJkFdiVHh5jSC6e3snKXYRYRbPNr74hgq2FWWn7in/3qUnaSWcI9HIevIkI81z7ZbACqLqi6BwAAAAAAAAAAAAAAAAAAAAAAAAAAAAAAAAAAAAAAAAAAAAAAAAAAAAAAAAAAAAC8tWfFbMOsea/hCo2MMbVfu8GXauvcH02tWZ26nv8P02oFhYQpqXErZWxb4zbPPrhTkQkppvWrDRJSm1f3CD4JDg2v7hHccjochpnVGuTX3labcX2nw+7X3jXVwQ1LZbUFyWkvU5tBlygkPNKv/RLSWqrtoEvUpPtgpTTv6HFtZHyyIuOTldSotRp1HSBJKsrJ1OqfP9C6Xz5VaUGux+dvXzhVS79+Rb3G3mfS9P5zZMc6BYWEqbysVO2GXK7wmPjqHgkA4IW5O3MNs6Gt4hUTZu73Ohd3qqOfN2SZWrM6XXdmPdNqhQVb1So5XGvTi9zmu7JKlBwdYlq/2qBZUlh1j+CT8GBrdY/glsNZYZgFWS1+7W3zUN/hdPm1d1XYTzKLP18nT6+RdPLZAFSdf3+zAwAAAAAAAAAAAAAAAAAAAAAAAAAAAAAAAAAAAAAAAAAAAAAAAAAAAAAAAAAAAPiJo7RYh7etNszbDLrE9J6Nug5QRHyyinMyTa8daHH1myqufhNTa9Zp2l4Z29a4zYqyjpjaqza47pNl1T3CKanC6TDMLDarX3tbbUGGWYWz3K+9a6rysmLtXva7di/7XQs/fUZdRt+gHmPGKzgswtQ+rfpfoE7nXaO0Tn18qhMZn6y+1z6qMy64Wb++eKv2rpztcf2fX76gpj3OUUqLTj719Tenw679axdq/9qFWvzF8+owbKx6XXm/wmMSqns0AEAlldidWpteaJhf2KmO6T37NYtTnahgHS00/v6qtmicEKbGCWGm1mybEqm16UVus8yC2v+aVdWCO7pU9winJIfTZZhZ/fvjjYKsFsOsvKLCv82roLzC+DWSJJuH4/CVp9dIOvlsAKrOz1/6AAAAAAAAAAAAAAAAAAAAAAAAAAAAAAAAAAAAAAAAAAAAAAAAAAAAAAAAAAAAAP84umeTKsodbjOL1aqGHXub3tNqsym1Qy/T61aHBu17ml4zOqm+YVace9T0fsCJLH6ublzf5XL5tbe/xKSkKSG1udv/ohLrKig0otK1SgtytOTfL+mLWwbo0JYVps458pGPlNapj2n1IuKSdNGz3+qscQ96XOeqqNAfb00wra+RqKR6hu9DdFJ9BYdHVrqWo7RIq3/+QJ/9o492Lfvdj1MDAMy0+UixHE73309YLdJZjWNM72mzWtSzkfl1q0OPtGjTa9aLCTHMjhW5/1kUMJOnnz9Mqe+hfG368cbTcfhc+yR5bf05EKjJgqp7AAAAAAAAAAAAAAAAAAAAAAAAAAAAAAAAAAAAAAAAAAAAAAAAAAAAAAAAAAAAAMAbWXu3GWbx9ZsqJDzSL32Tm7XX9gVT/FI7kJKbdTC9ZkhEtGHmsJea3g+nJ6stWM6KMreZy+n0a2+n02GY2YKC/drbX0Y+8tFJ1zgddh3ds1kZ21Zr/9qF2rlkhirKjV+LnPRdmnTvSI18+CO16HOemeOaymKx6Kwr71dJXpbWTPnQcN3hLSu1b/U8Neo6wG+zDLzpaQ286WmPayqc5crav10Z29bowPrF2r5wmsrLig3XF2Uf0U+PXa6zb3teXUffaPbIAACTbc80/preJDFMESE2v/RtVzdCv2zK8kvtQGpX1/yf/6JCjV/zUkeF6f1wegq2WVRW7nKbOSvcP24Wh9O4frDN6tfeVRFktXjMyz0ch68cJ3kPatLrBJwq+FsFAAAAAAAAAAAAAAAAAAAAAAAAAAAAAAAAAAAAAAAAAAAAAAAAAAAAAAAAAACAWik3Y69hVqdZB7/1TW7W0W+1Ayk8Ot70miERUYaZ02E3vR9OT7bgYMOsoqLcr70rnMb1bcEhfu1dnWzBIarbsrM6j7xOox77VDd9tV69rrxftuBQw+dUlDs07V83aNfSmQGc1Dtn3/IvNezUx+Oa1T9/GKBpjFltQarTpK06DBurcye8o1smbdKAm55RSES0x+fNeftBrf3l0wBNCQDw1r6cMsOsXd1Iv/VtX89/tQMpPiLI9JpRoTbDzO6sML0fTk/BNqthVl7h8mtvp4f6wTaLX3tXRchJZvHn6+TpNZJOPhuAqjP+qggAAAAAAAAAAAAAAAAAAAAAAAAAAAAAAAAAAAAAAAAAAAAAAAAAAAAAAAAAAADUYEXZRwyzmJRUv/WNSfZf7UAKjY4zvabVZjPMXBUVpvfD6ckWHGaYOUqL/drbU31bcKhfe9ckkfHJ6j3uQV31zhwlN+9ouK6i3KEZL92qwqzDAZyu6ixWq/rf+JRksRiu2btqjkoL8wI41cmFRsao20W36NoPF6tRl/4e185992Ed3b0pQJMBALyRWWg3zFJj/fd9RgM/1g6k2PAg02varMbfG1S4TG+H01RokPGfs2KH06+9ix3GP6eHBVn92rsqQk8yS4mH4/BVsd1z7ZPNBqDq+FsFAAAAAAAAAAAAAAAAAAAAAAAAAAAAAAAAAAAAAAAAAAAAAAAAAAAAAAAAAACAWqk0P8cwC42I9lvfED/WDqTgsIjqHgHwSlh0rGFmLy70a2+Hh/ph0fF+7V0TJTVqrUtfmqKU5p0M15QW5GrWG/cFcCrv1G3ZWS16jzDMnQ679q+ZH8CJKi+6TgNd+MwkNe42yHCN02HXry/eKldFRQAnAwBURW5JuWEWFWrzW19/1g6kiGBrdY8AeCU2LMgwKypz+rV3oYf6ceHGcwVa7Elm8XQcviq0e65dk14n4FTBv+gAAAAAAAAAAAAAAAAAAAAAAAAAAAAAAAAAAAAAAAAAAAAAAAAAAAAAAAAAAAColcrtpYZZSES03/qGRvqvNoCTC4uON8zKivL82rusON8wC/cw16ksNDJGFz33vcJjkwzX7Fr6mzJ3bQzgVN5p1Xe0xzx90/IATVJ1tuAQjX7icyU2amW45ujujdq19LcATgUAqIpSR4VhFh1q81tff9YGcHJx4UGGWV6p06+9C8qM63uaK9BONkt+abnfehecpHZNep2AU4W1ugcAAAAAAAAAAAAAAAAAAAAAAAAAAAAAAAAAAAAAAAAAAAAAAAAAAAAAAAAAAAAAvOEsdxhmwaERfusbHOa/2gBOLjwm0TArzj3mt76O0mLZiwsN8/DYBL/1rukiYhPV97pHPa5Z9dN7AZrGe43OGCCL1WqYZ+3bGsBpqi44NFxn3/Ivj2tW/fR+gKYBAFSVo8JlmIUHG//75KuIYJvfagM4uYSIYMMsq8j49x6+KrE7VVjmNMwTIoL81ruqQoOsigwx/jp4zI+vU2ah59oJkTXndQJOFf77rgcAAAAAAAAAAAAAAAAAAAAAAAAAAAAAAAAAAAAAAAAAAAAAAAAAAAAAAAAAAADwI1tQsGHmKCv2W19Hqf9qAzi5mOQGhllx7jG5Kir80rcoJ9NjHp2c6pe+tUWHoWMVlVjXMN+9bFYAp/FOeEyC4us3NczzMvYHcBrvNOo6QPXadDPMD25YorKi/ABOBACorGCrxTArcfjn+xtJKnY4/VYbwMk1iA0xzLKKHaqocPmlb2ahw2NePzbUL3291cDDPCc7Fl8cPUltT3MB8I61ugcAAAAAAAAAAAAAAAAAAAAAAAAAAAAAAAAAAAAAAAAAAAAAAAAAAAAAAAAAAAAAvBEUEmaY2YsL/Na3rMh/tQGcXGzdRoaZq8Kp/KPpfumbl7HPYx5bN80vfWsLi9Wqpj2HGuYleceUtX97ACfyTkRcHcOsOO9YACfxXvMzhxlmrgqnDm1eEcBpAACVFRZsNcwKypx+6+vP2gBOLi3e+HcbzgrpUL7dL33355Z5zNPiQ/3S11sNPcxz8CTH4ov9OaUe84ZxNet1Ak4FQdU9AAAAAAAAAAAAAAAAAAAAAAAAAAAAAAAAAAAAAAAAAAAAAAAAAAAAAAAAAAAAAOCN0Og4w6ysuMBvfe1+rI1TyyfX9azuEXwyfMI7qtf6jOoe4wRx9Rp7zHPTdyk2paHpfXPT93jMTzbX6SCtc1+t//Vzw/zY3i1KTGsZwImqLjwuyTArLysJ4CTeS+vc12N+dM9mNek+KEDTAAAqKzYsyDArLHP6ra8/a+PU0u/NNdU9gk/euKC5uqRGV/cYJ2iUEOox351VotQ4z2u8sTer1GOeFh9mek9fNPYwT3pemcrKKxQaZDW9795s49cpJsym+Ihg03sCpzvj74gAAAAAAAAAAAAAAAAAAAAAAAAAAAAAAAAAAAAAAAAAAAAAAAAAAAAAAAAAAACAGiwqsa5hln/koN/65mf6rzZOLdkHd1b3CD5xlJVU9whuJTVp6zE/tm+bGnUdYHrfrAPbDTNrULASGrY0vWdt4+nrsiSV5GcHaBLvWW02w8xVURHASbwXmVjPY15aUPPfBwA4HaVEhxhmB/PK/NY33Y+1cWrZday0ukfwSYmjZn4v1zo5wmO+PbNE/ZrFmd53x7FiwyzYZlGLOuGm9/RF6xTj16nCJe08VqJ2dSNN77vjmPHPxW08zATAe9bqHgAAAAAAAAAAAAAAAAAAAAAAAAAAAAAAAAAAAAAAAAAAAAAAAAAAAAAAAAAAAADwRmzdRobZ0V0b/NY3c9d6v9UGcHJx9ZsoNDLGMD+yY51f+mZsW2OYJTVqraCQUL/0rU0i4pI85qUFOQGaxHvFuccMs+CwiABO4r2Tvg/5uYEZBABQJWnxxt9LbMoo8lvfjYf9VxvAyTVOCFNMmM0w3+Cnv6Pr0o3rtqwTrtAgq1/6eqtj/SiPuT++lpU4nNqeWWKYd6jneSYA3qlZX30AAAAAAAAAAAAAAAAAAAAAAAAAAAAAAAAAAAAAAAAAAAAAAAAAAAAAAAAAAACASkpq1Nowyzm0W/aSIr/0zdy10S91AVSOxWJRSsvOhvnhLStN71luL1Pmrg2Ged2WXUzvWRs5yko85lZbUIAm8V5JXpZhFhoVG8BJvFd+kvfBYrMFaBIAQFW0TI4wzPZklarY7vRL300ZxX6pC6ByLBaLOtaPMsxXHSwwvWdZeYU2Zhj/zqRzA+N5qkur5HCFBVsN81UHzH+d1h8qUnmFyzDv3CDS9J4ApJr/mwMAAABUu8aNG2vfvn1uM5fL+Ae5U92AAQM0f/58t9mePXvUuHHjwA4EAAAAAAAAAAAAoMbrcvcnOnDM/Ym4x768M8DT1Byjnv1Bf25Nd5utfvVapdWJCfBEAAAAAAAAAAAAABAYz1/cUbkZB9xni3ICPE3N8f7t52nP2sVuswnfr1NCvbQATwQAAAAAAAAAAAAAAAAAABAYrQZepP3pGW6zku3uz688HQy58nYtXL7GbbZ1zg9qlFovwBMBAACgpklq0lbWoGBVlDtOyFwVFTqwfrGa9Rxias8Kp1MHNywxtSaAqkvr3Ff71yxwm+Wk71J+5kHFJKea1u/QpmUqLysxnqdLP9N61WbFOUc95sFhkQGaxDv2kiLlpO8yzGPrNgrgNN4rysn0mIeERwVoEgBAVbRNiVCwzSKH88T7x1e4pD/35mtwy3hTezorXFq2L9/UmgCqrneTGC3anec225NVqvTcMjWICzWt34r9BSp1VBjP0zTWtF5mCbZZ1SMtWgt2uX+dFhq8fr5YsCvXMLNYpN5Nat7rBJwKgqp7AAAAAAA4naWnp2vGjBlasmSJNm/erH379qmgoEAlJSWKjIxUTEyMmjZtqjZt2qhv374aNmyYEhMTq3tsAAAAAAAAAAAAAKhxDmcX6o/1e7Vyx2FtO5StA8cKVFhqV6m9XBGhwYoOD1GjOrFq2SBeZ7ZsoEEdGykhOry6x/YrZ0WFdh/J0470bKVnFyg9q1CHcgqUXVCqErtDxWXlcpRXKCo8WDHhoYqOCFFCVJjapCapc5NktW2YpLCQ6j3d+FQ4hsrYlZGjZdsPaefhHO3OyFVWQamKyhyyO5wKDw1SRGiwEqLClFYnRo3qxKpVgwR1bpKiyLDg6h4dAAAAAAAAAAAAqLHyjh7StqV/aP/GFcrcu005GQdUVlyocnuJgsMiFBYZrYT6jZXcqKUad+qllj0HKzI2obrHhhcydm3StqV/KH37OmXu3a7C7EyVFRfKWe5QaESUwqPjlNSwmVKatFHzbv3VtEsfBYeGVffYkv5zE4bMvVt1YMsaHdy6Wkf2bFVJfo5KCvNVWpincnuZwqJiFB4Vq7DIGMXUqacGrTortU0Xpbbuoqj4OtV9CAAAAAAAAAAAAAAAAAAA1BrpGUf1+4IlWrZ2k7bs3KP9hzJUWFSsklK7IsPDFB0VqSYN66t1s0Y6q1snDel7phLjuZlubeJwlGvDtp1atWGLVm3Yqm279yk3r0C5BQXKyy+U01mh2OhIxcZEKyYqUg3rp+iMDm10RvvW6tqhteJioqv7EAAAPggJj1Tdll10aPNyt/mW2d+rWc8hpvbcu2quinMyTa0JoOoadR2gRZ8+a5jvWjpTXUZdb1q/Xct+N8wsVqsade1vWq/aLC9jn8c8JqVhgCbxzoG1C+V02A3zhNTmAZzGe3kZ+z3mMSmpAZoEAFAVESE2daofpZUHCtzmk9cd1eCW8ab2nL8rV0cLHabWBFB1/ZrF6YXZBwzzWdtzdE2Puqb1+2N7jmFmtUh9m9bMz0n6NY3Vgl15brP9OWXanlmslskRpvX7Y3uuYdY6OULJ0SGm9QLwXzX/TiMAAAAAcIpxuVyaMmWK3njjDc2bN89wXX5+vvLz83Xw4EEtWLBA77//vqxWq0aOHKm77rpLAwYMCNjM/tK6deuA92zatKl+/fXXgPcFAAAAAAAAAAAAYD6Xy6UZq3br/d/XavGWg4brCkrsKiix61B2oZZsS9fnczbKarFoaJcmumlYF/VpU/svAnW5XNqWnq1l2w9p5c7D2nQgS9vTs1TqcHpdM8hmVbfmdXV537Ya3bOFosL8e1L/qXAMVbH1YJa+nLdR01fu0sEs9xe4eWKzWtS6QaLOat1Agzs3Vu/WqQoL4fRwAAAAAAAAAAAAnN5cLpc2L/xVi79/T7vXLDJcV1ZUoLKiAuVlHtKetX9q2ZTPZLFa1ab3MPW+5BY169ongFPXbFNem6AlP3540nUXP/y2up17RQAm+g97abFWTf9Ki3/4QMcO7DRcV1KQq5KCXGUf2qvty2Zr4aS3FBIepa7DLlXvS25WnbTq2QA7K32vVvzyhVb9+rUKso54XFucl63ivGxJUvr2ddqy+DdJksViUZMufdRj5Di17z9SQSGhfp8bAAAAAAAAAAAAAAAAAIDaxuVyadofC/X2F99pwbI1huvyC4uUX1ik9IxMLVqxVh9NmiKr1apzB/bWHdeMUb+eXQM4dc129z9f1Xv//vGk6z54/mFddeGIAEwkbdy2Sx9/O0WTpv6u3HzP+/kczc7V0excSdLqjVs15ff5kiSbzabhA3rpmktGalj/XrLZbH6Zdfi48Tp05KhfahsJDQnR8mmfB7QnAFSXJt0H6dDm5W6znUtmqKwoX6GRMab12/zHt6bVwqnvvt+zqnuEU1bdFp0VnVRfBccOuc23zpusLqOuN6WXq6JC2+b/ZJg3aNtT4TEJpvSq7XYvn+UxT0itnmu7KmvHn57veVmvTbcATeKb3ct/95jX9PcBAE5nA1vEaeUB97/rmrktR/ml5YoJM29P6h/WBvZ3Vqjd0p/qVd0jnLI61otUvZgQHc63u82nbDima3rUNaVXRYVL0zYeM8y7p0UrISLYlF5mG9I6Qc/M2m+Y/7zhmCYMSjOl186jJdp4uMgwH9o63pQ+AE7E3TcAAAAAIIDWrl2rW2+9VUuWLPHq+RUVFZoyZYqmTJmi8847TxMnTlSTJk1MnjJwtm3bVt0jAAAAAAAAAAAAAKilNuw7qgmfzdWKnYe9en6Fy6UZq3drxurdGtK5iZ67qr8aJceaPGVgTPhsriYv3abcojJT65Y7K7R02yEt3XZID/97vi7r00YPXdxLcZFhpvaRTo1jqKzVuzP0zHd/asGmAz7VcVa4tOnAMW06cEwfzlqniJAgTX98jDo0qmPSpAAAAAAAAAAAAEDtcmjHBv38yr3av3GFV893VVRo88JftXnhr2p91lCNuusFJdRvZPKUtcu+Dcu09KePq3uME2yYO0W/vPmI8jLTvXq+vaRQS3/6WMunfq7el9yswdc9oNCIKJOndC//WIamvv6ANs2fJpfL5VMtl8ul3asXavfqhYqITdCwmx5X95HjZLFYTJoWAAAAAAAAAAAAAAAAAIDabd3m7brzqVe0bM1Gr55fUVGhX2Yv1C+zF+rcgb31yqN3qXHD+iZPWbssWb1BH3z9U3WP8bcde/Zr/BMva97SVT7Xcjqd+mX2Iv0ye5FS66XolUfv0qhz+pkw5fF2H0jX/vQM0+t6EhoSEtB+AFCdWg+4UIs/f85tVl5Woj///ZIG3vS0Kb2O7FyvbQt+NqUWAN9YrFa1PvsirfjuTbd5+salOrp7k+o0bedzrx2Lf1FhlvH3c20Hj/G5x6mgrChf+9csMMwj4pMV36BpACeqmtxDe7R59nfGCywWpXU2/+cFs1U4ndq15DfD3GoLUr3WZwRwIgBAVYxun6iX5rjfx7rUUaHX5h3UE8Mam9Jr4+EiTduUZUotAL6xWi26oEOS3ll8yG2+fH+BNmcUqW3dSJ97zdiarYwCh2F+Uceau+d9s6RwdWkQpTXphW7zb1Zn6q7+qQoJsvrc67Plnn+nf2ENfp2A2s73v8EAAAAAgEp577331KNHDy1ZssSUer/88os6d+6sadOmmVIPAAAAAAAAAAAAAGqLT2ev15AnJmnFzsOm1Pt97R4NePRr/bZ6tyn1Am3V7gzlFpX5tUdRqUMf/7FevSZ8oe8WbzW9/qlwDCdTUFKm29//XUOe+FYLNrm/oM0XxfZyFZXaTa8LAAAAAAAAAAAA1AZLf/5Eb984SPs3rjCl3tY/Z+qNa/tq86IZptSrjcrtZfrh+fFyVVRU9yh/K3fY9eMLd+qrx65RXma6z/UqnOVaOOktvXXjIB3dv8OECT1bPu0LvXplT22cN1Uul8vU2sV52Zr84l36cPwoZaXvMbU2AAAAAAAAAAAAAAAAAAC10Yff/KS+l9yoZWs2mlLv17mL1XP0NZo+Z5Ep9WqjMrtdtzz8nCpqwPmlTqdTL733hXqMulrzlq4yvf7Bw0d06W0P6fI7HtGRY9mm1wcA+E98g6ZK7XCWYb7m5w90bK/ve9G5XC7NfmtCjbruAjjdtR9yuWSxGOZLv3nN5x4ul0vLvn3DMA8Oi1TLfqN97nMq+PPLF1VuLzXMG58xIHDDeGHhp8+qotxhmNdv010xyQ0COJF31k79SAVHja/Fq9+mu0IiogM4EQCgKpokhuvMRsZfpz9ZlqFtmcU+93G5XHp4+m5VmHv5MwAfjOlSx9OPN3pzoe/7LbhcLr3toU5EiFXntUv0uY8/jelSxzDLLHRo0ppMn3tkFtj17VrjOt3TotUsKdznPgDcs1b3AAAAAABwOnjggQd0yy23yOEw/oDUG/n5+Ro9erTef/99U+sCAAAAAAAAAAAAQE311KRFuv+zuXI4zd2EoKDErqten6bP5mwwte6p5mh+iW59b6auf+tXldrLq3scr1THMazamaF+D3+lSYu2BKQfAAAAAAAAAAAAcDqZ8c4T+vnle+X0sNGxN8qKCvTlQ2O17OdPTa1bW8z+7CUd3be9usf4m720WJ/cc5FWTPvC9NpH923X2/8YrANbVpteW5IqKio0+cW7NPmFO1VamO+XHn/ZvWaR3rrhbO1dv9SvfQAAAAAAAAAAAAAAAAAAqMkeeekdjX/iZTkc5u4vk19YpEtueVAfTfrZ1Lq1xXNvf6Ztu/dV9xgqKS3TmFsf0uOvvq/SMrtfe/08c576XnyDtu2q/uMGAFRe9zF3GGYVznJNf/4m2UsKfeqx5KuXdWjzCp9qADBXYlorNe0xxDDfNv8nHdzo2zU3G3//Wke2rzXMOw6/SmFRsT71mHTfKL08JNHwv/3rFvlUPxCO7FinNVM+9Lim3eBLAzRN1a2a/J62zf/J45qO544L0DTey888qMVfPO9xTdtzau77AAD4j1v6NDDMyitcuv3HHSoqc/rU4/X5B7XqgG8/IwEwV4s6ERrUIt4wn7oxS8v3+bZ3wXdrj2rdoSLD/IquKYoND/Kpx8WfblKDJ5YY/vfnnjyf6l/SuY4SI41nfHnuAeWW+PZZ0bOz9qvYbnxfjFt61/epPgDPrNU9AAAAAACc6p588km9+OKLlVprtVqVkpKiZs2aqU6dOpV6jsvl0i233KJ///vfvowJAAAAAAAAAAAAADXeC5OX6s3pqyq11mqxKDk2Qk2SY5UUHV6p57hc0v2fzdF3i7f6MuZpYcqyHRr76lSVmbz5VCAF6hh+W71bFzz3ow4cK/BrHwAAAAAAAAAAAOB0NOvj5zX/64mVWmuxWhWVkKzEBk0UGZdUqee4XC79/Mq9WjPzW1/GrHUO79yoBZV8XQPBWe7Qlw9dqd1rKrdxeFBIqGKT6yuhXiOFRcVU6jmlhfn65J6LlLF7sy+jujX11fu1fOrnVXpOcGi4YpLqKbFBE0XEJshqs1X6uSUFufr0vjFK376+qqMCAAAAAAAAAAAAAAAAAFDrPTPxY7364VeVWmu1WpWSlKCmaQ1UJyGuUs9xuVwa/8TL+mbKTB+mrH02bN2pVz+q3OvqT06nU1fe+Zh+nbu4Ss+LjAhXg7rJapxaX/Gx0bJaK38r1wOHjmj41eO1/1BGVccFAFSTZj2HqEH7Mw3zo7s3avIjl6msKN+r+iu+f0t/fvG8t+MB8KOel93lMf/1hVtUWpjnVe3cQ3s0991HDHNbcKjOuOhWr2oHwp6Vc5S5a6Pf+2Tu2qgfHrpYFU7jvT7rNG2vtC79vai9QUf3bPFlvJPaOu8nzfvgMY9rYlIaqs3ZF3tV/9CWFTqw/k+vnlsV+Znp+vb+0R7/rYtMSFGbgRf5fRYAgG8Gt4xXj7Row3xzRrGu+mqL8ku922f7vcWH9PLcg96OB8CPbu/bwGM+fvJO5ZV493d/b3apnpix1zAPDbLoH2fV86p2IIUH23TjmfUN86yict37806v60/blKUf1h01zFsnh2tIq3iv6wM4uaDqHgAAAAAATmVTpkzRU0895XGN1WrVpZdeqquvvlq9e/dWVFTU31l2drbmzp2rjz76SL/99pthDZfLpRtuuEHt2rVTly5dTJsfAAAAAAAAAAAAAGqKX1ft0ks/LfO4xmqx6PwzW+iyPm3Vo2U9RYWF/J3lFJZq0ZYD+ve8TZq9fp9hDZdLuvvjP9S6QYI6Nk42bf7qYLVY1Do1QZ0aJ6tp3Tg1qxuvJilxiosMVXR4iKLCQlTmcKqg1K7cwlJtPnBMG/cf1W+r92j7oeyT1p+/6YDu/WSO3rppCMdg4JcVO3X9W7/KWeHyuC4s2KazOzZWnzapapeWpMbJsYqNDFV4SJAKSxzKKy5TVkHJf45v31Gt2XNEq3cdUYXLc10AAAAAAAAAAADgVLZp4a+a/ekLHtdYrFZ1PPsCnTH8cjXq0FOhEf+9jrc4P0e7Vi/UimlfaPuy2YY1XC6XfnzhTiU3aaMGLTuaNn9NVeF06sfnx8tZ7qjuUf726ztPaMeKuR7XhEZEq+foq9Vx0IWq17yDbEH/3V4rN+OAtvw5U0t/+lhH9mw1rFFSkKsvH75Kd3w8V2GRMabMvnL6V1r68ycnXRcUEqZOgy9Sm97D1Kh9d0UnphyXVzidOrxrk/ZtWKqV07/Soe3rPdYrKy7Qvx+5Snd+ttC0YwEAAAAAAAAAAAAAAAAAoKab9sdCPfuW5/P2rFarLj53kK68YLh6de2gqMiIv7Ps3HzNX7ZKn333i35fuNSwhsvl0i2PPK82LZqoc9uWps1fUzmdTt388HNyOLy7ybOZ/vXWp/p17uKTrouNjtIV5w/TkL491aNzeyXEHX8+pd3u0JrN27RoxTp9/sM07dhzwGO9w5nHNHb8Y5o76V0FBXEbWACoDQbd9rz+fftgVTjd//t1cOMSfXHLAA29+3WldelXqZqFWRma+94j2jb/5+MeD4uOU2lBro8TAzBDg3Y91HrAhdo6b7LbPP/Ifk1+9DJd/Nz3CgmPcrvGncKsw/rh4TGyFxcYruk+5g7FJDeo8syBcmjzCi356iW16H2ezrpqguo0aWt6j82zv9ecdx5SaUGOx3X9bnhCFoulyvUzd23Qb6+MV/Mzh+nMsfeqbkvz7tvpdNi14KOntOqn90669uxb/iVbULBXfbIP7NBvL9+htC791Hvcg2rQrqdXdTzZs2K2fn/jHhVkHvS47qwrJyg4LMLjGgBAzfD0uU004oMNKjfY53rZvgINfW+9XhrVTH2axlaq5pECu56YsVfTNmUd93hcuE25JU6fZwbgu+5p0RrdPlFTNma5zQ/klmncV1v19VVtFBlqq3TdjHy7xn65RQVlxn/Xb+ldXw1iQ6s8c3W4sVc9fb36iPbnlLnNf9uao8d/3aN/ntukSnX/3JOnu37a6XHNk8ObePWzDYDK41M5AAAAAPCTQ4cO6ZprrvG4pk2bNvrmm2/UqVMnt3lCQoIuuugiXXTRRZo9e7auvPJKZWRkuF1bVlamMWPGaP369QoPD/d1/Grn4gaSAAAAAAAAAAAAAP6/wzmFuuODWR7XtKyfoA9uHab2jeq4zeOjwjSyewuN7N5CCzbt183vzlRmXrHbtWUOp65/61ct+NeVCg+pXafbtm2YqHM6NVHPVvXVs0V9xUZ6vnAhyGZVZFiw6sZFqnVqoi7s1UqPX9pHa3Yf0b9++FNzN+z3+PxJi7ZoaNcmGtm9Bcfwf/y5NV03v/ubnAYXrElSnZhw3XFeN13Zv51iItwfZ2xkqGIjQ5VWJ0Zdmv735pvH8os1c80eTVu+Q3M27FcFn7MDAAAAAAAAAADgNJJ/7LC+f/ZWj2uSG7fSZU98qPotOrjNI2Li1WHAKHUYMEo7V87Xt0/fpIKsI27XltvL9PXj1+quzxcpOLT2X8frycJv39bBrWtOeNwWHCKnwx7webYu+V2Lv3vX45q2fc/VhRPeUFR8kts8rm5D9brwBvU8/zot+fFD/frO44bHknVwt35++V5d9sSHPs9elJulaRMfOum6zkMu0cjxzykyLtFwjdVmU4OWHdWgZUedddE/tGPFXP34/HjlHjHeIDvn8H79/uG/NOqu572aHwAAAAAAAAAAAAAAAACA2uTQkaP6x4PPelzTulljff7qk+rYxv1eMwlxMbpg6EBdMHSg5v65Utfd/09lHHV/0+Myu11X3vmYVkz7QuFhteMGxd5649NJWr1x6wmPhwQHy+5wBGyOrTv36sX3v/C4xmKxaPy1l+nRO65TVGSE4bqQkGD17NxePTu31z03XKHvp8/W3f98Rdm5+YbPWbl+s9758geNv/Yyr4/hZLbO+UGNUuv5rT4AnE6Sm3VQ73EPauGnzxiuycvYp+8euECpHc5SuyGXqVGX/opJTj1ujb24QOmbV2j7wqnaMudHlZeduIfhgJue1m8v32H6MQDwzoCb/qk9K2errDDPbX5o83J9NX6IznvoQ9Vp2u6k9favWaBfX7xFhVnu7yEpSXH1m6jnZXd5O3LguFzasWiadiz+RfVan6FWfUerZb9RJ3ztq4oKp1P71yzQsm9f14F1i066vv3QsWrS7Wyv+8nl0s4lM7RzyQzVbdVFLfuOUsu+oxRXr7FX5Sqc5do6d7KWfzdRx/ZuOen6NmdfrOZnnetVr/+1f80C7V+zQElN2qpV39Fq1X+0Ehr6ti9q+qblWvnjO9qxaNpJ16Z16aeOI672qR8AIHDa14vUfQMb6vnZxntt788p06Wfb9aZjaI1pkuy+jSJVYO4439vWVjm1MoDBZq+KUs/bTimEkfFCXUeH9pY9/y8y/RjAOCdx4c21ryducordbrNVx4o0HkfbtDbF7dQ27qRJ623aHee7py8QxkFxr/bb5wQqtv7NvB65kALC7bqmXObaNxXJ36O8ZePl2XoUL5dL4xsqsTIYI/1Kipc+nxFhp7+fZ/Kyo33/r+gQ5L6No31em4AlVO77hYDAACAarF3797qHqFGmjdvXnWPgBruvvvuU25urmF+5pln6vfff1d0dHSl6g0aNEgrVqxQ//79tXv3brdrdu7cqeeff15PPfWUNyMDAAAAAAAAAADAz9a8dl11j1AjTX3k4uoeATXcE98sVF5xmWHerXldfT/hAkWHh1SqXr92afrjn5dp1LM/am+m+4ul9xzJ0xvTVujBi3p5NXMgdW9eTxf3aqXhZzRT42RzTsLv0jRF30+4QN8u2qK7PvpDDueJF0n95clvFml412YKslm97ncqHMP/OpxTqGsnTlepw/3FKpJ0aZ82eu6q/oqJ8G5jraSYCI3t305j+7fTniO5+mT2ekWGVe7vAAAAAAAAAAAAqDke/GF9dY9QI9301i/VPQJquOlvPaZSg82xJSmtXXdd/9qPCo2o3HW8zbv11+0fztb7t5+n7EN73a7JOrhb8/79us65/iFvRq4Vjh3crT8+ft5t1n/snZrz2UsBncdRVqqprz3gcU2vC2/QqLtflMViOWk9q9Wq3pfcpJSmbfT5hMvkKCtxu27trB/UfeQ4Neva16u5/7LgmzdVVlTgcc3oe15SrwtvqHLtFt0H6q7PF+mTey/R/k0rDNctm/KpBlx5p2KSuEkPAAAAAAAAAAAAAAAAUFtsm/tjdY9QI/3+77eqewTUcA+98LZy843P2+vRuZ1++eQ1RUed/ObEkjTwrG5a+ONHGjL2Nu05cMjtml37Durl97/UY3dW/VzA2mLXvoN6ZuLHbrN7/zFWz739WcBmefatT1RebrynT1CQTV9PfFYjB1ftHFCLxaIx5w1W726dNPSq27Vr30HDtS+996X+ccUFCgv1bt8gAEBg9bj0TmXsWKcdi6Z5XHdww586uOFPSVJweKTCYxJltQWprChfJXnHPD63RZ+Raj/kCv328h0GK05+vQMAc0Ul1tOwe9/UlKfGGa7J2rdNX9w6UG0GXqi2gy9V/bY9FBL+358VSgtydWDdIm2Y+ZV2L/vdYz9bcKhGPvqJgkPDTTsGv3O5dHjLSh3eslLzPnxcyc06qG6LzqrTrL2Sm3VQQsPmCo2MldVmO+Gp5fYyZR/YocxdG3Rkx1ptXzhNRdlHKtW2bquuGnSb++vXvJGxbY0ytq3Rgo+eUp2m7VWvVdf/OYYWCouKlcV6/D6jrooKFWZnKH3TcqVvXKKdf85QwdH0SvVLad5JQ+56zbT5JenYns06tmezFn/xnBLSWqpeq65KbtZBdZq1V2JaK4XHxMtqCzrheRXOcuWk71Lmro06smO9diz+RXmH91aqZ2y9xhrx4AeVuiYPAFBz3NanvtYfLtSvm7M9rlu6r0BL9/3n96SRIVYlRATLZrWooKxcWUXlHp97btsEXdolWff8vMttzr8cQODVjQnRq+c31/WTthmu2X60RMPeX6/R7ZN0Sec66tYwWhEh//1ePrekXEv25umb1ZmavT3XY7/QIIveH9NK4cEn/ixQkw1qGa8bzqynj5YeNlwzY0u2Fu3O01XdUjSqfaLapEQqyPbfr2zpeWWasz1Xn6/I0JYjxR77NU4I03PnNTFtfgDGTvyJGAAAAADgsyVLluibb74xzNPS0jR9+nRFR1duQ9e/pKam6rffftMZZ5yhggL3J/S++OKLuvHGG5Wamlql2gAAAAAAAAAAAABQE63YcViTl2w3zFMTo/XNvaMVHR5Spbr1E6L17f2jNeixSSostbtd89b0VRo3sL3qJ1Tts91Ae37cAL/VvrRPG0WHhejqib/I5XK/Zt/RfM1YvUsju7fwus+pcAx/qahw6db3ZiqrwP1NPC0W6Z+X99Utw7v63OsvTVLi9PQV/UyrBwAAAAAAAAAAANRk+zYu17o/jG88FZeSqmte+lahEVX7rDc2uYGue+UHvXn9QJUVu7+Od/5XE9Vj5DjFJjeoUu3awOVyafILd8pRduJnnV2HX65mXftpzmcvBXSmRd+9o+xDew3zNn2Ga9TdL1Z5E+jmZ/TTxQ+9qW+eNL4R0tTXH9Bdny/2eoNpZ7lDK6d/5XHNgKvuVq8Lvb8ZU1hUrK556Vu9feMgZaXvcT+Hw67VMyZpwFV3e90HAAAAAAAAAAAAAAAAAICabumajfrul1mGecP6Kfrpg5cVHRVZpbqpdZM19eNXddYF16mgyP2NeF/96Ctde+kopdZNrlLt2sDlcunWR59XSWnZCdmVFwzXgDPP0HNvfxaQWY5m52jKrPke17z++L0aObiv1z0a1K2jXz55TWddeJ1y8tyfT3wsJ1dTZy3UmPMGe90HABA4FqtVIx58Xz89XqB9q+dV6jmOkiI5SooqtbZuq646d8I7HtfYgoIrVQuAuVr0HqFeV96vJf82vh7KVeHU5tnfa/Ps72WxWhURV0fBYZGyFxeoOPdo5RpZLBpy92tKad7RpMmrgculzJ3rlblz/QlRSESUQiNiZAsJlb2kSPbiApW7uf6sMlJadNKFz0xScFiErxO7dXT3Rh3dvfH4By0WhYRHKjQiRtbgEJUV5qqsKF+uiooq109u3lEXP/+j3+aXpOz925W9f7s2zZp03OPBYZEKjYxWUGiEHKVFshcXylFauX+r/q/Yeo11yXM/KDK+jhkjAwACyGq16K2LWuiasq1asCuvUs8psleoyH7i7/bc6dIgShMvaO5xTZDNu+uuAfhmWJsE3d0/Va/NP2i4xlkhTV5/TJPXH5PVItWJClZ4sE2FZU4dK3JUqo/FIr04qpna16vaZyk1xaND0rQts1gLdxt/jSwoc+qdxYf0zuJDCg2yKDEyWMFWi3JLypVX6qxUn7hwmz66rKWiw4LMGh2AB9bqHgAAAAAATkX/+te/POZffPGFEhISvKrdokULvfbaa4Z5aWmpXn31Va9qAwAAAAAAAAAAAEBN89rUFR7zt28aovioMK9qN6sbr2fGGm+kU+pw6p0Za7yqfSo5t1szXTWgvcc1Py/dEaBpvBPIY/h87gYt3Gx8gco/L++rW4Z3NaUXAAAAAAAAAAAAcDqa+4Xn62jHPPqeImLivaqd1LCZzhv/rGFebi/Vwm89b5pfWy2f+rl2r1l0wuORcYkacfszAZ/HUVaiRd++a5hHxiXqkofflsXi3SaenQZfpC5DxxjmR3Zv0ZbFM7yqLUn7N61QUe4xwzw2uYEGXTPB6/p/iYiJ17m3Pe1xzZY/Z/rcBwAAAAAAAAAAAAAAAACAmuyl977wmH/84mNKiIvxqnbzxg314sPjDfPSMrsmfjLJq9o13SffTtWCZSfuwZQUH6fnH7wjoLPMWrBMDke5Yd6tY1tdf9lon/s0blhfD912rcc1M+Yt9rkPACBwgkJCdeHT36jtYONrCLzRqEt/XfL8jwoOi5CjrMRwnS0k1NS+ACqv97gH1f2Syn3f6qqoUFH2EeUe2q3i3KOVa2CxaPAdL6nd4Et9mLJmsxcXquDYIeUe2qPinEyVe/h650mLPufp0penKiI20eQJT8Ll+vsY8g7vVWlBrlwVFVUu07zXcF360hSFe3ndoq8cpUUqzMpQ7qHdKso+IkdpkVd1Utv30hWvz1Bc/SYmTwgACJTQIKs+v6K1LuqUZGrdvk1j9c24NgoPsanE4TRcFxZkNbUvgMq77+yGuqV3/UqtrXBJRwoc2ptdqmNFjko9x2KR/jWiiS7uVMeXMatVsM2qTy9vpV6NK/d5UFm5S4fy7NqXU6a8UuOvff8rJsymf1/ZRm1SIn0ZFUAV8N0HAAAAAJhs69atmj59umF+ySWXqH///j71uO6669S1q/GNGj/88EPl5eX51AMAAAAAAAAAAAAAqtuOQ9matW6PYT66Rwv1bpPqU4+x/dupY+Nkw/zLeRuVX1zmU49TwcMX95LNanxDy4WbDwRwGu8E4hhyi0r1/I9LDfNL+7TRLcONP+8HAAAAAAAAAAAA4Fnmvu3atuR3w7zDwPPVtEtvn3p0G3GlGrTsZJgvn/qFSgtPret4844e0ox3n3Cbjbj9GUXGJgR4Imn1jEkqyj1mmA++7kFF+LiZ9fBbnlJwWIRhvuDrN72uvW/9Mo/5WRfdqODQMK/r/692/UYoqWFzw/zg1jWqcFZuM0AAAAAAAAAAAAAAAAAAAGqbbbv2aca8Pw3zC4efrb49uvjU4+qLz1OXdq0M80+/n6q8gkKfetQ06RlH9chL77jNXnjoDiXGxwZ0niWr13vM77zuMtN63XTFhYqKDDfMl63ZaFovAEBg2IJDdO6EdzXsvrcUFh3nUy1rULB6XXm/Lnz2W4VGxkiSygpzDdcHhxr/mwLA//rf+KQG3f6irEHBptYNiYjW+U9+qc7nXWtq3VNNeGySht47UaMf/1wh4VHVPU6VhUbGaNDtL2j0k1/+/TW/NgoOj1S/G57QpS9PVWS88R68AIDaISTIqokXttBrFzRTXLjNp1rBNovu7p+qL69sreiwIElSXonxNclhwVaf+gHwzaNDGunZEU0UbDPea98b0aE2fXJZK43rXtfUutUhPMSmr65qo8u7mv99b7OkME27sYO6pEabXhuAMb77AAAAAACTffbZZ3K5XIb5ww8/7HMPi8WiBx980DAvLCzU999/73MfAAAAAAAAAAAAAKhO3yzcLA8fv+quUd197mGxWHTned0M86JSh6Ys3+Fzn9ouKSZCZ7ZqYJhnF5YqM68ogBNVXSCO4Y1pK5VVUOI2S4mL1PPj+vtUHwAAAAAAAAAAADjdrfr1a4/X8Q4cd4/PPSwWi/pfeZdhbi8p1Pq5U3zuU5P8/Mp9Ki3MP+Hx5t0GqOsw825UUxUrf/3aMItKSFb3867yuUdMUl2dMfxyw3zv+qU6dnC3V7WPHtjpMW/V6xyv6npTz+mwKyfjgKn9AAAAAAAAAAAAAAAAAACoKb6c/KvH80sn3OT7OYcWi0X3/uNKw7ywqESTZ8zxuU9NctdTLyuvoPCEx88+q5uuOH9YwOfZvme/YWaz2TS4Tw/TeoWEBGtgL+P9rfYfOiKHo9y0fgCAwGk/5HLd8Nkq9bz8boXHJlXpubbgELUfeoWueX+heo97ULag4L+z0sI8w+dFxNXxel4A5ugy6nqNnfi76rUx3nu0Kpr2HKpx785T817DTakXKKkdzlRa576yBYf4vVdEXB31unKCbvhshToMHWta3dCImIDMHxQaoTMuuFnXfbxUXUbdIIvFYlrt5GYd1LTnEAWFRphW00hIRLTOuOBm3fDZSvUYM14Wq9XvPQEAgTOmc7IW39lVd/RtoMTIoCo9N8Rm0aVd6uiPWzvpvrMbKtj2338j8kuNf++VFBlsmAEIjGt61NUvN3ZQ19QoU+oNbhmvmTd31JDWCabUqwlCg6x6eXQzvTemperF+P7zQ5DVoht71dOv/+io5knhJkwIoCqq9l0OAAAAAMAjl8ulr7823ujzrLPOUufOnU3pdeGFF6pevXo6fPiw2/zLL7/UDTfcYEovAAAAAAAAAAAAAAg0l8ulH5dsM8x7tKinDo3M2WjgvO7NlBIXqSO5RW7z7xZt1VUD2pvSqzbr1qyuFm85aJhn5BQpOTYygBNVnT+PoaCkTJ/N2WCY339BT0WHh3pVGwAAAAAAAAAAAMB/PkdeO+sHw7xRhx6q36KDKb3a9x+p6MS6KsjKcJuvmfmteowcZ0qv6rZu9mRtWTTjhMeDQ8N1wf2vVsNE0rEDu3Rg80rDvPuIKxUUYs7nr70uvEFLf/rYMF8z81udc/1DVa5bmHPUMLNYrUpu3LrKNT2p27Stx7w4P1uJDRqb2hMAAAAAAAAAAAAAAAAAgOrmcrn07S+zDPMzu3ZQp7YtTel1/pD+qpucqIzMLLf511Nm6toxo0zpVd2+n/6Hfpm96ITHw8NC9eY/76+GiaSjWTmGWWq9ZMXFRJvar32rppr2xwK3mdPpVG5BgeokxJvaEwAQGGHRcep77aM668oJ2rdmgfatma/MneuVm75bpYV5KreXKCg0XKER0Yqt11hJjVurYae+atLtbIVGxritWWRw/YkkRcYn++tQAFRBSvOOuuL137Tzz1+16qf3dXD94io932K1qmmPITrjwpuV1rmvn6b0r0Zd+qtRl/6ylxRq/5oF2rtqrg5vWaWjezerotzhc/2QiGg17na2WvYdpea9hpt2/df/atHnPN3+4y4d2rxcB9Yt1sGNS5W5a4PsxQU+17baglS/TXe1HnihWvW/QOEx/vl+P7lZB1349Dcqt5fp4Po/tWfVHB3avFxHd21Uub3U5/pBoeFK69xXLfqcp1Z9RykkwtyflQAANUtceJAeHJymewakatGePC3claeNGUXak1WqvNJylToqFB5sVXSoTWnxYWqVHKGzmsRoYPM4RYcFua2ZUWA37JccFeyvQwFQBe3rRWrqDe01c2uOPlp6WEv25lfp+VaLNKhlvG7sVU+9m8T6acrqN7Jdoga1iNOk1Zn6ZHmG9mRV7fvtiBCrLu5URzecWU/NksL9NCWAk3H/HQsAAAACxuFwaO7cuZo1a5bWrFmjHTt2KDs7WyUlJYqIiFBsbKyaNm2qdu3a6eyzz9bQoUMVHX16fzixadMmTZs2TStWrNDmzZuVmZmpgoICWa1WRUVFqWHDhmrdurV69+6tUaNGKS0trbpHxmlk1apVOnDggGF++eWXm9bLZrNpzJgxeuONN9zmixYtUlZWlhITE03rCQAAAAAAAAAAUJM5yp1atOWg5m3crw37jmp3Rq5yikpVai9XeEiwYiJC1KhOrFqnJqhv24Ya2KGRosNDqnvsarX1YJZmrtmtNbuPaNuhbB3LL1FhiV1Wq0WRocFqkBit5vXi1bNlfQ3r0kSpSe4vBAf8Ye2eTKVnFRrmF/ZqZVovm9Wq83u20Psz17rNl20/pOyCEiVEn94nvteJjfCYF5f5fjG1v/nzGL6ct0kFJe4vHEuOjdDYfp5vhAkAAAAAAAAAAMznLHdo1+qF2rlirg5t36BjB3epOD9X5fYSBYdGKCwqWgn1GyulcWs1O6OfWvY8W6Gn+SajR3Zv0ZbFv+nA1jXK3LtNRTlHVVZcKIvVqpDwSMUmN1ByWgs16thTbXsPV1zdhtU9Mk4j6dvWKi8z3TDvNPgi03pZbTZ1PPt8Lf7+Pbf53vVLVZSXrcjYBNN6VoeivGxNe/1Bt9mga+5XYoMmAZ7oPzYv/NVj3ukc897rlCatVa95ex3eudFtvmnBdJ1z/UNVruu0G288GhGTIKvVWuWankQn1PGYm7FBOgAAAAAAAAAAAAAAAHAqcDjKNX/ZKs1evELrNu/Qzn0HlJOXr5JSuyLCQhUTHaUmDeurbYsm6n/mGTqnTw9FR0VW99jVavOO3Zo+Z7FWbdiirTv36mh2jgqKimW1WBUVEa7Ueslq2bSRenXtoBGD+iitft3qHhmnkdUbt+rg4SOG+ZgRg03rZbPZdNHws/X259+7zf9ctV5ZOXlKjK/dNzLOysnTfc+87jZ76LZr1TQtNbAD/X9lduNzIZPi40zvl5zo+Txhh6Pc9J4AgMCyBYeoaY/BatrD9+8XDm9dZZjFVdO1GUYue3lqQPu1H3KF2g+5IqA9ASMWi0Uteo9Qi94jVHA0XXtWzFb65uXK2rdNBUfTZS8uVLm9VEGhYQqNiFZsvcZKatRaDdr1VOPugxQRG5h7Qvr772lIeJSan3Wump91riSp3F6qzJ0blLl7o/Iy9ikvY7/yj+xXSV627CVFcpQWy+koldUWJFtwiEIiohURV0eRCSmKb9BUiQ1bqm7rrkpu2l4Wk6+Zcic4LEKNug5Qo64DJEkul0t5GfuUuWuDsvdvV35mugqOpqvg2CGVFuSovKxE5WWlKneUyRYUoqCQUIVFxysyIUUxKQ2V1Li1kpt1UGr7MxUSwGuMg0JC1bjbQDXuNlCSVOEs19Hdm5S5c4NyM/b+/T4U5RyVo7RYjtIilZeVyGK1/ed9CI9SRFySIuOTFVe/iRLSWqpuy85KadFZtqDggB0HAKBmCAmy6uwW8Tq7RbzPtdYcNN4XvnFCmM/1zfTDte0C2u/SLsm6tEtyQHsCRiwWi4a1SdCwNgk6lFemuTtytfJAgXYcLVF6XpkK7U6VlVcoLMiq6FCb0uLD1DI5Qj3SojWweZwSIgPzPWOg/57+XxEhNl13Zj1dd2Y9bc4o0ryduVp/qEg7j5XoSIFdRXannBVSRIhVsWFBapoYptYpEerdJFZnNYlReLCtWucHIAVV9wAAAACnq7y8PL388sv68MMPdeSI+xP0CgoKVFBQoIMHD2rBggV69913FRYWpquuukoTJkxQ8+bNT3hOWJj7XzA1atRI27ZtM/UYfDFgwADNnz/fbTZ37lwNGDDguMcqKir07bff6sUXX9TatWsN65aVlSkrK0tr167VpEmTNH78eA0ePFhPPPGEevfubeIRAO7NmjXLYz5y5EhT+40cOVJvvPGG26yiokKzZ8/WmDFjTO0JAAAAAAAAAABQ0+QXl+ntX1fry3kblZlX7HZNYaldhaV2Hcou1JJt6fp09gaFBdt0Se82uuO8M9Q0Je6E5zS47i23tVITo7XspavNPASfjHr2B/251f2NB39++CL1aXP8JiYVFS79tGy73pq+Shv2HXVf1CmVOZzKLizVhn1H9dPS7Xroy3nq3y5N91/QUz1b1jf5KIATzd+432M+tIu5mwwM7dJE789c6zarcLm0YPMBnd+zpak9a5uQIM8XAESHhwRoEu/58xgmLdxsmF3Rr62CT9IbAAAAAAAAAACYp7QwTwu+eUvLp32hwuxMt2vKigtUVlygvMxD2rP2Ty39+RMFhYSp69BL1W/seCWlNj3hOY+e7f5GMXEpDXXfNytMPQZfvH/7edqzdrHb7MaJ09Ssa5/jHquoqND62ZM1/+uJOrxjg2HdcnuZivOydXjHBq2bPVnTXn9QzbsN0KBrJ6hxxzNNPQbAnR0r5nrM2/QeZmq/Nr2HafH377nNXBUV2rVyvjoOusDUnoH2y8SHVZhz4vkjdZu1Vd/L76iGif5jx8p5hll8vTTVbdrW1H5teg/T4Z0b3WZHdm9WQXamohOqtlFmaFSMGaOZJjw6rrpHAAAAAAAAAAAAAAAAAKpVXkGhXv/4a3363TQdOZbtdk1BUbEKioqVnpGpRSvW6oOvf1JYaIiuGD1M99w4Vs0apZ7wnLj2A93WSmuQovUzJ5l6DL4YcuXtWrh8jdts5pdvql/Prsc9VlFRoe9/na3XPvxK67bsMKxbZrcrKzdP67bs0PfT/9C9z7yus8/qpodvv05nndHR1GMA3Jmz2PN53Oee3cdjXlUjBvbR259/7zarqKjQ3CUrdfG5g0ztGWgT/jVRmVk5JzzevlUz3X395dUw0X/ERkdVW2934mNr1rmiAIDqdWjLKsMsMa2V13X/8eVar597Krvs5anVPQJOAdF1GqjjuePU8dxx1T1KtQsKCVP9tt1Vv2336h7FKxaLRXH1GiuuXuPqHsUnVluQUlp0UkqLTtU9CgDgNLf6YKFh1qJOhNd1l93d9eSLTkM/XNuuukfAKaB+bKjGdkvR2G4p1T1Kjda2bqTa1o2s7jEAVFFQdQ8AAABwOvr3v/+tu+66S1lZWVV+bmlpqT788EN9/vnneuyxx/Tggw8qKOi/39aVlZW5fZ7R45XRuHFj7du3z23mcrm8rltZmzdv1vXXX6+lS5dW+bkul0uzZs3SH3/8oRtvvFETJ05UaGioKXMNGDBA8+fPd5vt2bNHjRs3NqUPapc5c+YYZs2bN1ejRo1M7denTx+FhYWptLTUbf7HH39ozJgxpvYEAAAAAAAAAACoSb5bvFWP/nu+sgvdf17iSanDqS/nbdS3i7bo3tE9dOfIbgqyWf/OyxxOt8+zl7t/vDK63P2JDhwrcJsd+/JOr+tW1rb0LN350R9auTOjys91uaR5G/dr/qb9umpAez13VX+FBptzGuKoZ3/Qn1vT3WarX71WaXXYgOR0tHDzAcOsSUqsGiaZ++eiZ8v6Cgu2qdTg7/78jQd0fs+WpvasbTLzijzmCdHhAZrEe/46hq0Hs7T5gPG5QCN7tPCqLgAAAAAAAAAAqLo1M7/VtIkPqzjP/U1zPCm3l2r5tM+16rdvdPbV92vAlXfJ9j/X8Zbb3V+vW+7w/jre5y/uqNwM95+NPb/oxBtamO3Inq368fnx2r/J801J3HG5XNqxYq52rpyn7iPHadRdLygoxJzreN+//TztWbvYbTbh+3VKqJdmSh/ULrtWLTTMElObKr6uuX8uGnc8U0EhYSq3uz8vZefK+eo46AJTewbStqV/aM3Mb0943GK16sIJbxz39S+QnOUO7V23xDBv3m2A6T2bdxugOZ+/7DZzuVzatXK+Og+5pEo1I2MTDLPi/GxVVFTIarUarqmqwpxjHvOohGTTegEAAAAAAAAAAAAAAAC1zTdTZur+Z99QVm5elZ9bWmbXJ99N1b9/mqGHbrtG9/3jyuPvE2O3u31emd3h9bytBl6k/enu9wgq2e7+/Eozbdm5Rzc//JyWr91U5ee6XC7NXrxCc/5cqevGjNIrj92l0JAQU+YacuXtWrh8jdts65wf1Ci1nil9ULvMW7rKMGvWKFWNGtQ1td9Z3ToqLDREpWXu/+7P/XOlLj53kKk9A+n3BUv19ZTfTnjcarXq7WceOO7rX6AlxscaZsdyck3vdzTL+Hz+6MgIhYeZc+48AKD2s5cUKX2j8XUQKS06BXAaAAAAAPBesd2p5fvzDfOO9SMDOA0AAIBk3s4sAAAAOCmHw6Frr71WV111lbKyjG/GVhl2u12PPfaYRowYoYIC9zfuPBX89NNP6t69u5YuXepTHZfLpQ8++EADBw5Ufr7xL+gAX61cudIw69Wrl+n9QkND1aVLF8N8xYqqb4YMAAAAAAAAAABQGzjKnbrjg99163szlV3o/gZ4lWUvd+q5H5fo8lemqKDE/WYnp4LpK3fqnMcnaeVO95suVZbLJX0xd6PO/9dkFZR4f4NR4GTW7sk0zLo3N38jrNDgIHVoZHwjwrV7jpjes7bZlm58A+M6MeGqFx8VwGm8469j+GXlTsOsbnykOjXmJpcAAAAAAAAAAPibs9yh7/91m759+mYV5xl/JlCpWg67Zn30rD6bcKnKik/d63g3zv9Fb904SPs3+XYtosvl0vKpn+uD8SNVWsR1vPCfg1vd31BJktLadTe9X1BIqOq37GCYH9i62vSegVJWXKifXrrbbXbmBdcrrV23AE/0Xxm7t8hRVmKY++O9bti2q6w2m2F+wMOfPSP1mrc3zFwVFTq6d1uVa3qSsXuzYZaY2lQRMfGm9gMAAAAAAAAAAAAAAABqA4ejXP948Fldd/8/lZWb51Mtu8Ohp17/UBf8434VFBaZNGHNM+X3+epz0Q1avnaTT3VcLpc+/naKhl51h/JP4dcL1W/1RuPz8Xp2Nj6Xz1uhISHq1LalYb5qwxbTewZKYVGxbn/8RbfZP664QD06tQvwRMfr0Lq5YZaekam8gkJT+23cvssw696pram9AAC126ZZ36jM4Jqq+NRmikqsG+CJAAAAAMA73605qvxSp9usaWKYUqJDAjwRAAA43VmrewAAAIDThd1u16hRo/TZZ5+ZWvf333/XOeeco5IS480Fa6tPP/1UF110kYqLi02ruWTJEo0aNUrl5eWm1QT+smvXLuXm5hrmXbt29Uvf7t2NNxDdtGmT7PZT9wbCAAAAAAAAAADg9GQvd+rK16bpm4XmbkAyd8N+XfzCTyqxn3qfJ369YJOumThdxSYe24qdhzX21Wkqd1aYVhP4y54jucorLjPMOzZO9kvfLk1TDLOtB7NkL3d/UdDpoNRerjkb9hnmvVo1COA03vHnMSzcfNAw69G8ntd1AQAAAAAAAABA5ZQ77Pr8gcu16tevTa27Y/kcfXTXhXKUnXrX8a6c/pW+enScHKXmXce7f+MKff7AFXJyHS/8ICt9j0oLjW+M1aBVJ7/0TW1tfH1w5p6tKnfUzut4f3v/n8o9cuLnnDF16mvYTY9Vw0T/dWj7Oo+5P97r4NBwJTdubZifbCZ3mnbu7THfunRWlWt6sm2Jcb2mXfqY2gsAAAAAAAAAAAAAAACoDex2hy6++QF9OflXU+v+sWi5Rlx7l0pKjfdGqa2++HG6Lr/jERWXlJpWc9majbr45ge4Twz8Yvf+g8rNLzDMO7dr6Ze+Z3RoY5ht3rlHdrvDL3397bFX3tOBQ0dOeLx+Sh39856bqmGi4/Xt3sUwKy936o9Fy03rZbc7NPfPlYZ5v57+uQcRAKD2cZY7tPrnDwzzJt0HB3AaAAAAAPCew1mhj5cdNswHtogL3DAAAAD/n7W6BwAAADgduFwujRs3Tr/99lulnxMZGam0tDQ1a9ZMSUlJHtcuW7ZM48aN83XMGuXnn3/WjTfeKJfLZbjGarWqTp06atKkiaKioipde/78+XryySdNmBI43vr16z3m7dq180vfNm2MT7p1OBzassXcmxIDAAAAAAAAAABUJ5fLpVvf+12z1++r9HMiQ4OVmhitJsmxSowO97h21a4M3fbeTF/HrFF+XblLd388Wx4+fpXVYlFSdLga1YlRZFhwpWv/uTVdL05easKUwPE2HzjmMW/dIMEvfVvUjzfMHM4KbU/P9kvf2uD9mWtUVGq86dOlfY0/u64p/HUMpfZyrdxpfNFYl2Z1vaoLAAAAAAAAAAAqx+Vy6btnbtb2ZbMr/ZyQ8EjFpaQqsUETRcYlelx7YPNKfff0Lb6OWaNsWjBdk1+80+N1vBarVZFxSUqo10gh4ZW/jnfP2sX645PnzRgTOM7hnZs85ilNWvulb3Jj45vyOMsdyty7zS99/WnfhmVa+tPHbrPRd7+o0IjoAE90PE/vtcVqVXIj/9woydN7fbI/f+6kNG2jes3bG+ZLJn+kcrs5N2fbtPBXHd2/wzDvMepqU/oAAAAAAAAAAAAAAAAAtYXL5dL1E57W7wsrvzdOZES4GtZPUdO0BkqKj/O4dsW6zbp+wtM+TlmzTJ21QLc++sLJ7xOTEKfGqfUVFel5L6f/tXD5Gj3z5idmjAkcZ8PWXR7zti2a+KVv62aNDDOHo1xbd+31S19/WrJ6gz74+ie32WuP36PoqMgAT3Sis3t3U3Ki8R5REz+dZFqvD775SQVFxW6z4OAgXXnBuab1AgDUbgs+eko5B42/J2kz8KIATgMAAAAA3nt21n7tzio1zC/okBTAaQAAAP4jqLoHAAAAOB289NJL+vbbb0+6rm/fvrr66qs1ePBgNWp0/El0+fn5Wrx4sX744QdNmjRJxcXHn3z1ww8/6LPPPjNz7Gqzc+dO3XPPPXI6ncc9brVaNWLECI0YMUJDhw5VWlqarFbr33leXp5mzZqlb775RpMnT/bY48UXX9S4cePUsqV/Nl7E6Wn37t0e8xYtWvilb/PmzT3mu3fvVqdOnfzS25+cTqdWrVqlFStWaMOGDdq7d6+OHTumkpIShYSEKDw8XElJSUpNTVXLli11xhln6IwzzlBERER1jw4AAAAAAAAAAPzozemr9POy7Sddd2ar+rqsTxv1b5+mhkkxx2UFJWVatv2wpi3foZ+Wblexvfy4fOqKnfpmwWZT564ue47k6rGvFspZcfyGR1aLRed0bqxzOjfR2R0aKTUxWlar5e88v7hM8zbu1+Ql2/TLSs+bz7w5fZXG9Gmj5vWMNywBqmpvZr7HvGld//x5a5oS5zHfdzRP7RvV8UvvmmzjvqN65eflhnnL+gka0tk/G1GZxZ/HsPnAMZU5nIZ5Cw9fH3ccztHM1bu1aleGtqZn6WhesQpLHQqyWhQRGqyUuEg1TIpRpybJ6tminnq3SVVwkM2rOQEAAAAAAAAAOFUt+Hqi1s92fxOI/9W4Uy+dMfxyNe/WX/F1047LSovytW/9Mm2YN1XrZk+Wo/T463g3zJuilb9+berc1SUrfbemv/moKv7PdbwWq1Wtew1R615D1KLnIMWlpB53HW9pYZ52rJintX/8qE3zp3nsseDrieo67DLVSfN8/SNQFdmH9nrME1Ob+aVvYoOmHvPsQ/tUv0UHv/T2h3J7mX54frxcFRUnZG37jlC7fiOqYarjeXqvY5MbKCgk1C99Pb3XpYV5Ks7PVURMXJVq9rn0Vn3/7K1us9yMA5rz+csacuMjVar5f5UU5GnG248b5k279FHDNl196gEAAAAAAAAAAAAAAADUNq9+9LV++HX2Sdf17tZJV14wXAPP6q5GDeoel+UXFmnJqvX6aeY8fT/9DxWXHH9D4p9+m6svJ083de7qsmvfQT3w3Jtu7xMzfEAvDRtwls7p01MN66ccf5+YgkLNXrxC3/0yS1N+n++xx6sffaWx5w9TiyZpHtcBVbHnwCGPefNGDf3St1laqsd8z4FD6tjGP/eo8Ycyu123PPycKtycXzpycD+NOqdfNUx1otCQEP3jigv1zJsfu82Xr92kz76fpmsuGelTn/2HMvT8258Z5peNHKIGdf23D5XL5dKGrTu1Yt1mbdi2U/sOHlZmVo5KSksVZLMpLCxUCbExalA3WU3SGqhL25Y6o2MbxUZH+W0mAIB72xZM0arJ7xrmyc07ql7rMwI4EQAAAAB4Z9qmLH245LBh3r5epLqkRgdwIgAAgP8Iqu4BAAAATnXr1q3To48+6nFN48aN9eGHH2rw4MGGa2JiYjR8+HANHz5cTz/9tO6880798MMPx6255557TJm5ut17770qKCg47rFzzjlHL730kjp16mT4vNjYWF188cW6+OKLtWDBAl1xxRVKT093u9bhcOjZZ5/V559/bursOL3t2bPHMLNarWrY0D8n3TZp4vnmkJ7mqsmSkpKUm5tbpeeEhYWpf//+uuyyyzRmzBhFRET4ZzgAAAAAAAAAAFAtNu47qud+WOJxTVpSjF67fpD6tzfegCc6PFSDOzXW4E6N9eDFvfTIl/M1dcXO49Y89vUCU2aubo9/vVCFpfbjHhvQPk1PXtZH7RsZb+wRExGqUT1aaFSPFvpza7pueuc3Hc4pdLvW4azQa1NX6O2bhpg6O05v+4/mGWZWi0UNEv2zCUxanRiP+b6j+X7pW5Mt335IV7w6VcX2cre5zWrR69cPksViCfBklefvY9hyMMtj3jQl7oTHpq3YoXdnrNHyHe4vOCt3SqUOp7ILS7XlYJZ+X/ufz/5jIkI0ukdL3Tq8i1rUT/BqXgAAAAAAAAAATiWHdmzQ7x8+63FNfL00XTjhDbXoPsBwTVhkjFr1Oketep2jITc+rGmvP6QN86Yct2b6m4+YMXK1m/7WoyorPv463hbdB2r4rU+pfosOhs8Li4pVh4Gj1WHgaO1eu1iTnvqH8o+6v5mJs9yhuV+8ojGPGm8uDlRVzuF9hpnFalVccgO/9E2o38hj7mmummj2Zy/p6L7tJzweGhGt0fe8WA0TncjTaxpf13835arMex0RE1elml2GXqrlUz/Tvg3L3eZzPn9ZsckN1HP0NVWq+5ey4gJ9/sBlOnZwl9s8OCxCF0543avaAAAAAAAAAAAAAAAAQG21fssOPfX6Bx7XNEqtp3eefkBn9+5uuCYmKlJD+/fS0P699PidN+i+Z9/QT7/NPW7NA8+9acrM1e3B599SQVHxcY8N6t1d/5pwmzq2aWH4vNjoKF04bKAuHDZQi1as1dX3PKlDR466XetwlOuFdz/XRy8+ZuboOM3tPej+fGbpP/eJSa2X7Je+jRvW85jvPWh8E/Oa6Lm3P9O23SeevxkdGaHXHq9Z98O66/rL9fWU37R7v/t7Uo1/8mWlJCVq+MCzvKqfcTRLI6+9W1m57vfAqlsnUc89cLtXtSur1wXXKTe/4OQL/0dQkE1ndumgC4YO0BXnD1NcTLSfpgOA2mnWG/cqJqWhOo+8TqGRnvcbrKyl37yqxZ8/53FNz8vuMqUXAAAAAPzlgWm71TAuVOO6pygmLMiUmhMXHNRLcw54XHN7X/9cyw8AAHAy5nzHAwAAAEPjx4+Xw+EwzPv06aNp06YpLi6u0jXr16+v77//Xi+++KIeeOCBvx/PycnxZdQaIz//+BsZPvzww3r2Wc8b4/5f/fr107x589S/f38dOuT+RMhJkybplVdeUVJSktez1lY1+YaIlTF37lwNGDCgusc4wf79+w2zOnXqyGaz+aVv3bp1Peb79tWuTV3/kpubW+XnlJaWaubMmZo5c6buvvtu3XXXXbrnnnsUHc1JnwAAAAAAAAAAnAoe+nK+HM4Kw/zMlvX11T2jFBsZWuma9eKj9Mn4EZr4y0r989vFfz+eW1Tm06w1RUGJ/bj/v3tUdz1ySdU2DDmrdQNNeeQijXr2B2XkFLld89PS7frnFX2VGB3u9ay1VdJVb1T3CD75+eGL1KdNanWPcYKDWcYbwyTFhMtmtfqlb3JspMf84LGqbVhTm6VnFej1aSv0+ZyNqnC5DNc9fHEv9WhZP4CTVV6gjmFrepbHPCXuv3+udhzO0T0fz9aSbe43dzqZ/GK7vpy3Uf+ev1FX9G2rxy7traSYCK9qAQAAAAAAAABwKpj2xoNylhtfx9u445m6+oVJCo+OrXTNmKR6GvvMZ5r/1Rua8e6Tfz9eUpDrw6Q1R1nR8Z95DbzqHg29qWo3uWnaubf+8eY0fXD7eco/5v7GIetmT9aI259RZFyi17PWVg/2ia/uEXxy48Rpata1T3WPcYLcIwcNs8i4JFn9dB1vdILnm/LkZHjeaLImObxzoxZ8PdFtNvSmRxVbp2Z89pt7xPjz1OhE/9wkSarce92gVacq1bRarbrkkXf11g0DVVqY73bNTy/drf2bVmjE7c8oIqbyXz92rV6oH567XTmH3V/jbrFYdMF9ryipYbMqzQwAAAAAAAAAAAAAAADUdvc+87ocjnLD/KwzOurH919UXEzl72FQP6WOvp74jF758Cs9+tI7fz+ek3dq7EWSX3j8vkITbh6np+65qUo1+nTvrN///ZbOGXubDmcec7vm++mz9fyDdygpIc7bUWut8Ja9q3sEn8z88k3169m1usc4wcHDRwyzOglxfrtPTEqS53Ok9x/K8Etff9iwdade/egrt9lT99ykBnXrBHgizyIjwvXhC49q+Ljxsru5J5jDUa6Lb3lAd11/uR65/TpFhIdVqq7L5dJPM+fpzide1rGcXLdrQkNC9MlLjysxvvLXJ3gjN7/q/7aUlzu1aMVaLVqxVo++/K6uv2y0Jtw8TnUSave57QBglqLsI1o3/TMt//YNtR86Vq37n6+6rc/w6l5++9bM19KvX9WBdYs8rktt30st+47ydmQAAAAAcOtooV3/XnlEby9K16VdkjWqfaK6NIjy6uebhbvzNHHBQf25x/010H/p2Sha57VN8HZkAAAAnwRV9wAAAACnshkzZmjBggWGeceOHTVjxgxFRUV5VX/ChAkqKSnRk08+6eWENd8LL7ygCRMmePXc5s2b6/3339fIkSPd5na7XT/99JNuvPFGX0YE/nbsmPsTvCUpJSXFb30jIyMVFRWlwsJCt3lWluebQJ6qcnNz9eSTT+q9997T+++/r1GjONEIAAAAAAAAAIDa7I91e7Vkm/GN19o1TNKk+0crKizEq/rjz+umUnu5Xvxpmbcj1niPX9pb48/r5tVzm6bE6ZVrz9bYV6e5ze3lTk1fuUvjBrb3ZUTgb9kFpYZZnZgIv/WNDAtWZFiwikrd38A3u7DEb72ri6PcqYISu/JL7Np5OEcb9x3VvI37tXjrQblcnp/7wIVn6s6R3QMzqAfVfQwHjxlvZhRssyo2MlSSNG3FDt3+wSzDP19V4XJJXy3YrFnr9uq9W4apX7uGPtcEAAAAAAAAAKC22bZklvas/dMwr9usna59+XuFRnh3HW//sXfKUVaqPz553tsRa7zhtzyp/mPv9Oq5SalNdcH9r+rzBy53mzsddm1a8It6jLralxGBvxXlGV8vGxXvv5u+hIRHKiQ8SvYS99fxFudn+623mSqcTv34/Hg5y0/8vLJh224684IbqmGqE5U77CorNv4MNio+2W+9oxI8Xw/u7XudlNpU173yoz6+50KVFbk/tlW/fq31s39Sp3MuVpvew5TWrpuiE44/1gqnUxm7N2vf+qVaNeMbHdy6xrCnxWLR+fe9qq7DLvNqZgAAAAAAAAAAAAAAAKC2mjl/iRatWGuYd2jVXFM+ekVRkd7tX3LvjWNVWlqmZ9782MsJa75n7r9V99441qvnNmuUqreenqCLbnJ/nxm7w6Gpsxbouku5dwTMcSwnzzBLTvTfzcIjI8IVFRmuwiL3+xFl5xrPVZM4nU7d/PBzcjjKT8i6d2qrm8ZeWA1TndxZZ3TUVxOf1hXjH3U7e0VFhV798Ct98u1Ujb1gmIb0PVPdO7VVfGzMcevsdofWbdmhRSvX6rPvpmn7nv2GPUNDQvTNm89q4Fne7eMWSCWlZXrrs+/0xQ/T9cJDd+iaS9zfuwsATkdlRflaNfldrZr8rqKTU9Ws5xCltOis5OYdlJjWUkEhYSc8p7QgV4e3rVb6hiXaveIPZe5cf9I+weGROueuV2WxWPxxGAAAAACg/FKnPlxyWB8uOawGsSEa3DJeHetHqX29SDVPCldYsPWE5+SWlGtteqGW7cvXnB252ni46KR9IkOsenFkM36+AQAA1SaougcAAAA4lb344ouGWVBQkL7++mtFRXm3oetfHn/8cc2cOVNLlizxqU5NNHLkSE2Y4P6E2co677zzNHToUM2cOdNt/uuvv+rGG2/0qQfwl6ws401dY2Nj/do7NjZWhYXuN3X1NNfpICMjQ6NHj9b48eP16quvymazVfdIAAAAAAAAAADAC29OX2WYBdmsev/WYYoKC/Gpx/0X9NTcDfu1Yudhn+rUREO7NNH483zb0GNol6Y6u0Mjzdmwz23+x7q9GjewvU89gL9kF7rfdEiSoiN8+7t+MjHhoSoqPfFmlJKUU1jq197+MvTJb7VqV4Zp9RKjw/XadYN0brdmptU8mZp8DEdyjS8iiwr/z5/XSQs3a/yHf6jC5fK53//KzCvWmJd+1sQbBmtMnzam1gYAAAAAAAAAoKab//VEw8xqC9LlT3yo0AjfruMddO0EbV8+W/s3rvCpTk3Upvcw9R97p881WvYYpO3LZ7vNty6ZpR6jrvapB/CX4rwcwywsKsYwM0NYVIzsJe6v4y3Oy/Zrb7Ms/PZtHdy65oTHrbYgXfTA67JaT9xgszqc7PX053t9stq+vNdp7brpprem65snb9DRfdvdrnGUlWjlL19q5S9fSpKCwyIUHh2n4JBQlRblq6QgTxXOE28g9H/F1KmvMY++q+Zn9PN6XgAAAAAAAAAAAAAAAKC2evWjrwyzoCCbPnv1CUVFRvjU4+Hbr9WsRcu0bM1Gn+rURCPO7q17bxzrU41zB/bWOX17atbCZW7z3+Yv0XWXjvKpB/CX7Nw8wywmOtKvvWOiolRY5H6fpOycfL/2Nssbn07S6o1bT3g8KMimd555sMacX+rOeYP6aupHr+q6+/+pw5nH3K7JzS/Q259/r7c//16SFBUZrriYGAUH2ZRXUKi8giI5nc6T9mrdrLE+e+UJdWrb0tRj8Lf8wiLd8sjzmrVouT564VGFh4VW90gAUKMUZB7U2mmfHPdYUGi4QiNjFBwWobKiApUV5lbqPP7/ZbFaNfz+t5WYVrv+3QAAAABQe6Xn2fX5iiOSjvz9WFiwVbFhNoUHW1VQ5lReiVPlFVXbG9tqkV6/oLma1wk3eWIAAIDKq7mfWAIAANRyu3bt0rx58wzzO++8U+3atfO5j8Vi0dtvvy2bzeZzrZokKipKn3zyyckXVsL1119vmC1evNiUHoAk5eQYb+oaE+PfTV091c/Orh2buvrbxIkTdeGFF8rhcH8TVQAAAAAAAAAAUHPtOZKrxVsOGub/GNJZrVMTfe5jsVj0wtUDZLNafK5Vk0SGBWvijeeYUmtsf+PPuZdvP2RKD0CS8orKDLPo8BC/9vZUP6ew1K+9a7qosBCNP+8M/fnCVTq3W7PqHscr/jiGzLxiwywkyKY56/dp/Id/qMLl+eIzm9Wi5NgIpSZGKzS48ucClTsrdNsHv+vnZe5v4AkAAAAAAAAAwKkoK32Pdq9ZZJj3vuRmpTRt43Mfi8Wi0fe8LOspdh1vSHiULn7oLVNqdTvvSsNs3wb3N9UBvFFSkGuYhUVG+7W3p/ol+bl+7W2GYwd364+Pn3eb9bv8dtVt5vu+B2bx9D5LUliE/97rk/05Ksk3vpa8Muq36KA7Pp6r/mPvVEj4yW/45CgtVv7RQ8pK36Oi3KyT3tAhLCpWg66doLu/+FPNz+jn06wAAAAAAAAAAAAAAABAbbR7/0EtWLbGML9t3Bi1bdHU5z4Wi0WvP3HvqXefmMhwvfevh02pdfXF5xlmS1evN6UHIEm5eQWGWUzUyc/V84Wn+tl5+X7tbYZd+w7qmYkfu83uuu5ytW9V8/cXGtDrDK2Y9oWuGzNKwcFBJ11fWFSig4ePaM+BQ8rOzZfT6fS4vm5yop5/8A4t+fkTdWrb0qyxA27yjDkaetXtyi8squ5RAKDGKy8rUVH2EeUe2qOSvGMnPY///7JYbRp+39tq2WeknyYEAAAAgMopdVToSIFDe7PLlFVUrvIKz3tj/182q/T6Bc11blvf7/8AAADgi5N/CggAAACvTJo0yTALDw/XY489ZlqvLl26aMyYMfrmm29Mq1ndrrvuOiUlJZlSa+TIkYqIiFBx8Yk3wjt69KgyMjJUt25dU3rh9FZaanwTzshI/55066m+p7lqovr166t///5q3769OnTooObNmys2NlaxsbEKCQlRdna2srKydOjQIS1evFgLFy7UokWLVFZmfHPWv0ydOlVXXHGFvvvuO1ksp9ZNlQEAAAAAAAAAOJX9tHS7YRYeEqT7zu9hWq+OjZM1umcLTV5i3LO2GduvnRKjw02pNbRLE0WEBKnYfuJF4scKSnQkt0gpcf79bAynh1KH8aY1EaHBfu0dEWp8em2Zh7lOZWd3aKQLe7XUuWc0U0xEaHWP4xV/HkN+sfHn1SV2h2569zdVuNxffNajRT2d37OlhnRporSkGFmt//0s+1h+seZu2K8Zq3bpl5W7DGtIkssl3f7+72qSEqdOjZO9PxgAAAAAAAAAAGqJdX/8aJgFh4Zr0DX3mdarQcuO6jDwfI89a5tuI8YqMs6cTfDa9B6m4LAIOUpPvI63KPeYCrKOKDoxxZReOL2V240/lwsJ8++5CiFhEYaZw16zr+N1uVya/MKdcpSVnJAlNmiiQddOqIapjHl6nyUpJNz4vfCVp/dZkhwnma2yPYbf8qT6XX6Hlk/9TBvmTdWh7b7daKz1WUPUafBFattnuEIjon2eEQAAAAAAAAAAAAAAAKitvp8+2zALDwvVQ7ddY1qvzm1b6qLhZ+u7X2aZVrO6jbvoPCUlxJlSa8TZvRURHqbikhPPsTuanauMo1mqW4cbOsN3pWV2wywiPMyvvT3VL/MwV03gcrl066PPq6T0xHMjm6Y10MO3X1cNU3knMT5Wbz/zgB649Wp99M3PmvL7fG3fs9/relarVRefO0gXDhuoof3PVFho4PZbSoiLUd8eXdShVXO1bdlELZs0UmxMlGKjIhUeFqqc/ALl5ObryLFsLV2zUX+uXKdFK9eqsOjE84T/rxXrNmv0DfdqxudvBPSYAOB0EpmQohEPvq+0zn2rexQAAAAA8ElKdLDevKiFejeJre5RAAAAZHz3GAAAAPhkxowZhtno0aMVG2vuL4fGjRunb775xtSa1Wn8+PGm1QoLC1O7du20YsUKt/m2bdtUt25d0/rVBq1ataruEXwSEeG/TTN9Ybcbn9waFOTfH7881fc0V03Rpk0bXXnllRo+fLi6dOnicW1KSopSUlLUtm1bDR48WJJ05MgRTZw4Ue+++65ycnI8Pv+HH37Qs88+q0cffdS0+QEAAAAAAAAAgH/NXr/XMBvWtaliIszd5OHSPm00ecl2U2tWpxuHdDKtVlhIkFqlJmrN7iNu852Hc5QS598bHtY0zevFV/cIPokIqZmnkjqcTsMsyGr1a+8gm3F9u4e5TmVLt6XLZrOo1OHUJWe1VmRYcHWPVGX+PIYyh/Gfi/xi95/ZpyZG65mx/XRe9+aGz02KidAlvVvrkt6ttWHfUT34xVwt237YcH2pw6nb3vtds5++TKHBNfPvNgAAAAAAAAAAZtm29A/DrG2f4QqLMvc63q7DLtO6P340tWZ16n3JTabVCg4NU0qT1jq4ZbXb/Oj+nYpOTDGtX21QJ61FdY/gk5Cw8OoewS1nufH1slabza+9rTbjz9+c5Q6/9vbV8qmfa/eaRW6z8+97VcGhNev9djo8Xxft6b3w1clqe/ozWFWRcYlq0eNslTvsKsrNUl5mute1dq9ZLFtQiCSp49kXyBZU+z7TBwAAAAAAAAAAAAAAAMwwc/5Sw+y8QX0VGx1lar+x5w/Td7/MMrVmdbpt3MWm1QoLDVWb5k20asMWt/mOPftVt06iaf1qg5ZN0qp7BJ+Eh4VV9whu2R3lhllQkH/PL/VU3+6o2eeXfvLtVC1YtsZt9uZT9ys8zNx93QKhQUodDel3phzl5Tr2Y66yc/O9qlNRUaFZC5fKarXIarVqxNm9ZfXjnlcN66foitHDNLR/L/Xs3M5jrzoJ8aqTEK+WTRupb48u0k1XKa+gUB9NmqK3P/9OhzOPeey1dPUG3f3Uq3r3Xw+ZfRgAUONFJdXzW22rLUidzrtWZ131gMJjavfelAAAAABqvrrRIX6rHWS1aFz3FN0zIFXxEVyvDAAAagbuugEAAOAHxcXFWr58uWF+5ZVXmt7znHPOUUpKio4ccX8DzNqkefPmatasmak1O3XqpBUrVrjNDh82vmndqWrr1q3VPcIpyeHh5Fabnzd1DQoy/vHO01zV7dJLL9XNN9+sAQMG+FQnJSVFzz77rO666y6NGzdOv/32m8f1TzzxhM4991x17drVp74AAAAAAAAAAMD/isscWr3L+HPQS3q3Nr3ngPZpSo6NUGZesem1A61JSqyapMSZWrNdWpLW7Hb/nhzJLTK1V22w9MVx1T3CKclRXmGY2awWv/YO8rA5TbmHuU5lxfZyzVq7V7PW7tWz3/+p6wd31PjzuikitPZcIOXPYyj1sEmXO+0aJun7B85XcmxkpZ/ToVEdTXn4Yt32/u/6cck2w3Vb07P04e/rdPuIM6o0EwAAAAAAAAAAtYm9tFgHt6w2zLsMHWN6zxbdByoqIVmF2Zmm1w60xNSmSmzQxNSa9Zq3N3xPCrIyTO1VG9z7tfF15vCes9z4elmL1b/X8Vo9XCdc4WGu6pZ39JBmvPuE26zL0DFq0X1AYAeqBKfT8+vpz/faavO8HZezvGqfDbtTUVGhDXN/1rwvX9PhnRt9ridJ9pIibVrwizYt+EW/vfdP9btivM48/zrZPFx/DgAAAAAAAAAAAAAAAJxqiktKtXLDZsP88lFDTe85qHd3pSQl6MixbNNrB1qzRqlqmpZqas2OrZtr1YYtbrPDmVmm9qoN1s38prpHOCU5PJzbZ/Pz+aVBHs4v9TRXdUvPOKpHXnrHbXb5qKE6u3f3AE/kmzK7Xf+ePEOvfvSVdu9PN6VmTl6BJk39XZOm/q7WzRprws3jdPloc/8dGdK3p4YNOEvDB5wlq4c9r04mNjpK9944VjePvVB3PvmyvvrZ8/16PvvhF517dh+NHNzX654AUBsNvuMldR8zXtsXTtWuJb8pY9tqldtLfaoZV7+JWg+8SJ1GXK3opPomTQoAAAAAnv3rvKa6tU8D/bIpS7O2ZWtteqFKy10+1WycEKrzOyTpym4pqhcTatKkAAAA5mD3FAAAAD9Yv369HA73m/5ZrVYNGDDA9J42m039+vXT999/b3rtQOvTp4/pNVNTjU/izcys/RvhouazWPx7c1BP9V0u337J7U+TJk0ytV6dOnX066+/6umnn9YTT7jfLFb6z8alt912m5YsWWJqfwAAAAAAAAAAYL7NB47J4axwm1ktFvVube6GPpJks1rVq1UDTVm+w/TagXZmS/Mv0q4fH2WYHcsvMb0f8H/5+/NXeShfcz999axhUozyisvcZoWlduUXlanYXrkNnXIKS/Xyz8s1eel2vXPTEHVrXs/MUQ3V5GOoysfyTZJjNeWRixQXGVblPkE2q969eagc5U5NXbHTcN0bv6zUtYM6KjIsuMo9AAAAAAAAAACoDTJ2bpKz3P11vBarVU27mH+dqtVmU5NOZ2nD3J9Nrx1ojTueaXrN2DrGn00X5hwzvR/wf/n/c+TaeR3vz6/cp9LC/BMej4hN0Hl3/KsaJvKdX9/rk9X28b0+un+Hvv3nTTq4dY1PdTzJy0zXtNcf0Nrfv9elj7+vpNSmfusFAAAAAAAAAAAAAAAA1CQbtu2Uw+F+3wmr1ap+PbuY3tNms6l3986aPGOO6bUD7awzOppes0HdZMPsaHaO6f2A/8v/p5fWzvNL73rqZeUVFJ7weGJcrF58eHw1TOS95es26br7/qld+w76rcfWXXt13f3/1LfTftf7zz+ilKQEU+q++c8JptT5S2REuD568TH17dFFtz76gioq3O/dJ0n3Pfu6hvTrqdCQEFNnAICaLjalobpffJu6X3ybnOUOZe5cr8PbVis3fbfyjxxQfuZBleRlyVFWovKyEpU7ymQLClFQaJgiYpMUlVRPCQ2bK7lZR6V2OFOJaa2q+5AAAAAAnKZS40J1c+/6url3fTmcFdp4uEhr0wu1J6tUB/PKdDC3TNnF5SpxVKjU4VSZ06UQm0VhQVYlRAarXkyImiWGq329SPVsFK0WdSKq+5AAAAAMBVX3AAAAAKeiTZs2GWYtWrRQZGSkX/p27txZ33//vV9qB1Lnzp1NrxkTE2OYlZRwc1CYIzg4WGVl7m8EWV5euRtAesvhcL+RtCSFnGYnM1osFj3++OM6duyY3nzzTcN1S5cu1R9//KHBgwcHcDoAAAAAAAAAAFBVWw9mGWZN68YpMizYL33bN0rSlOU7/FI7kNo3qmN6zehw48+fSg02qAKqKjjIqjKH021W7jTe9MUMnuoHB1n92ttfPrp9+EnX2Mud2nzgmFbvOqJFmw9oxurdcnh4LXZn5GrkMz/oo9uHa0S35maO61ZNPgZPf17/l9Vi0Vs3DVFcZJjXvaxWi165bpCW7TisI7lFbtfkFJbqxyXbNG5ge6/7AAAAAAAAAABQkx3Zu9UwS0ptppBw/1zHW79Fe22Y+7NfagdSveYdTK8ZGhltmDnKuI4X5rAFBavc7v463gqnf89XqPBwnbAtuGZex7tu9mRtWTTDbXbubU8rMi4xwBNVjs3m+Vwgf77XFeXG12tLki3Y+/OU1v3xo354frwcpcUe1zXt2lfNuvZTk069FJvcQJGx8QoOi1Bxfo5K8nOUsWuz9qz7U1v+nKncjAOGdQ5sXqmJ1/bXdS9/p8adenk9NwAAAAAAAAAAAAAAAFBbbNmxxzBr3ihVkRHhfunbqXVzTZ4xxy+1A6ljmxam14yOMr6Zc0mp+/MBgaoKDgpSmd3uNit3nnw/GF84PJxfGuLDOYf+9P30P/TL7EVus+cevE1JCXGBHcgHEz+dpEdeekfl5cbvs81m05C+PdW3Zxf16tpR9ZKTlBAbrdCQEGXl5ik7N19rN23T4pXrNH3OImVm5RjWmrlgqc4cfY1+++JNtWrWyB+HZIqrLz5PufmFevB54/v17E/P0Nc//6Zrx4wK4GQAULPYgoJVr/UZqtf6jOoeBQAAAAB8EmyzqktqtLqkGu/5AAAAUJvVzjvEAAAA1HC7d+82zDp37uy3vl26dPFb7UBKTDR/I8foaONf8JWVcdItzBESYrx5armHk2LN4Km+p7lOZa+//roGDBjgcc3EiRMDMwwAAAAAAAAAAPDavqP5hln7tDp+69uhUbLfagdSfJT5m0JFhRt//lTm8O9mNDh9BNtshll5RYVfe5c7jeuHeJirtgsJsqlzkxRdN7ijPhk/QuveuE73nd9DocHGx+xwVuiGt2Zo5hrjc2UCqbqOwdOf1/91Rf+26tmyvtd9/hIfFaYnL+vjcc13i7b43AcAAAAAAAAAgJoqO32vYVavRXu/9a3foqPfagdSZGy86TVDI6IMs3KH+5udAFVlCzI+X6HCzzfPqXAaX8drC6p5N88pysvWtNcfdJs1O6Ofup17RYAnqjxbsOfroj29F746WW1PfwY9WTvrB3379E1ylBYbrukw8Hzd9fki/WPiVA265j417dJbiQ0aKywqVragYEUnJCu5cSt1HHSBRt/zku6ftFqXPv6+Ehs0MaxpLynUp/dfqn0bl3s1NwAAAAAAAAAAAAAAAFCb7DlwyDDr2KaF3/p2atvSb7UDKTEu1vSa0ZERhpndzvmlMEdIcJBhVl7u3/NLPdUPCa5555dm5eTpvmded5sNOPMMXXXhiMAO5INXP/pKDzz3puF7YLFYdMNlo7Xx90ma/MFLuvv6K3Rml/Zq1KCuoqMiFRISrHrJSWrXsqnGXjBc7zz7oLbN+1FvPHmfUpISDPtmHM3SsKvv0M69B/x1aKa487rLdMXoYR7XvPPlDwGaBgAAAAAAAAAAAPCetboHAAAAOBUdPnzYMGvUqJHf+qalpfmtdiDFx5u/qWtQkPHJkBV+vmkjTh9hYWGGWVFRkV97e6rvaa5TmdVq1csvv/z/2Lvr8DjrtO3j52jctWlSS93dqFKjLZS2eHG3xW2xxVl0YXFYWFi8uBRpoVDqRt29aRt3nyQz8/6x7+4D29zTTHJP0pbv5zg4nmfn/N3XdY1kMuncIovFYrhm7ty5Ki4ubr6hAAAAAAAAAACA33KKjb8HSYuPCFjf1LjA1W5O0WFBpte0W413PfR4vab3wx9TsMNmmFW6agPau9JlfLHFIB9zHW8So8L059OG6aeHzlGvtgmG62rdHl376jxlFZU343QN01z3wdfr9beumNi3UfXrc+qQTkqMMj4J3apdWSoqrzatHwAAAAAAAAAAR5PSghzDLCYpLWB9o5NSA1a7OYVERJte02ozPo7Xy3G8MIndabwPRE11YI/jramuNMwczqPvON45z92l8qK8w263O4M149a/tcBEDefreZakmirj56KpfD3PkuQ4wmz1ydi0Sh89fJU87vov/uMIDtXpd72ocx96U8npPRpc12a3q9/EM3XdPxeo15hTDde5Ksv07t0XqrK0yO/ZAQAAAAAAAAAAAAAAgGNJdl6BYdamdXLA+qalJAWsdnOKjjT/fEt2u/H5ODwezlMEcwQHOQ2zyqrAnnvFV/0gH3O1lNsffU65BYfvTxgc5NTzD97WAhM1zqff/aS7n3jJMI+LjtLnrz2p5x+8Xe3SUhpcNzgoSFfMmqFlX7ypkYP7Ga7Lzi3QrOvuUU1NYM+D1VQP3nKVQoKN933dtH23tu7a24wTAQAAAAAAAAAAAP4zvkISAAAAGq2wsNAwi4yMDFjfQNZuTmFhYS09AtAoMTExhllZWVlAe/uqHxsbG9DeR7MBAwZoxowZhnlNTY3mz5/fjBMBAAAAAAAAAAB/FZUbn3wkIiRwJx8JZO3mFBrkaOkRgEaJCjM+qUt5VWBPSlNeXWOYxYQffRfVDLQureP05V2nqXe7RMM1xRUu3frmT804lX8CfR98vV7/Y0B6srqnxTeqfn2cdpvOHtnNMHd7vFqxI9O0fgAAAAAAAAAAHE2qyg6/IMR/BIWZf2GY5qjdnBzBHMeLY1NIRLRh5qosD2hvV6XxcbwhkdEB7e2v7ct/1Nq5s+vNTrzwFsWnpTfzRP7x9TxLkqsqcM/1kV5HIZHGx5LXp6a6Uh89fLU8bne9udVm03kP/0sDp8zyq+5vBYdFatZDb6r3OOPjqcsKsvXl346diyYBAAAAAAAAAAAAAAAAjVFYXGqYRYYHbt/JiADWbk5hoX+8c6rg+BAdZbyPd1lFZUB7+6ofG3V0XUNq3sLlev/L7+vN/nzNRerYLq2ZJ2qc7LwC3XDfU4Z5WGiIvnnrWU0aPazRPVolxmvOP5/RCQP7GK7ZuH2XHn7+jUb3aA6tkxN0+TnG+5dK0txfljfTNAAAAAAAAAAAAEDjWFt6AAAAgONRVVWVYRYZGbid3wJZG8CRxcbGGmbFxcUB7V1SUmKY+Zrrj+CMM87wmS9ZsqSZJgEAAAAAAAAAAI1RXVtnmEWEOAPWN5C1ARxZTLjxCbtKK10B7V1aWWOYRYf9MU8kFhkapI9vn674iBDDNXPX7tWm/XnNOJV/AnkfYsONa/7H8K6t/a57JMO6+K65fl+u6T0BAAAAAAAAADga1LqqDbOgsMAdaxscZnzhDgCBFxoZY5hVlRkfZ2uG6vIyw8zXXM3NVVmuz5+8qd4sqX1XjT73hmaeyH9HejwD+VxXlxtfnE3y/7le8vEryj+42zA/6cr71GXoeL9q1sdiseiMu15Sq069DNes//FTZe3a1OReAAAAAAAAAAAAAAAAwNGq2mV8PpKIsNCA9Y0MDwtYbQBHFhNlvP94SWl5QHuXlhnXj4k+evY9L6+o1J/+8kS9WfdO7XXzZec280SN9/Bzb6ig2Hhf0tceu1t9unduch+n06HZL/5VKUkJhmuef2u28gqLmtwrkGZOHuszX7ZmQzNNAgAAAAAAAAAAADSOtaUHAAAAOB7V1tYaZqGhgdvpNiyMnW6BlhQfH2+Y5eYG7oKHlZWVKiszPqmrr7n+CCZMmCCr1fjP382bNzfjNAAAAAAAAAAAwF+1dR7DLMRpD1jf0CBHwGoDOLLY8BDDLK+0MmB9K121Kq+uMczjIoznOt7FRYTo7jOH+1zz6ty1zTRN4wTqPsRFHvl1MbBjst91j1yzlc98b06x6T0BAAAAAAAAADgauOuMj+N1Bgfu+xxHMMfxAi0pNCrWMKsozg9Y35rqSrkqjY/jDY2KC1hvf33/6oMqzjl42O0Wi0Uzb39WNvvRvz+M3RkkZ0i4YV5RlBew3mWFOT5zf55rd12tln36umEe26qtTjjzqgbXOxJHULAmX32/zzWLP3rFtH4AAAAAAAAAAAAAAADA0aa2rs4wCw0JDljfsADWBnBk8THRhlleYVHA+lZWVauswvg8SHE+5mpu9z79ig5kHr6PpMVi0QsP3SGHI3DncjNTQVGJ3v/ye8N8+IDemnnSWNP6xcVE6a5rLzbMq101+sf7n5vWLxAG9e6u2OhIw3zrrr3NOA0AAAAAAAAAAADgP2tLDwAAAHA8cjiMT0pYWRm4CwRWVFQErDaAI2vTpo1hlpeXJ4/H+MLBTZGdne0z9zXXH0FcXJw6depkmO/dy86eAAAAAAAAAAAczRx2493cqmqMT4jUVJUu44t5Agi81LgIw6ygrEoejzcgfXNLfO/X0drHXH8E547qoeQY44sO/7BuX/MN00iBuA+tY40vDPofnVoZXyi2sWLCgxUfYXyB6UMF5ab3BAAAAAAAAADgaGCzGx/HW1NdFbC+tdUcxwu0pOikVMOsojg/YMfxlhXk+sx9zdWc9m9coeWfv1FvNvjUi9S215BmnqjxfD2mZYW+n4+mMPO53rFivkrzswzzUbOu8/n7rDE6Dz5Rqd36G+Ybf/5SHrfb1J4AAAAAAAAAAAAAAADA0cJhtxtmlVXVAetbEcDaAI4srVWSYZZXWByw/Utz8gp85r7mak7L1mzUa+9/Xm922dmnalj/Xs08UeN9NOcHVVW7DPPbr7rA9J4Xnj5VyYlxPmb60fSeZrJarRrQq5thnnEoR15vYM7lBQAAAAAAAAAAAJjB+KpVAAAAaLSQEOOLnpWWlgasbyBrAziy9u3bG2Zut1sHDhwISN+9e/f6zH3N9UeRmJhomOXl5TXjJAAAAAAAAAAAwF/BDuOTHpVV1QSsbyBrAziyNgmRhpnb49WhwrKA9M3IK/GZt/Ux1x+B1WrRxL7G30Hnl1VpZ2ZhM07kv0Dch3aJUUdcExUW5FfNhvJVt7TS+GRSAAAAAAAAAAAcyxxBwYaZqyJwx9pWVwTmOyoADRPbqq1h5nG7VZJ7MCB9i7L2+8xjU4znak4rv35H3nouIBQRl6zJV93XAhM1XmxKG8OsKDsjYH3NfK73rF3iM+86fFKDa/mj67CJhllNVbkO7VgfkL4AAAAAAAAAAAAAAABASwsOMj7/QllFZcD6lpZXBKw2gCNrm9bKMHO73TqQlRuQvvsOZvnM26Uaz9Wc3vr4a3nq2b80OTFOD916dQtM1HgLV641zEKCgzRm2ADTe9rtdk0YMcQw375nv/IKi0zva6aE2BjDzFVTw+8xAAAAAAAAAAAAHNWMr1oFAACARouJMd6pqLQ0cCd1DWRtHF+6du3a0iM0ydtvv63Bgwe39BiHSU9P95nv3LlTbduaf4LVXbt2+cw7dOhges9jTWJiomFWWRm4gyEAAAAAAAAAAEDTRYf5OOlRVU3A+gayNo4vQ29/u6VHaJKXrpyo/unJLT3GYdonRfnM92QXKy0+0vS+e3JKfOZtE33P9Ucwsnua3v55k2G+5UCBOqXENuNE/jP7PrRLij7imqhQ499nTREdZnzx6cqa2oD0BAAAAAAAAACgpYVERBtmroqygPUNZG0cX56edfQdA+uPM+95WWndzb84SVPFtm7vM88/sEcxyW1M71twcI/PPDalnek9G8PrPfzCOZJU66rSi1dMMKVHTbXvY3Lnvvqgfnn3WcP81JufVMeBo4/YJzbF+LkuzjmouhqX7E7zv4P19VwHh0cqNNL4PBL/a/+mFYZZXOv2ik5K9Wu2hkofMFI//vMxw/zgll+V1q1/QHoDAAAAAAAAAAAAAAAALSkmKsIwKy2vCFjfsgDWxvGlz6RzWnqEJnn9iXs1qE/3lh7jMB3SWvvMd+87oLatzT+/0u6Mgz7z9mkppvdsDI+n/v1Lq6trNOr0y03pUVnt8pn/5elX9dSr7xrmz953i8YOH3jEPsvXbjTMhvbrpSCn84g1GmPM0AF657NvDfPV67dq8tjhAelthoQ43/u/VlZVKyoivJmmAQAAAAAAAAAAAPxjb+kBAAAAjkcpKcY7uO3fvz9gfTMyMgJWG8eX7du3t/QITVJZ6fvEnS2lV69ePvPNmzdr/PjxpvfdunWrYeZwONStWzfTex5rbDabYWa0MzAAAAAAAAAAADg6JMcYn7DhQH7gLnx5sICLaqJhdmUVtfQITVJZU9fSI9SrW1q8z3zboQKN7mn+RTV3ZhYaZg6bVZ1TGn6hxeNVckyYz7ywvKqZJmk8s+9Dzza+X68AAAAAAAAAAMBckXHGF8coyjkQsL7FOb4voAH8R17GzpYeoUlqqo/O7/yS031f0Cdn7zZ1GjTG9L65+3cYZja7Q4ltO5ve00zV5SWqLi9pll5lBTkqK8gxzF2V5Q2q4+u59no8yt2/QymdfB/X3Ri+nuvk9B5+1SrNyzLMohJ9XwiqKaISU33mZUV5AesNAAAAAAAAAAAAAAAAtKRWicbnfsg4lB2wvgcyjfeZAn5rx95j+5pCVdXVLT1CvXp2SfeZb9m1VyeeMMj0vtt27zPMHA67unZsZ3pPMxWXlqm4tHnOs5adV6DsvALDvKziyNcgcrvdyskzPjdUaqvERs3WEEeqnVtgPNfRwGaz+sw9Hm8zTQIAAAAAAAAAAAD4z/e3XQAAAGiU9u3bG2br1q0LWN+1a9cGrDaAI0tPT1dUVJRhvmbNmoD0XbVqlWHWo0cPBQUFBaTvsSQvz/hEoWFhvi+6CQAAAAAAAAAAWlabhEjDbFNG4C4WtnF/bsBqAziy9olRigx1GuYb9gXm53/tHuMTnnVNjVOQwx6QvseS+MhQn3lxxdF5Iq3fMvs+pMVHKj4ixOeakkqXXzUbytesoU5HQHoCAAAAAAAAANDSYlLaGmZZOzcFrG/mzg0Bqw3gyOJat1dwuPF+JJk71gek78FtxscHJ7bvKruT43jN1rpLX5955g7z349rXVXK2bvNMD/STP+rsrTIMAuLivOrlj/ComJ95pUlR/cFgAAAAAAAAAAAAAAAAIDGapfayjDbsHVnwPqu37IjYLUBHFmHNq0VFRFumK/bvD0gfX/daLzPYfeO7RXkND53EvxXVFImr9drmMfFGF8rqKniYqJ95gXFJQHrbYb8wmKfeVhocPMMAgAAAAAAAAAAADQCV4gBAAAIgB49ehhmO3fuVEVFhcLCwkzvu27dOtNrAmg4i8WigQMHav78+fXmy5YtM72ny+XS2rVrDfNBgwaZ3vNYlJdnfGHW6Ojo5hsEAAAAAAAAAAD4rWtr44uR7ckuVkV1rcKCHab33bQ/3/SaABrOYrGob/skLdx8oN581a4s03u6auu0cb/xd4t92yeZ3vNYVOWq9ZnbrNZmmqTxAnEf+qUn6Yd1+wzzkgqXkqLN31+opMJlmMWEc+IjAAAAAAAAAMDxKal9V8Ms/+Bu1VRVyBli/r/LZ+7cZHpNAA1nsViU2qWfdv36S715xqZVpvesq3Epc8dGwzyta3/Te0JK7tBNjqAQ1bqq6s0zNq3SwKnnmtrz4La18rjrDPO0rv38qldXU22YWWyB+17darP5zN11vr8vBwAAAAAAAAAAAAAAAI5V3Tp1MMx27T+oisoqhYWGmN53/bZdptcE0HAWi0X9e3bVz8tW15uvWLfZ9J6umhqt37LDMB/Qq5vpPf/oqmtqfOY2q+/9J5viSOciqq013v/0aJBfWGyY2Ww2RYSFNt8wAADAFBnrF+uj206tN+sx4WxNvu3FZp4IAAAAwPFq6d4SnfHWlnqzM/om6NkZHZt5IgDAH5G9pQcAAAA4HvXu3VsOh0O1tYefmM7j8WjBggWaOnWqqT3dbrcWLlxoak0A/jvxxBM1f/78erOdO3cqIyNDbdq0Ma3fkiVLVFVV/4lFJWncuHGm9TpWVVRUaMcO4x2T27dv34zTAAAAAAAAAAAAf3VPi5fDZlWt23NY5vF6tWTbQU3sa+6/97s9Hi3bfsjUmgD8N7J7qhZuPlBvtie7WAfzS5UaH2lavxU7slRVY3yim1E90kzrdSzLK630mYcHO5ppksYLxH0Y07ONfli3zzDfkVmozq1j/a7rS2FZlfLLjPcZSIuPMLUfAAAAAAAAAABHi1bpPWSzO+SuO/w4Xq/Hoz1rF6vr8Emm9vS43dq7fqmpNQH4L33ASO369Zd6s/yDu1WcfUDRyeZ9t7tv4wrVuoy/k0sfOMq0Xvg/NrtD7XoP1c5VP9eb71q9wPSeO1cZ17RYLEof4N9zbXeGqKaqvN6ssrjQr1r+qCjK95k7gsy/uBwAAAAAAAAAAAAAAABwNOjVJV0Oh121tYefO8Tj8WjhirWaPHa4qT3dbreWrFpnak0A/hsztL9+Xra63mzXvgPKyMxWm5Rk0/ot+3WjqqpdxvMMG2BaL/xbSFCQz7ygqDhgvfOPUDsk2PdsLW3dFuPr9aS2SpTNZmvGaQAAAIDjX0HGdmWsW6zs7WtUdGi3SnMPylVRqjpXtWyOIDlDwhQWm6jYtE5K6NBD7QaMVVKnvrJYLC09uk+11ZU6tGmFcvds+vf9yjmgmqpy1VZVyGK1yRkSJkdImCLiUxTVqq2iW7VXUqc+imndoaVHBwAAAAAc4+wtPQAAAMDxKCwsTIMGDdLSpfWfZPXdd9/V1KlTTe05b9485eTkmFoTgP8mTJigu+++2zCfM2eOrrnmGtP6zZkzxzCzWq0aP368ab2OVT/99JNqamoM8y5dujTjNAAAAAAAAAAAwF9hwQ7165CklTuz6s0/XrJNE/u2N7XnzxszlFtSaWpNAP4b3bONHvl4mWE+b91eXTK+j2n95q3ba5hZLRaN7mHeBTyPZftzS33mqfGRzTRJ4wXiPpzYq63PfPWubJ08qKPfdX3W3J3tM++UEmtqPwAAAAAAAAAAjhbOkDClduun/RtX1puvnfuRug6fZGrPnSt/Unlhrqk1Afiv46Cxmvvaw4b51qVzNWzmZab127Z0rmFmsVrVceAY03rh9zoOGqOdq36uNyvM2q+cvduU1L6raf18PddJHborIi7Jr3qhUTGqqSqvNyst8P1db1OU5Ne/j9V/hEXHB6w3AAAAAAAAAAAAAAAA0JLCQkM0oFc3LV+zsd78g6/mavLY4ab2/HHxSuXkF5paE4D/TjxhsO575jXD/Lufl+rKc2ea1u/bn5cYZlarVScOH2RaL/xbVESYbDab3G53vXlWbn7Aeh/KyfOZJ8TGBKx3U23avluZPubv3L5NM04DAAAAHL9cFaXa+N272vD9OyrM2GG4rs5VqTpXpSqL85S3Z7O2//KFFr/5iCLiU9R76oXqM/UihR5Fx3/Vuqq0Y9FX2vzDhzq0abnctcbXAzUSEhmrVt0Gqt2AseoweIKiU8w9jzgAAADwR1ZYUasNWRVaf6hcGzLLtT6zQlmlxp/bz+iboGdnmHutBKA52Ft6AAAAgOPV5MmTtXTp0nqzL7/8UiUlJYqKijKt39tvv21aLRz/vF5vS49w3BowYIBSU1N18ODBevMPPvhA11xzjSm9PB6PZs+ebZifcMIJiouLM6XXseyLL77wmQ8bNqx5BgEAAAAAAAAAAI02rnc7rdxZ/4XDvl+zR6WVLkWGBpnWb/birabVwvEv/50bWnqE41bfdklKiQ1XZmH9Fyv8bNkOXTK+jym9PB6vvlhhfADr4M6tFBsRYkqvY90P6/f6zDu2OnpPFvQfgbgPnVJi1TklVjsy6z9p3pJt9e9H0BRLtvqu2T892fSeAAAAAAAAAAAcLToPmaD9G1fWm21Z/J2qy0sUHG7ecbxrvv/QtFo4/j22uKilRzhute7SV1GJKSrJzaw3X//jpxo28zJTenk8Hm2Y/7lh3rbXEIVFxZrSywxn3v2Szrz7pYD22L1msf5x/SmG+el3vaiBU2aZ0qv7iCn67qX7DPP1P36qiZffbUqv3P07lLljg/EsI6f4XTMmOU3F2QfqzfL271B5Ub7CY8w/UfbetcYXfJKk2BQuogMAAAAAAAAAAAAAAIDj16RRQ7V8zcZ6sznzF6mkrFxREeGm9Xvvi+9Nq4XjX9UO3/t3ofH69+yi1smJOpSdW2/+0ZwfdOW5M03p5fF49Mm38w3zYf17KS7GvP3Ym+ofj9+jfzx+T0B7LFyxRpPOv84wf+2xu3T+zKlN6mG325WSFK8DmTn15svXbpLb7ZbNZmtSn/osXrnWZ942tZXpPc3y9Y8LfeZD+vZspkkAAACA45PHXae1X76upe8+IVd5SaPrlOVnasm//qpVH7+gYefdpv7Tr5DN7jBxUv/Uuqq05rNXtOqTF1RdVtykWlWlhdqzYp72rJinn166U13HnqaT73zNnEEBAACAP5DiqjptyCzXhswKrf////dgsaulxwKahbWlBwAAADhenX322YZZVVWVHnzwQdN6rV27Vh999JFp9QA0ntVq1axZxicNXbx4sTZsMD45pz8+//xzZWbWf/JYSTr//PNN6XMs2717t9555x3D3GKx6MQTT2zGiQAAAAAAAAAAQGPMGNbZMKuqqdOTX6wwrdeGfbn6csVO0+oBaDyr1aLThnUxzJfvyNTmjDxTen3z6y5lF1UY5mee0M2UPse6siqXFm2u/+KRkpQYFaoOSdHNN1AjBPI+nD3S+HWydk+ONu035/UqSTV1bs1etNUwDwtyaGB6smn9AAAAAAAAAAA42vQZb3xxjFpXlX5880nTeh3asUEbfv7CtHoAGs9qtarv+NMN830blitr1yZTem1eOEel+VmGef9JZ5nSB/VLaNNRad0GGOar5ryjutoaU3ot++x1n3m/iWf6XTM5vYdh5vV6tXOl8YWZmmL7Ct91W3XkIjoAAAAAAAAAAAAAAAA4fp0xdbxhVlXt0qMvvGlar3VbdujT734yrR6AxrNarTrrlAmG+dJfN2jjtl2m9Pryh1+UlZtvmM869SRT+uBwvbp0NMxKysq1fK05+xD/ltfr1Q+LVxrmVqtVPbukm97XDCVl5XrhX76vZzZmmPG+ugAAAAB8K87arw9umqKfX7lbrvISU2rWVJbpl9f+otm3TlN5gfGxjYG0Z+WPeuPiQVr05sOqLis2vX5lsXnnZQUAAACOZ/sLq/XKkkxd/fEOnfD3Nerx2Cqd8/ZW/fXHDH27pVAHi10tPSLQbKwtPQAAAMDxqmPHjho1apRh/txzz2nz5s1N7uP1enXttdfK4/E0uRYAc1x00UWyWCyG+aOPPtrkHl6vV4899phhHhYWpjPOOKPJfY51d999t2praw3zYcOGKS0trRknAgAAAAAAAAAAjdEhKVrDurQ2zP8xb722HSxoch+v16s7/rVAHq+3ybUAmOOckd3l4+tXPfPV6ib38Hq9+vvXxnXCghw6dXCnJvc5Hjz+2QpV17oN8zE92zTjNI0TyPtw5ohuctpthvlr89Y1uvb/+nz5DuWXVRnm43q3VbDTblo/AAAAAAAAAACONvGpHdS+73DDfOknrypnz9Ym9/F6vfryb7fKy3G8wFFjwJRZPo/j/fmdvzW5h9fr1S/vPmuYO0PC1Gvs9Cb3gW8Dps4yzMoKcrT6m3eb3KOsIEe/fvu+Yd621xAltDG+mI/hdj0H+8wXzX5JXpP3UcrYvFp71y0xzIPDo5TYrqupPQEAAAAAAAAAAAAAAICjSXrbVI0Y1Ncwf+mdj7Vl554m9/F6vbrxgae5TgxwFDl/xhSf+5c+8crbTe7h9Xr11KvG+y6GhYZo5uSxTe6D+g3t19Nn/uwbH5je85Nv52v/wSzDvEenDooMDzO9rxmeeOVtFRaXGuatkxM1fEDvZpwIAAAAOH5kbV2t964br6xtvwakfuaWlXrn2nEqyNgekPr18bjrNP/FO/TZPWepPN/47yAAAAAAzWPe9iI9NG+/vtpUoH2FrpYeB2hR1pYeAAAA4Hh2++23G2Z1dXU699xzVV5e3qQeDz30kJYtW9akGgDM1a1bN02dOtUwnz17thYvXtykHm+99ZZWrza+OOjll1+u6OjoJvUYM2aMLBaL4X8LFixoUv1Ae/bZZzV79myfa6644opmmgYAAAAAAAAAADTVdScPMMzq3B5d9fL3Kq+uaVKPp75YqVW7OPgLOJp0bh2rCX3aG+ZfrNih5dsPNanHB4u2aN3eXMP8vDE9FBUW1KQe0x75RPHn/93wv8VbDzapfnNYvy9Xr/+w3ueas0Z0a6ZpGifQ9yE5OkxnjjC+kOWHi7Zq6bamvV4lqaCsSg986Hu/gwvG+j6ZFAAAAAAAAAAAx4PRs643zDzuOn344BVyVTbtON75bz2pjE2rmlQDgLkS23VRl2ETDfMN8z/XvvVNO/7+12/f18Ftaw3zQadcoJCIqCb1ePVPJ+vPI2IM/9u9pmnHIh8PBkw+R2HR8Yb5D6//VZWlxU3q8d3L96umqsIwH+Xjd40vnYeMl83uMMwzd2zQ+h8+aVTt+ng8Hn338n0+13QfMVlWK6ccAwAAAAAAAAAAAAAAwPHt5svONczq6ty6+JYHVF5R2aQef33xTa1Yu6lJNQCYq2vHdpo8Zrhh/sm387Vkte/zzhzJO599qzWbthnmF595iqIjI5rUY+J5f1JI5xMM/1u4Yk2T6h/Lpo4b4TOfM3+Rlq3ZaFq/yqpqPfTc6z7XnDJ+pGn9zPTF3AV69o0PfK65+IxTZLFYmmkiAAAA4PiRtX2NPrpjpqpKCxu8jSM4TJFJbRQSFSc18HN4RWGOPrp9hooO7W7sqA1WU1Whz+6dpbVf+v4bCAAAAACAlsCZUgAAAAJo6tSpGjHCeMes9evXa8qUKSopKWlU/aeeekr33ef7BHkAWsadd97pMz///PNVXFzcqNq7d+/WjTfeaJgHBQXp5ptvblTt5rBu3Tpt2hTYgwVmz56tW265xeeatm3batasWQGdAwAAAAAAAAAAmGdi3/Ya2jnFMN+Uka+zn/pSpZWuRtV/4Ztf9fhnyxs7HoAAuvGUgT7za16Zp5KKxv3s780p1t3vLjTMgxw2XTO5f6NqN4efNuzXpv15Ae+zaX+eznj8c9W5PYZreraJ16geaX7XPh7uw2/deMogOWz176Lt8Xp1/T9+UFF5daPrezxe3fzP+cotMT7RX4+0eI3p1bbRPQAAAAAAAAAAOFZ0HT5J7XoPNcyzdm3Sm7edqeryxh3Hu/D95/XjG39t7HgAAmjs+Tf5zGc/fJWqyhr3s19waK++fs74OGG7M0gjz7qmUbXhH0dQiEacdbVhXlGcr0/++qdG19/w0xda8/2HhnlSh27qPmJyo2qHRkar6wkn+Vzz2ZM3K3OnORcB+uaFe7R33VKfa/pPPseUXgAAAAAAAAAAAAAAAMDRbPLY4Ro+oLdhvmHbLk2//FaVlJU3qv4zb7yvh557o7HjAQigW68832d+6e0Pqbi0rFG192Qc1G2P/N0wD3I6df3FZzeqNhqme6cO6teji881s66/Wwezc5vcy+v16pLbHtTOvQcM11itVp1z6iS/6u7NOKSlv25o6ng+LV61Tpfc9qA8HuPzLEWEherq808P6BwAAADA8agk54A+u+cc1VZX+Fxndwar56RzNf3+d3Td53t1w1cZuuKdtbr24x26+dtsXfjqIo246C7FtfX9N05FYY6+uP8C1VT57tcUta4qfXLn6dq3ev4R18amddKAmVdr2r1v6sJXF+lPn+7WTd9k6cY5mbr6wy265I3lmvnwhxpx8d3qMnq6QqMTAjY3AAAAAOCPo/4rfwAAAMA0zz//vOx2u2G+aNEi9evXTz/99FODa2ZlZemss87Sbbfd9rvbY2JiGj0nAHMNHz5cZ59tvOPrvn37NHXqVJWX+7fTfWZmpk466SSVlpYarrn99tuVlta0i0UG0rp169S7d29Nnz5dq1evNrV2TU2NbrrpJp199tk+d/SUpL///e9yOBym9gcAAAAAAAAAAIH11wvGyG4z3u1t+fZMjb3nfS3cbHwyi/+VXVyhS1/4Vvd/uPh3t0eHBTV6TgDmGtw5RTOGdjbMM/JLdc7TX6q8usavullF5TrzyS9UVmW83Z+mDlDruAi/6janVbuyNPbe93Xxc99oy4H8gPT4eMk2zXjsMxWWV/tc95ezRshisfhd/3i4D7/VLjFK107pb5jvyy3RtEc+UU6x/wc317k9uvLl7/XN6t0+1z1wzgi/awMAAAAAAAAAcKyadtMTstqMj+Pdt36Znrt4tHb9urDBNUvzs/X+Xy7Rty/95Xe3h0REN3ZMACZr22uI+oybaZgXZWXordvPlKvSv+N4S/Oz9M9bTperwvjCO6NmXa/opFS/6qLxRpx5jWJbtTXMtyz6Rl89+2e/6+5es1gfP3KNzzWnXP/XJn2HPHrW9T7zmqpyvXnrmdq3YXmje7jr6vTtS3/Rko9e9rkutWs/dRwwqtF9AAAAAAAAAAAAAAAAgGPJ3+69SXa7zTBfsnq9hp56sRYs+7XBNbNy83XeDffqrsdf/N3tMVFH73lJgD+aYf176Yyp4w3z/QezNOOK21ReUelX3cycPE279BaVlhufL+bmy2cprVWSX3Xhv5sum+Uzz84t0NQLb9DWXXsb3aOyqlqX3Pagvpz3i8910yaMUsd2/l0b6EBWjsadc7Umnf8n/bRkVaNnrI/X69VTr72ryRder6pql8+1f7nxcsVGR5raHwAAADjeedxuffv4Vaoq8X3e1E4nTNXFry/TSbc8p47Dpygo7Pefva02uxLad9fQWbfowlcWadyfHj9szW8V7N+mH5+/zTBvCo/brTmPXKbMLSt9ruswZKJm/f17XfLGco296mF1HjlNCe27KzgiWjaHU3ZnkMJikxSb1kkdBk/Q0HNu1il3v6GrP9yic575ToPOvE7hcckBuQ8AAAAAgOOf8VWqAAAAYIq+ffvqwQcf9Llm7969GjdunEaPHq0333xTGRkZh60pKyvT3Llzdfnll6tjx4766KOPDlvzt7/9zbS5ATTd008/rejoaMN86dKlGjJkiDZs2NCgej/99JMGDRqkXbt2Ga5JT0/XnXfe6e+ozc7r9erLL7/UoEGDNHjwYD3xxBPas2dPo+vV1dXp3Xff1YABA/Tss88ecf25556rU089tdH9AAAAAAAAAABAy+jVNkF/njnU55r9eaWa+dhnOuXhT/T+ws06mF962Jqyqhr9tGG/bnzjRw2+5S19uWLnYWsemsXFyICjyYOzRioqNMgwX7kzS5Pun63NGXkNqrdw8wFNuO9D7c0pMVzTPjFKN54yyO9Zm5vXK329apdG3/2eTnpgtl76bk29733+cHs8+nnjfk1/9FNd/cpcFZVX+1x/7qjuOrG38cUwj+R4uA+/dcv0IeqQHG2Ybz1YoEn3z9acVcbf//+vjfvzdOqjn+jz5Tt8rjvzhK4a08uc+wEAAAAAAAAAwLEgpVMvTbjM9zF1hVn79foNp+rVP03V6m/eU3H2gcPWuCrLtGPFfH36+A168uwB2vDT54etmXrdI6bNDaDppl73sILDowzz/RtX6sUrJihr16YG1dv160K9cNk4FRw0Pt41rnV7jT3/Jr9nReM5goI17eYnfK5Z+smreueu81Ve5PvE1pLk8Xi09NPX9Oatp6vWVWW4ru+E09Vx4Gi/5/2tNj0Gqs+4mT7XlBVk67XrTtEPb/xVVWXG+zDU58DWNfrH9ado4fvP+1xnsVh08vWP+lUbAAAAAAAAAAAAAAAAOJb16d5Zf7n+Mp9r9h3M1OQLr9eEc6/V259+o4zM7MPWlJVX6IdFK3TN3Y+p54Sz9Ol3Px225vE7rzNtbgBN99if/6ToyAjDfPmajRp1xuXauK1h531ZsOxXjTjtMu3ef9BwTYc2rXXblRf4PSv8d/qUcRrSr6fPNTv2Zmjk6Zfrxbc/VlW1y6/6Py1ZpZGnX6YPv5rnc11wkFOP3Ha1X7V/a+GKtZp68Y3qP+VcPfT317V5R+Ov1+P1evXNT4t14jlX696nXlZdndvn+hGD+urq805rdD8AAADgj2r9N2/p0KblPtcMOecmnXrf24pKbtOgmlabTf2mXaaz//aNQmMSDddt+XG2MtYu9Gvehljyr0e1e/n3hnlYbJJmPvyhZj70gVK6+X9+XovVqtY9Bmv0Zffr8nfW6eS7XldK14FNGRkAAADAbyRFODS+c4xuHpOqt2Z11dpbByg12vh6HsCxyt7SAwAAAPwR3HHHHfr111/16aef+ly3cOFCLVz47y8twsPDFR8fL7vdrpKSEuXl+b544GmnnaaLLrpIF198cb25xWJp3PAAGi0lJUVvvvmmZsyYYbhmy5Yt6t+/v8455xxdcMEFGj58uMLCwv6bFxUVacGCBXrjjTf0zTff+OwXFBSkjz/+WCEhIabdh+awatUqrVq1SnfccYf69OmjwYMHq2/fvurbt6+6du2q6OhoWa3W323j8XiUlZWlJUuWaNGiRfryyy914MDhJ8SuT//+/fXaa68F4q4AAAAAAAAAAIBmcP3JA7V+X66+XuX7xCbLth/Ssu2HJElhwQ7FhYfIZrOorLJG+WXGF1aTpFMGddQ5o7rrun/8UG9uEd+/As2tVUy4nr98gi74+xzDNdsPFerEez/QzGFddNYJXTWoU4rCgh3/zYsrqrVk60G9+8tm/bBun89+QQ6b3rhuikKcx86utl6vtHpXtlbvytZ9HyxSzzYJ6ts+Sb3axqtnmwR1bBWjqLAg2f7n+1dJctXWaWdmkTZl5Gnd3n+/x+YUVzSob/8OSfrrBWO4D78R4rTrreun6qT7Z6uypq7eNQcLynTRc99ocKdWmjG0syb2ba82CZG/28ensKxKP2/K0DerdmnO6t3yeL0++3ZKidHjF4417X4AAAAAAAAAAHCsGH3ujTq0fb02LfjK57q965Zq77qlkiRnSLjComNltdlVXV6qiuJ8n9v2HDNNA6fM0iePXltvznG8QPOLjG+lM+56Ue/cdZ7hmtx92/T8pWPUZ/xp6n/S2Wrbc7CcIf93HG9labH2rF2s1d+8o21LfV9Exe4M0qyH3pIj6Ng6jvd40HXYRJ1w5tVa8tHLhms2L5yjXb/+oqGnXqze42YqOb2HbPb/+86/OOegti/7Qcs+f13Zu7f47BeX2kHTb33alNlPufEx7d2wXKV5mYZrPO46zX/zCS2e/bL6TTxDHQeNUbveQxUek/D7dR6PcvZs0d71S7Vpwdfas3Zxg2Y44cxr1K730CbdDwAAAAAAAAAAAAAAAOBYc8sV52nN5u36Yu4Cn+sWr1qnxavWSZLCw0IUFxMtu82m0rJy5RUW+9x2+qQxOn/mVF3x50frzdm/FGh+KUkJevWvd+msa+80XLN11z4Nm3GJzpw6XufOOElD+/VSWOj/7R9aVFKqhSvW6l+fzNF3C5b67BfkdOq95x5WSDAXum0OFotFrz56l0aefpnKKioN11VUVunWh5/V4y+9pXNnTNaowf01bEAvRUdG/G5dbW2d1m/dqUWr1urjOT9q7ebtDZrjkduuUYc2qU26L9K/X4tbd72pR198Ux3bpWlov57q3a2T+nTrpG6d2is2KlI2m+1323i9XuUVFmvluk1avGq9vvt5iXbszWhQvzatk/Xecw8fVhMAAACAbzVVFVr6zhM+1ww68zqNvPieRtVPaN9dZz/1ld69brxqKsvrXfPji3fo4teWyFLP+VgbI2PdIq386DnDPL5dN532yGxFJLQ2pZ/N7lDXMTOkMcbXdQUAAABgLCHcoV6twtQ7JUx9UsLVKyVMrSL5fgp/DMfOFWMAAACOYVarVe+9955KS0v1ww/1X7zzf5WXl6u8vP4vNv7X4MGD9fbbb/tc43A4fOYAAmP69On6y1/+ogcffNBwjdvt1rvvvqt3331XVqtVSUlJCgsLU2lpqXJzcxvUx2Kx6B//+If69etn1ugtYv369Vq/fv3vbrNYLAoPD1dUVJScTqeKiopUUlIij8fjd/1+/frphx9+UGhoqFkjAwAAAAAAAACAZma1WvTK1ZNUVlWjBZsadjKIiupaVVTXNmht/w5JevHKiT7X2O3mHIQGwD9TBqbr1umD9dQXKw3XuD1efbxkmz5esk1Wi0UJUaEKDbKrvKpGeaVVDepjsUjPXDJOvdslmjV6s/N6pY3787Rxf95hWXiwU5GhTgXZbapw1aqsqkZVNXWN6tOnfaI+uPVUhQaZv1/KsX4fuqfF6+WrJ+nSF75Tndv4++2VO7O0cmeW7nznF9ltVsVHhshhsyqvpFLVte4G90uKDtNHt01XRIjTjPEBAAAAAAAAADimWK1Wnf2X1/SvijLtXPVzg7apqSpXTVXDjuNN6zZAZ97zss81NhvH8QItoceoqRp38e2a/6bxiY09brfWzv1Ia+d+JIvVqvCYRDlDQuWqKFN50eHfR9bHYrFo5u3PqnXn3maNDj9NueYB5ezZql2rFxiucVWU6Zf3n9Mv7z8nuzNIYdHxstkdqiwtUnV5SYP6hERE6/xH3lZwWKQpc4fHJOj8R9/R6zdMl6uyzOdaV2WZln/xTy3/4p+SJLszSCERMXIGh6iqrFhV5SXy+nl8dZeh4zXlmgcaPT8AAAAAAAAAAAAAAABwrLJarXrr6ft0WnmF5i9Z1aBtyiuqVF7RsPOTDOzdXW88ca/PNQ47lwgEWsK0CaN017UX69EX3zRc43a79cFXc/XBV3NltVqVGB+jsJAQlZVXKLegqEF9LBaLXnr4DvXt3tms0dEAXdLb6s2n79PZf7pLdXW+z8+TV1isZ9/4QM++8YEkKSQ4SDFRkXI6HCoqKVVpeYW8Xq9f/S85c5quueCMRs9vZNe+A9q174D0+Xe/uz08LESR4eEKDnKqpLRcxWXlcrsbfl6i/2jTOllz335eiXExZo0MAAAA/GFs/uFDVZXkG+aJ6b004qK7m9QjNq2Txlz5sOY9c2O9eWHGDm1f9JW6jp7epD6SVFdTre+fvt7wWLXolPY684kvFBod3+ReAAAAABonPT5Y149qrT4p4eqVEqbWUUEtPRLQYrhCFAAAQDMJCgrSnDlzdP7555tad/z48frhhx8UGhqqqirjnXSDg4NN7Qug4R544AHddtttDVrr8XiUlZWlXbt2KTc3t0HbWCwWvfTSS6a/vxwtvF6vysrKdPDgQe3Zs0dFRUXy+HniUEk69dRTtWDBAsXGxgZgSgAAAAAAAAAA0JyCHHa9f8s0nXlCV1Prju6Rpk//PEOhQQ5V1dQZrgt22EztC6Dh/nzaMP1pyoAGrfV4vcoprtDenBLllTbsxGcWi/TEhWN15ohuTRnzqFZeXaPMwnLtzS1Rbkmlz/c7X04emK4v7zpNcREhJk94ZMfKfZg6sKNeu+YkOWwN22W7zu1RdlGFDuSXqbq24SdAap8YpW/uPUNp8eZcHBQAAAAAAAAAgGOR3RmkC5/4UP0mnWVq3Y4Dx+jSZz+TMzhUtS7j75zsQZzACGgpEy69U6NmXdegtV6PR2UF2So4uEflRXkN2sZisejUW55S/5PObsqYaCKb3aELHntP7fue0KD1dTUuleQeUmHmPlWXlzRom+DwSF3y9CdKTu/RlFEPk9atvy7926cKjfLvGOe6Gte/X6+H9qqytMjwZNdGuo+cqvMffVdWG/s6AQAAAAAAAAAAAAAA4I8pyOnUZ68+qVmnnmRq3ROHD9Q3bz2r0JBgVVW7DNcFBzlN7Qug4e694TLddNmsBq31eDzKzi3Q7v0HlVtQ1KBtLBaL/n7/LZo13dz3FzTM1BNH6P3nHlFIsH/78VdVu5SZk6d9BzNVUlYur9fr1/ZXzpqpFx663a9tmqq8okqZOXnak3FIBcUlcrsbfl6i/xjav5d+/vAVtUtLCcCEAAAAwPFv4/fv+swnXP+UbHZHk/v0nny+UroPMsxXzv57k3tI0qqPXlBpTka9md0ZrOkPvKvQ6HhTegEAAABonBM7xeiOcW10UrdYtY7ivEb4Y2vYlT4AAABgCqfTqbfffltvvfWWYmJimlTL4XDoL3/5i7799ltFRv77wmpFRcY76IWGhjapH4CmeeKJJ/Tiiy/K4Wj6F5+/FRkZqS+++EJXXXWVqXWPJ1FRUXrhhRf0+eef//f9EgAAAAAAAAAAHPucdpteumqSXrhigqLDmrYzqMNm1a3TB+vDW09VRMi/axVXVBuuD3Ga+50PAP/cf84IPXHhGDls5u4GGxHi1Ns3nqKLx/U2te7xJj4iRM9dPl5v3XCywoOPzZPANed9mDa4k766+3SlxIYHpP5J/Tto7v1nqV1iVEDqAwAAAAAAAABwLLE7nDrr3ld0xt0vKSQiukm1bHaHxl18uy5+6iMFh/37uLSqsmLD9Y4gjuMFWtKUax7UqTc/acoJjH8rKCxC5//1XQ2dfompddE4zuBQXfq3TzXw5PNNr53QppOufe1HpXUfYHptSWrTc5Cue+Nnte01OCD1f8vmcGrSFffo/Effkd3JSfYAAAAAAAAAAAAAAADwx+Z0OvTGk/fqH4/drZioiCbVcjjsuuvai/XFP55WZHiYJKmopNRwfUgw++8ALenR26/Vs/fdIofDbmrdyPAwffTSX3X5OTNMrQv/nDJ+pH756DV1TW8X8F7hYSF6+ZE/69n7b5HFYgl4P7MEOZ2657pLNe+dF5SSlNDS4wAAAADHpJLsDOXu2mCYJ3fpp1bdBprWr9+plxtmubs2KGfn+ibVrywp0IrZfzfMT7jwTsW37dqkHgAAAAAAmMncq9IAAACgQS688ELt3r1bd911lxIS/NvxyOl06uKLL9bGjRv1wAMPyOH4vxNEFhcXG26XmJjY2HEBmOSaa67RihUrNHToUFPqnXzyyVq7dq2mTZtmSr3mEhUVJacz8BfoDA0N1Y033qht27bp2muvPaZ2UAUAAAAAAAAAAA139sjuWv30Rbpp2iDFR4T4ta3TbtOsUd218K/n6c+nDZPDbvtvVlrpMtwuPtK/PgDMd8n4Ppp7/1ka2DHZlHoT+7bXzw/P0uT+HUyp11yGdUnRyO6pcv7m/StQEiJDdNuMIVr19IWaNaqHaXWPh/twJIM6tdIvj5yri8f1ks1qznfXKbHheuXqSXr3plMU6+fvPwAAAAAAAAAAjncDJp+j22av1djzb1ZYdLxf29ocTg2Ycq5ufHuJJlx6p2z2/zuOt6qsxHC78Bj/+gAw37CZl+ma135Umx6DTKnXdfgkXf/Pheo+Yoop9WAOuzNIp//5Oc168E1FJaY0uZ7VZteIs67Rn16fr4Q2nUyY0FhMchtd9dL3mnnH3xWdlBqQHl2HT9INby3S2AuOrYv/AAAAAAAAAAAAAAAAAIF23swp2vzjR7r9qguUEBvt17ZOh0MXnDZVq79+W/fecJkcDvt/s5KycsPtEuNiGjsuAJNcee5MLfz4Hxrc15xzzUwZe4KWf/GmTh430pR6aJpeXTtqxZdv6eHbrlF8TLTp9W02m86ZNknrvvtAF51xSpPrhYaEKDQk2ITJfHM47Dp/5hSt+fYd3X3dJb/7vQUAAADAP/vX/uIz7z35AlP7dR45TcERxv+mtPnH2U2qv/bL11Xnqqw3i0xKU//pVzSpPgAAAAAAZuObLgAAgBYSExOjRx55RPfdd5/mz5+vH3/8UWvXrtXOnTtVVFSkqqoqhYaGKjIyUh06dFDPnj01duxYnXTSSYqMjKy3ZmZmpmG/5GRzLkYIoGn69eunpUuX6ssvv9Szzz6rX37x/YXp/7JarZo6dapuuukmjR07NkBTBtaMGTNUVFSkpUuXasGCBVq0aJHWrVun0tLSJte22+0aNmyYzjnnHJ111lmKjY01YWIAAAAAAAAAAHC0iw4L1t1nDNdtM4Zo4eYD+mVzhjbuy9OenGKVVLhUVVOnkCC7IkKcapcQpa6pcRrRPVXjerdVREhQvTWziyoM+yVGhQXqrgDwQ+92ifruL2fqu1/36JW5a7V02yG/trdaLJrQt52uOqmfRnZPC9CUgTWqRxuN6tFG5dU1Wrj5gBZszNDq3dnaeiBftW5Pk+tHhDh1Yq+2OmVwR03u30FBATjJzvFwHxoiJjxYT150oq6Y1E+vz1un2Yu3qby6xu86/Tok6aITe+n04V1a7L4AAAAAAAAAAHAsCI2M1qQr79W4S+7Q7tW/aOfqX5S5c4MKDu5WVVmJal1VcgSFKjgsQrEpbZXUoZvS+41U56HjFBxW/3G8pfnZhv0iYpMCdVcA+KF15966+pW52rLoWy3+6GXtXbfEr+0tVqu6DpuoEWddo/T+XDTnaNb7xOnqOmyCVn3znpZ98pryD+72a3tnSJj6TzpLJ5x5tRLadAzQlIezWCwafMoFGjD5HG38+UutnTtbu1b/InddbaNrRsQlq/eJ0zXo5POUnG7OxaMAAAAAAAAAAAAAAACA41FMVKQeuPlK3f2nS/TzstX6aelqrd+6Q7v2HVRxaZmqql0KDQlSRFiY2qelqEfnDho1pL8mjhqqyPD6zzmUlZNv2C8pPi5QdwWAH/p276wFs1/V1z8u0gv/+kiLVq71a3ur1arJY4bpuovO0uihAwI0JRrL6XTolsvP1dXnnaYPv5qnD76aq6W/bpDH0/hzF7VPS9EZU8fr4jNOUbu0FNNmHdi7m7JWfa9VG7Zo0cq1WrxqndZt3qGC4pIm17ZYLOrXo7NOmzJOZ58yUSlJCSZMDADNo6IoT5mbVyh3zybl7t6okuwM1VSW/f//ymWx2uQIDpE9KETOkHBFJLRWVFIbRSanKb5dN7XqOlBhMYF936suL1HmllUqzNihwgM7VXhgpyqKc1VTWa6aynLV1VTL5giSIzhU4XFJikhorYT23ZXUua/a9hutIIPj1Y4GBRk7tGfFPGXvWKv8fdtUWZz378fdYlFQeJQiElKU3Lmf2vQbpfShJ8lmdzS6l6uiVLuWfafMLSuVu3uTyvIOyVVRqjpXtRzBoYpISFFcmy5K63OCOo84RWFH2TF7ubs3as+KecrZtUEF+7erqrRQNZVlkixyhoYrMjFVcW27qk3fEWo/aELAX5ctxev1Kmfneh3avEI5O9aqOGu/SnMPqKayXLXVlbLa7HIEhyosNlFRye2U1Km3UnsOVWrvE5r0+mkMj7tOhzavVO7ujcrdvVEF+7fLVV4iV0WpairL5HHXyR4ULHtQ6L9njklUZFKaopLSFN26g1p1GaC4Np1lsVqbdW4cXbK3rfGZp/Yebmo/m92hlO6DtGfFvHrznYvn6MSrH21U7boal9Z9/U/DfODMq2VzOBtVGwCOFfnltVp1oFSbsyq1ObtCB4pdKnO5Ve6qU7nLI5tVCnFYFeywKdxpU0qUU2nRQUqNDlLXxFD1T41QfHhgP9OUVNXp14Nl2plXpd35VdqVX6W88lqVu9wqr3HLVeeR02ZVqNOqxHCnUqKc6pYUpj4pYRrRIUqRwUfvOat35VXpxx1FWneoXDvyKpVXXquKGrcskqJC7GoV6VSflHCN6BClCV1i5LA1/nNYaXWd5m0v0uqMMm3OrlBmaY3KqutUXedRqMOmVpFOdUoI0fB2UZrSPVaJEUfX78BNWRWav6NIm7IqtCOvSoWV/34NWCxSmNOm1OggdU4I1fD2kRrXKSbgr8uW4vV6tTGrQiv3l2l9Zrkyilw6WOJShcutylq37FaLQhw2JYY71CYmWL1ahWlw2wgNaxfZpNdPY9S5vVp9oEybsiq0ObtCO/OqVFxdp7Lqf7/H1HmkYIdVIQ6rQh1WJYQ7lRrtVGp0sDrEBatv63B1ig+R1Wpp1rkB4Fhw9H66AQAA+INwOp2aPHmyJk+e3ORaK1asMMw6dmy+EwI2xIIFC5q130UXXaSLLrqoWXsCRiwWi6ZPn67p06fr4MGD+u6777R06VJt2bJFGRkZKisrU3V1tUJCQhQZGakOHTqoR48eGjFihE466STFx8c3y5yB/DkNDQ3V+PHjNX78eEn//sfKvXv3at26ddq6dasyMjJ04MABHTx4UIWFhaqsrFRVVZVcLpecTqeCg4MVGxurVq1aqW3bturZs6f69u2rkSNHKiIiImBzAwAAAAAAAACAo5vTbtP4Pu00vk+7Jtf6dbfxRTXbJ0U1ub6Zvrr79Gbtd86o7jpnVPdm7QkYsVgsmjIwXVMGpiuzsEw/rt+vVTsztf1QoQ4WlKmiulbVtXUKdtoVEeJUu4QodUmN1ZDOrTWud1vFRYQ0y5yB/jkND3ZqyoB0TRmQLkmqrqnTxv152pSRp4y80n//l1+qwrIqVVTXqtJVq+pat+w2q5x2myJCnIqPDFFSdJjSk6PVKSVW/TskqWebhGY7EON4uA8N0alVjB6/cKwenDVSK3ZkauHmA9pyoEC7s4tUWF6tiupauT0eBTvtigkLVmp8hDqnxGpAerJG90hTavzRe3INAAAAAAAAAACORnaHU12GTVCXYROaXOvAltWGWVxq+ybXN9OVL8xp1n4Dp8zSwCmzmrUnYMRisajHqKnqMWqqSnIPafvyH7V/00rl7t2u4tyDcv3/k97bnSEKDotQbEpbJbXvqna9h6rzkPEKi26ei2E198+pGdL7j9Bji4taeoz/coaE6YTTr9AJp1+hrF2btGPFfB3avl65+7errCBHrspyedxuOUNCFRIRrfi0jkru0F3pA0Yqvf9IOYKaZ5+B+tjsDvWdcLr6TjhdNVUV2rdhuQ5sXaOcvVtVlJmh0oJsVZeXqq6mWh6PWza7U46gYIXHJCgiPlkJbf59X9r3GaakDt1lsRw934sDAAAAAAAAAAAAAAAARzun06FJo4dp0uhhTa61asMWw6xD29Qm1zfTvHdfaNZ+58+cqvNnTm3WnoARi8WiaRNGadqEUTqYnat5vyzX8rUbtXXXPh3MylFZRaWqXTUKCXYqIixM7dNS1L1Tew0f0EcTRg5RfGx0s8zZ3D+nZhg1pL+qdixp6TEUGhKsS86apkvOmqbi0jItWrlOazZt1dZd+3QgM1vZeYUqKSuXq6ZGHo9XQU6HQoODlRgfo5SkBHXu0Fa9u3bUiEF91bFdWsDmdDodOmFgH50wsM9/bzuQlaON23Zpy869OpiZo4PZOTqYlav8ohJVV7tUWV0tV02t7DabgoOciooMV3JCnNJSktW9Y3v16tpRJwzso7iYo+v8eADgi7uuVjsXfa3N8z/S/l9/lsdd52ux3LUuqaxYklR4YOdhSyKT2iitzwnqPHKa2vUfI5vD2eT5MtYu1L41C3Rg/WLl7dkkr8fjc5s6V6XqXJWqKslX3p7N2rNiniTJarMrrc8I9Zl6oTqdcLIsVmuTZqvPkrcf17J3n6g3G3be7Trhgjt+d5vX69WORV9p5UfPKWfHOsO6dYXVqijMUfb2tVr39T8VGp2gAaddrYEzr/brMS7I2K5l7z6lnUvmyF1bU++amsoyFezfroL927Vj0Vf6+eW71XXMDJ1w0d2KSjLvd7O/j5W7rlabf/hQqz95sd7X3n9UlbhUVVKgnJ3rteXH2bLaHep0wskaOusWJbTvZtr8Lak4a5/WfvWGdvzyhcryMw3XuT1uuWtdqi4rUsH+7dqzYq4kKTgiRl1GT9eg069VdEpgj8fM2bVBm+a+r20LPldVSb7PtTWV5aqpLJcklWTtU+aWlb/LnaERatV1gDoOn6zOI05RWGxSwObG0cnXz35wRIxiU82/TnCrrgP++3vkf5XlHVL+vm2Kb9fV77p7Vs4z/JmwB4Wo+4Sz/a4JAMeCWrdH324p1Cfr87Rwd4nqPF7DtXUeyVXnlqrckqRd+VWHrUmLDtKwdpGa2iNOozpEyWlv2mf8WrdHi/eUaOHuEi3dV6ot2RXyMaIkqcrjUVWtRwUVddqaU6n5O4olSXarRcPbR+q8gUma3DU2IOflfvrnA/rbgoP1ZjePSdUtY3//+d3r9WrOlkK9vPiQ1mdWGNatLqtVTlmt1h2q0L9W5Sg+zKErhrXS5cNa+fUY78yr1DMLDuq7rYWqcdf/QJa53CrLq9KOvCp9s6VQ932/T9N6xumOcW2UGh3U4F5H4u9jVev26ON1eXp1aVa9r73/cNXVqbCyThsyK/TJ+jw5bBZN7harG0alqmtSqGnzt6T9hdV6a2W2vt5coKzS+v+OlCS3xytXXZ2Kq+q0I69KP+7497kQokPsmtYzTlcOT1G72OCAzropq0Kz1+bqy035Kqjw8e8bkspdbpW7/v3+sr/IpdUHfp9HBNnULzVck7rEakr3WCVGNO3fNwDgeGFv6QEAAABgnuXLlxtm3bs3/sKY+/bta/S2x7MFCxa09Ag4DqSmpuryyy/X5Zdf3tKjtCiLxaIOHTqoQ4cOLT0KAAAAAAAAAACAJGn1rmzDrEvr2EbXXfvMJY3e9nj21d2nt/QIOA6kxEbogrE9dcHYni09SosLdto1qFMrDerUqqVHabTj4T74EuSwa1SPNhrVo01LjwIAAAAAAAAAABooY/NqwyyxXZdG1/3zJxsave3x7MoX5rT0CDgORCW21uBpF2rwtAtbehQEWKuOPdWq47G5v4AzJEydh4xT5yHjWnoUAAAAAAAAAAAAAAAAAH5auW6zYdatY7tG193+86eN3vZ4Nu/dF1p6BBwHUpMTdclZ03TJWdNaehQESHRkhE4ZP1KnjB/Z0qM0SFqrJKW1StKUsSe09CgA0Cwy1i/W/BduV8H+7abVLM3J0OZ5Gdo87wMFhUfp7KfnKKG9f9dt9Hq9ylj7i7b98oV2Lp6j6rIiU2bzuOu0f80C7V+zQPHtumnMlQ+p3YCxptRujKJDezT3mRt1cMMSv7etLM7Tojce1OZ5H+jU+95WXJvOPtfX1VTrl3/cr3VfvyGvx+NXL4+7Tlvmf6xdy77ThBv+pm5jT/N73qbK2bVB3z91nfL2bPJ7W09drbb/8rl2LPpKfU+5RKMvv192Z3AApgy88oIsLXz9AW39+TN5Pe5G16kuK9L6OW9qw7dvq8/UCzXyknsVFBZp4qRSRVGeFr5+vzb/OFvyek2pWVNZ9t+f4Z9eulPDzr1Nw8+/3ZTaODaU5h00zGJS0wPSMzatk8/8379Tuvpdd9vPnxlmbfuNVnB4lN81AeBot3Rvie7+Zq925FWZVvNAsUsH1uXpo3V5igq26dNLeqhbUphfNbxerxbtKdHXmwr07dZCFVfVmTJbncerhbtLtHB3ibomhui+k9ppVHq0KbUbY29BlW77ao+W7Sv1e9v8ilo9+mOGPlqXpzfO7qKOCSE+11fXevTID/v11spsefz8KFjn8eqzDfmat71Ij5/SQdN7xfs9b1NtyqrQTV/s0pbsSr+3rXV79dWmAn2zpUAXDkrW3RPaKthhDcCUgZddWqNHftivLzfly+3fn5G/U1xVp7dX5ei9X3N03oAk/Xl8G0UG280bVFJ+ea0e/mG/PlmfZ9afHypzuf/7M3zvd3t10+hU3Tw2zZziAHAMM/cdHAAAAC2moqJCixYtMswHDBjQjNMAAAAAAAAAAAAAwLGrorpWy3ccMsz7tE9qxmkAAAAAAAAAAAAAAC2tpqpC+zYsM8xbd+nbfMMAAAAAAAAAAAAAAAAAAACgxVVUVmnJ6vWGeb8eXZpxGgAAAODo5nHX6aeX7tS6r/8Z0D6u8hK5Kkr9366iVB//+bQATPR/8vdt1Sd3nq7+06/QmCsfltVmC2i//5WxbpG+fPBCucpLmlSn8MBOfXDTZM148AO17jG43jUlOQf0+b3nKH/f1ib1qqks1zePXanK4nwNmHFlk2r5Y/vCr/TdE1errqa6SXW8HrfWfvkPHdiwRDMf+kCRiakmTdg8Nnz3jha8eo9qKstNq+n1uLXu639q97LvNe0vb6lVV3Ousbpn5Y/65rErmvz69sXr8agsz/h8xTg+VZcVGWZBYVEB6Rkc7rtu1vY1ftesq3Fpz8ofDPMOQyb6XRMAjmZ1bq/+8t1e/WtVTkD7lFS7VVbt9nu70mq3znm7aZ+Vj2RbbpXOeXurLh2SrPtOaieb1RLQfv9ryd4SXf7hdpU04vH5rV35VTr1jY16a1Y3DWoTUe+ag8UuXfjeVm3LrWpSr3KXW3/6dKfyy2t12bBWTarljzmbC3TDZztVXedtUh23R/rnimwt21eqf83qqtbRQSZN2Dze/zVHD8zdr3JX014zv+X2SP9alaN524v0j7M6q19q/a8hf/20s0h/+mRnk1/fvni8UmZpTcDqA8CxxNrSAwAAAMAcb731lkpK6v8yr3PnzmrVqvn+QQYAAAAAAAAAAAAAjmUfLtqi0sr6dzZOT45WcnRYM08EAAAAAAAAAAAAAGhJv377vqrL6z8pd3xaR0XGJzfzRAAAAAAAAAAAAAAAAAAAAGhJ73z2rUrKyuvNOrVPU6vE+GaeCAAAADg6eT0effPYlVr39T9bepSjwpovXtOXD14gd2395z0NhH2//qxP7z5TrvL6r3Xpr+qyYn1x37kqztp3WFacuVcf3nKy8vdtNaWXvF79/Mrd2rH4a3PqHcG2X77QnEcvVV1NtWk18/du0Qc3TlbRod2m1Qwkd12tvn/6es175kbVVNb/d29TleVn6sNbTtHOJd80udaupd/q87/MMu31DfxWncv4vSA4IjogPYPCfdfN2bnO75pZ21arzlVlmLfuMcTvmgBwtPJ4vPrTpzv1r1U5LT3KUeGNFdm67MPtqqnzNFvPhbuLdd47W1VS7TalXnGVWxd/sE37Cw//vbyvsFoz/7lJ23KNf8/5w+uV7p+7T99uKTCl3pF8tSlfV3+8Q9V1XtNqbs2p1KlvbNKeAnMek0CrdXt0yxe7dNtXe1TuMuc187+ySmt02psBzKf0AAEAAElEQVSb9f3WwibXmrutUBe9v8201zcA4MisLT0AAAAAmq62tlbPPfecYT558uRmnAYAAAAAAAAAAAAAjl21dW69Nm+dYT6+T7tmmwUAAAAAAAAAAAAA0PLcdbVa8slrhnmXoeObcRoAAAAAAAAAAAAAAAAAAAC0tNraOr30zseG+cRRQ5txGgAAAODotuy9p7T9ly8avoHFouCIaEXEpyg6pYPCYpPkCA4L2HyNYXMEKTQ6QdEp7RUWmyR7UKhf2+9e9r3m/f3mAE33e3l7Nuurhy6Su7bGcI3V7lB4fCtFxKfI5nA2qG5VaaG+fugSeT2e39xWpI//fJrKcg8ab2ixKCQqTlHJbeUIaeDz6vXqx+duU3V5ScPWN1LWtl/1/ZPX/u4+/S+bI0gRCa0VndJeIVFxDa5dlp+pT+46UxVFeWaMGjDu2hp99dBF2jT3Pb+2c4SEKTIpTeFxyQ1+DblrXfr6kUu1Z+UPjRlVklSQsV1z/nqlvB53g7dxBIcpLDZJ0SntFZmUpqDwKFmstkbPgD8uf153ZtYtOrRHNVUVftXMWLfYMHOEhCmuTWe/6gHA0ezZXw7q680FDV5vsUjRITa1inSqXWywkiIcCnVaAzih/4LsFsWHOdQuNkhJEQ6FOPybb972It3x9Z4ATfd7W7IrdPnsHapxew3XOGwWJUc61SrSKafN0qC6RZV1uvKjHfJ4vL+5rVbnvL1Fh0qM/9axWKTYULvaxAQprIHPq9cr3Tlnr0qq6hq0vrHWHizTTZ/vksf4oVKQ3aKUKKfaxQYpNtTe4NpZpTU6752tyi+vNWHSwKmp8+iK2Tv04Vr//k4Kc1qVGh2k5AhHg19Drjqvrvp4h+bvKGrMqJKknXmVuvaTnXIb/8l4mFCnVYnh//75TY0OUlSwTbaj6y0GAI56Df8NCAAAgKPWHXfcoR07dhjms2bNasZpAAAAAAAAAAAAAODY9cDsJdqdXWyYnzasS/MNAwAAAAAAAAAAAABocd+9fL/yD+wyzPtOOL0ZpwEAAAAAAAAAAAAAAAAAAEBLu/vJl7Rz7wHD/KyTJzbjNAAAAMDRq+jQHi3/4G8+11jtDnUcNlntB45TctcBik5pJ0dQyGHrPG63SnMylL9vq/L2blHm1tU6sH6x6lxVgRpfdmewUnufoOROfZSQ3lMJ7bsrKrmtbA7nYWtrKsuUs2ujsnes1bafP1XOzvU+a2+e94HSep+gnhPPCdT4qqup0tePXqaayvLf3W6xWtVx2GSlD5usdgPGKjwu+Xd54cFd2rX0O635/BWVF2Qb1s/ZtV7r5rypftMuldfj0TePXaGS7P2HrUvu0l9dRp2qDkMmKKZ1uqy2/7ukemVJgfasmKv1c95S1rZfDXtVFudp0RsPasINTzf07vvFXVutb5+4WnU11YdlMa3T1Wvy+eowZILi0jrLYrX+N3NVlOrghqXauuAz7Vj0lTx1tYY9SrL26etHLtVZT3zxuxpHk++evFa7l31/xHVpfUaow5CJSu01TIkdeh72M1FekKV9v/6sXUu+1a7l30teb711PHW1mvPo5Trv+R8Um9bJ73l/fP521bkqfa5J7NhbHYdPUZu+IxXTOl1hMQn1rqsqLVT+vq3K37dVubs2at/qn1SWn+n3TDi+2IOCD3sP/Q9XeUlAerrKS30v8HpVkr1fCe27N7hm9vY1hlls646G70m11ZXKWLtQe3/9Sfl7tqgoc49cFWVy17rkCA5RUFiUIpPSFJvaUa26DVTbfqMVldymwXMBgNn2FlTpuUWHfK5x2Cya2CVGYztGq19qhNrGBinEYTtsndvj1YFil7bnVmprTqV+PVCmpftKVV3rCdT4CrZbNKxdlHqlhKl7cpi6JYWqTXSQnPbD36fLXW5tyqrQukPl+nJTvjZkVvis/dG6PA1rH6kz+yYGanxV13p0zSc7Ve5y/+52q0Wa1DVWE7vGaHR6tJIifv/ZcXd+leZtK9Try7OUXWb8eXpjVoXeXp2jiwYny+Px6k+f7lRGkeuwdf1ah+vkHnEa1zla7WNDZLdZ/psVVtTqhx1Femd1jtYerP93vCTlV9Tq0R8z9PgpHRp69/3iqvPo+s92qbru8M/J7eOCdW7/RI3rHKOO8SGyWv9v/tLqOi3fX6ovN+brmy2FqnXX/zlbkvYXuXTVxzv00YXdf1fjaHLj57s0b3vREdcNbx+pcZ1iNLRdpLonhR72M5FdWqNfdhdr7rZCzdteZPTnh2rdXl37yU7NuaKXOsYf/u8OR3LnnL2qOsJ7QM9WYTqpa4xOaB+lDnEhig931LuusLJW23MrtT2nSpuyK7RgV7GySmv8ngkA/gjsR14CAACAo9nHH3+sZ555xjDv16+fBg8e3IwTAQAAAAAAAAAAAMCx6csVO/XK92sN815tE9Q/PdkwBwAAAAAAAAAAAAAcXzb89IUWz37JME/p3Ftp3Qc040QAAAAAAAAAAAAAAAAAAABoSZ9+95Oef2u2Yd63e2cN6tO9GScCAAAAjl6rPnpenrpaw7zzqFM19sqHFJHQ+oi1rDabolPaKzqlvToOnyJJqnVVKWPNL9q+8AttX/il3LU1TZ7ZHhSqziNPUafhU9R2wFg5Q8IatJ0zNEJpvYcrrfdwDTr9WuXu3qifXrpLBzcuNdxmwav3qOOwyQqOiG7y3PVZP+dN1VSW/+621J7DdOK1f1Viei/D7WJTO2rwmdep78kXaf6Lf9bmHz40XLv8/afVe8oFWj/nTe1b/dPvsqjkthp9+f3qPHKa4fahUXHqOXGWekw4R2u/eE0/vXK35PXWu3bDd29r8Fk3KCq5jWG9xlo/5y25Kkp/d5s9KESjL79ffaZeLKvNVu92QWGRSh92ktKHnaTC82/XvGdu8vmcH9ywRCs/fl5DzrrB1PnNsPyDv2nbgs98ruk4bLKGnX+7kjr29rkuPK6Vek6cpZ4TZyln53r9/Mo9ho9LTWWZvnnsSp373A+Gj3N9Dm1eqQPrFxvmkUlpmnjjM2o3YGyD6oVExiqt9wlK633Cf2/L2bVBu5d9r43fvaOy/MwGz4bjR1B49GHvo/9RXV4ckJ4NqVuStU8J7Rv+70/5+7YaZtGt2x92W3lBllZ9/KI2zX3vsPfG/6ipLFdNZbnK8g7p0Kbl2vj9u5KkpM591feUS9T9xDNkczgbPCMAmOHlJZmqddf/WVKSTu4Rp/smtVVKVNARa9msFrWLDVa72GBN6horSaqqdWvRnhJ9valAczYXqMZHr4YKcVg1tXucTuoWo9Hp0Qp1NuzzUHiQTUPbRWpou0hddUKKNmVV6L7v9mr5/jLDbR74fp8mdolVdIi9yXPX5+3VOSp3uX9325C2EXpwcnv1bGX8d1V6fIiuHtFa5w9K1j3f7tXH6/IM1/79l4M6d0Ci3lmVowW7Sn6XtYkJ0j0T22pq9zjD7WPDHDqrX6LO7Jugf67I1n3f7zP680Pv/5qjP41IUVpMsGG9xnpndY5Kq3//WAU7rLp3QludPyhJNqul3u0ig+2a2CVWE7vE6ub8Kt3+1W6fz/myfaV6eUmmrh155L+5m9tzCw/qy00FPtdM6hqjm8ek+Xz9SFJypFNn9UvUWf0StTGzXPd/v8/wcSlzuXXdpzs15/Jeho9zfVZllGnZvvo/F0lSanSQnpzWQaPSoxtULzbUoWHtojSsXdR/b9uUVaF52wr1/ppcZZU2/d83AOB4EZhPLgAAADjMVVddpXbt2unqq69WVFTUkTdogEcffVT33nuvzzV33nmnKb0AAAAAAAAAAAAA4Ghxy5vz1SY+UheP663I0CMfwNAQz3y1Un/9ZLnPNTeeMsiUXgAAAAAAAAAAAAAAc33+5E2KSW6joTMuUXC4Ocfx/vz205r3+qM+14w57yZTegEAAAAAAAAAAAAAAAAAAMBc1/3lCbVp3UpXzJqhqIhwU2o+8fK/9MDfX/e55tYrzzelFwAAAHCs87jrtO2Xzw3zATOu0tirH2lSD0dQiNKHnaT0YSdp9OUPaO3X/1RQaESjaoXGJKrftEvV95RLFRIZ06S5JCkxvZfOeuor/frpy1rwWv3Xm6wuK9bqz17WiAsDc73Jmsry3/3vXpPP18Qb/iaL1dqg7Z2hETrp1hfkqavT1p8/qXdNRWGO1nzxmpa9++Tvbm/VdYBmPjy7wY+lxWJR/xlXymKza/4Lt9e7xuvxaMuPH2nYebc2qKY/XBWlv/vfIVHxOuOxT5SY3qvBNWJTO+rMJ77Qj8/dqg3fvW24btm7T6n7iacrIqF1o+c1W87O9Vr69uOGuT0oRCde/ah6T7nA79pJnfrozCc+1w/P3aqN371j2H/NF69p4GlXN7julvkfGWbRKe016+9zFRoV5/e8v5XUsbeSOvbW0Fk3a8fCr1RZWtCkeoH04a3TdHDDkpYeo9GGnXe7TrjgjpYe4zAR8Skqyz1Yb1Z4YKe8Hk+D31MbKn/f1iOuKc050OB6NZVlKss7ZJiHxSb99//3er1a/elLWvrO46qtqmhwj9/K2bFOc5++XsvefUpjr3xInUac3Kg6AOCvOrdXX20y/l192dBWemByuyb1CHHYNLFLrCZ2idW9E9vqX6uyFR5ka1SthHCHLhqcrAsHJSkm1NGkuSSpZ6swfXJxD722LEsPzt1f75riKrf+sSxTt53Ypsn96lPucv/uf8/qn6jHT+kgq9XSoO3Dg2x6Znq66txefb4xv941ueW1emN5tp795fe/n/ulhuudc7s2+LG0WCy6dGgr2awW3f3N3nrXeLzSJ+vzddOY1AbV9Edp9e8fq7gwu94/v7t6tgprcI30+BB9dFEP3Tlnj977Nddw3TO/HNSM3vFKiTLnmh5m2JhZrqd/rv8zliQFO6x68KR2OndgkuEaI71SwjX7wn8/Lu+vqf9x2ZBZoTeWZ+mK4SkNrvvZhjzDrF1skL6+rJdiw5r2s9yzVZh6tgrT9aNS9c2WAhVW1japXiCd/uZmLdtXeuSFR6mbx6TqlrFpLT0GgAYy969uAAAAGMrOztadd96ptm3b6uabb9aKFSvk9XobVWv+/Pk68cQTdffdd8vj8RiuGzlypE4//fTGjgwAAAAAAAAAAAAAR6Xc4ko99NFS9b3pn7rnvYX6dVd2o79/Xbg5Q9Mf/VSPfLxMHh81hnZJ0bTBHRs7MgAAAAAAAAAAAAAggMoKc/X9qw/qsdN7a87zdytj8+pGf4+8a/Uveu36aZr72sPy+jiOt12fYeo19tTGjgwAAAAAAAAAAAAAAAAAAIAAys4r1F+efkVdxpym2x99TivXb270/qU/L12tky64Tvc985rP68ScMLCPZp40trEjAwAAAMeVnB3rVFNZVm8Wk5qu0Vc8YGq/sNgkjbjwTiV06OH3tkGhEbrinXUadu6tComMMW0mi8WigadfoxOv+avhmvVz3pK7rta0nkZ6T7lQk256Vharf5czt1gsGn/9kwqJijNc88trf/ndc53cpZ/OePzzRj2W/aZdqjb9Rhnmm3+c7XdNf9mDQnX6Xz9WYnovv7e12myacOPf1GX0dMM1da5KLf6X8WuiuXm9Xs195kZ53HX15jaHUzMf/lC9p1zQ6B5Wm12TbnpWvScb11jx4TOqqSpvcM0D6xcbZifd8rxCfbxm/WW12dV17Ez1P/Vy02ri2BCTmm6Y1VSWK3/fVtN7Zm5ddcQ1laWFDa5XknPQZ/6fn5Xq8hJ9ds/Z+uW1v6i2qqLB9Y2U5mToywcv1HdPXqva6som1wOAI9mQVa4yl7verENcsO6d2NbUfokRTt12Yht1Tw7ze9uIIJtW3NRfN45OVUyow7SZLBaLrhyeoocmtzNc887qHNW6jb/nMMu5AxL15Knpslotfm1nsVj06MntFRtqN1zz0Lz9v3uu+7YO00cXdm/UY3nR4GSN6BBlmH+yPs/vmv4KcVj1/vnd1bOV/68lm9Wix0/poFN6GH/2rar16MmfDjRlRFN5vV7d+tUe1Xnq/87OabPonXO76tyBSY3uYbdZ9OSp6Tp3QKLhmucXHVKFwXtGfZbuLTXM/ja9o2LDzPtZttssOrVXvC4e0sq0mgBwLPPvXzMBAADQZCUlJXrmmWc0dOhQtWvXTtdee63++c9/au3ataqurq53m6KiIs2dO1f33HOP+vfvr/Hjx+vnn3/22Sc8PFyvvfaaLBb//gEJAAAAAAAAAAAAAI4VpZU1euX7tZr0wGz1u+lN3f7Wz3rvl83asC9X1TX1H9BZXFGtnzbs16MfL9XYe97XzMc+1+Ktvg8QCwt26JlLxvH9KwAAAAAAAAAAAAAc5arLS7V49kt66coJevz03vri6Vu1as67OrRjg2pd9R/HW1larB0r5mvuaw/ruUtG6/Ubp2vPmkU++zhDwjXz9mf5HhkAAAAAAAAAAAAAAAAAAOAoV1JWruffmq3RZ1yhLmNP0433P61/fTJH67bsULXLVe82RSWl+mHRCt3/zGsaNv1iTbnoBv2yfI3PPuFhIXrxoTvYvxQAAAD4//IzthtmPSacLavN3ozT+GaxWmV3BgWsfv/pV6jdwHH1ZlUl+dq76seA9ZakuLZddOI1jzZ6+6CwSA0+8/oGrbUHhWrqn1+VMySs0f1GXnyPYVacuUf5+7Y1unZDjL78PiV17N3o7S0Wiybd/Jwi4lMM12z96ROVF2Q1uoeZti/4XLm7Nhjmk299UW36jDCl14nX/lWJBo9tVUmBNn7/XoPquOtqVXRoT71ZTOt0pfYa1ugZgd9K6tTHZ56xzvfxyP6qra5U1rZfj7iuurSwwTUrCrN95s7QCFWXl+jjO2YE5PfR5h8+1Ed3zFB1WbHptQHgt3bmVRlmZ/RNkN129PzbvdVqUZDdGrD6lwxtpbEdo+vNCirq9PPO4oD1lqTOCSF6cHL7Rm8fGWzXtSNaN2htiMOq50/rpFCnrdH9/jwuzTDbV1it7bmVja7dEPdMaKuerRr/95PFYtHfpqerVaTTcM3nG/OVXVrT6B5m+mpTgTZlVRjmz87oqOHto0zp9eDk9oaPbWFlnT5Yk9ugOrVuj/YW1v8e0z4uWEPaRjZ6RgDAkR09/4oMAADwB5SRkaGXXnrpd7eFhIQoOjpaoaGhKi0tVVFRkerq6r9oqBGr1ap//etf6tq1q5njAgAAAAAAAAAAAMBR62BBmf45//cHcoY47YoMDVKo066yqhoVV7pU5/b4VddqsejFKyaqU0qsmeMCAAAAAAAAAAAAAAKsOOegln/+xu9ucwSFKDg8Ss7gEFVXlKmqrFget3/H8VqsVp15z0tKbNvZzHEBAAAAAAAAAAAAAAAAAAAQYAcyc/Tq+5/97raQ4CBFRYYrNDhYZeUVKiotU12d26+6VqtV/3jsHnVJb2vmuAAAAMAxrbI43zCLa9OlGSc5Ooy96iG9edn8erO9q35Ux2GTA9Z70s1/l90Z3KQaXcfM0C+v3y95vT7XDT//NsW0Tm9Sr1ZdByg6pb2KM/fWm+fu2qD4doG5Tmd8++7qM/XiJtdxhoRp1OX365u/XlFv7qmr1YZv39Hw829vcq+mWjH7WcOs04hT1HXsTNN62Z3BGnvVI5p96yn15hu/f1cDZlx5xDrVZUXyeur/2z2uDcd+wjxpvU/wma//9l8aMPMq0/ptmf+xaqsqjriuuqy4wTUrinJ95harTV/cf75ydq4/Yi1HSJhCo+LlqihVdXnxEX8n/EfW1tX65K7TddaTX8kRHNqgbQDAX/nltYZZ54Q/3nvPfSe11c8vFNeb/bSzWBO7Bu66C0+dmq5gh7VJNab1jNPDP+w/4q+am8ekqkNcSJN69UuNULvYIO0rdNWbb8qqUJfEwLyGuiWF6vxBSU2uE+q06Z6JbXXtJzvrzWvdXr3/a45uHpvW5F5N9fyiQ4bZlO6xOrVXvGm9gh1WPXBSO5325uZ68w/X5uqyYa2OWKe4qk5GlzjpnNC01x8A4Mia9qkCAAAApquqqlJWVpZ2796tvLw81dX5d0JXm82mf/3rX5o507wvIQEAAAAAAAAAAADgWFRVU6ec4grtzS1RflmV6oz2WjZgs1r0wpUTdfKgjgGaEAAAAAAAAAAAAADQnGpdVSoryFbBob2qKM6Xx+3fcbxWm01n3v2Seo6u/8S/AAAAAAAAAAAAAAAAAAAAOLZUVbuUnVugPRmHlFdYrLo6t1/b22w2vf74PZo+aUxgBgQAAACOUV4fx27ZHEHNOMnRIa5NF8W17VpvdmDd4oD1Tek+WCndBjW5TkRCayWl9/a5xhEcpj5TL2pyL0lKH3qSYZa7Z5MpPeoz+rL7ZbXZTKnVbexpSurc1zDf+vMnpvRpiswtq5S3Z3O9mc3h1OjLHzC9Z1rv4UrpPrjeLH/vFhUe2HnEGr6ODbU5/3jvLwichPbdFZnUxjAvzNihfat/NqWXx+3W2i//0aC1da6qBtd1VZT6zFd/+pIOblhSb+YMjVDfaZfqtEc/1vVfZuiGLzN0+dtr9KdPd+mmb7J03gvzNfTcWxXVqt0R58jevlbfP31dg+cGAH/VebyGmdNuacZJjg6dEkLVJTGk3mzpvpKA9R2YFqEBaRFNrpMSFaSeyWE+14Q6rTpvYFKTe0nShC6xhtnm7ApTetTn7gltZLOa8/qc3itefVKMH7PPN+ab0qcpVh8o09acynozp82ieye2Nb3n0HaRGmjwmtyaU6ld+Uf+XOXz/cVmbfRsAICGsbf0AAAAADBPq1at9N5772ns2LEtPQoAAAAAAAAAAAAAHNOSosP0ytWTNLJ7WkuPAgAAAAAAAAAAAAA4CkTEJevs+15Tev+RLT0KAAAAAAAAAAAAAAAAAAAAjgLJiXF666n7NHrogJYeBQAAADjqBEfEGGb5+7aqw+DxzTjN0aFN35Eq2L/tsNuLMveotrpSjuBQ03v2PeUS02rFd+iunF3rDfNuY09TUFikKb0SOvQwzPJ2bzKlx/8Kj2+ldgPMvQ5or0nnKmfHunqzooO7VZCxQ3FtOpva0x9bfvrYMOswZKKiW7UNSN/u489U5paV9WZ7V/+k2LROPrc/0vvLH1FkYmvFpnZs6TEaLSQqtqVHMNRjwlla9u6ThvkPz9+qC1/5Rc6Q8Cb1WfnR3xv8+nXX1Ta4rrvG5TMvydpX7+09J52rkZfcq7CYhHpzm92h5M59ldy5r4aec7N+/exlLXvvadW5Kg17bf/lC6UPmaTu489s8PwA0FDRIXbDbHtOpU7sZPz54Xh1Qvsobc+tOuz2vQXVqqpxK8RpM73nhYOTTKvVLSlUG7MqDPMZveIVGWz8vPuje7Lx32Jbso1/tzVFcqRTo9OjTa15Vr9Erc/cW2+2p6Bau/Kq1DEhxNSe/vh8Q55hNr5zjNrEBAek72l94rX6QFm92YKdxeoY7/sx8fn+khuY18fRLiXKqfT4wDxfzSE21Jz3DgDNg59YAACAZtK6deuA1bbb7br66qt1//33Kzb26P1SCAAAAAAAAAAAAADM0CqmaQea+WK3WXXxib10+8yhigk/dnfoBQAAAAAAAAAAAIA/ksj4VgGrbbXZNXTGJRp/yZ8VGvnHO+EeAAAAAAAAAAAAAAAAAADAsah1Uv0XjjeD3W7T5efM0D3XXarY6MiA9QEAAACOZaExxp/JN373jvpPv1x25x/rvJ/hccn13u71eFSQsUPJnfua3rNt/zGm1Ypr08V3rwEm9mpr3KuyJN+0Pr/VdcxMWaxWU2t2GT1dP718lzx1tfXmB9YvVlybzqb29MfelT8aZl1GzwhY37Teww2zzC0rNWDGlT63dwSFyBkarprK8sOygv3btX/tL2rbb3ST5zyWTLn95ZYe4bjVe8oFWjn7OblrXfXmJVn79OPzt2nybS/JYrE0qsehzSu07N0nG7zeXVfT4LV1NdX+DWOxaNy1j6nftMsavIndGaQhZ9+o1F7D9dm9Z8tVXmK4dsE/7lPHE6bKGRLm31wAcAQJ4Q7D7L01ubp4SCsFO8z9rHe0S4pw1nu7xyvtzK9S7xTzr/cwqkO0abU6J4T4zEemm9kr1DDLr6j/s3xTndozTlZr4z47GDmlZ5zu+36fat3eevMle0vU8QiPayD9tLPYMDulZ1zA+g5rZ/xd3uoDZbpsmO9z1oQ4bAoPsqnc5T4s25FXpUV7SjSyQ1ST5zyWPDezU0uPAOAP5I/1CQ4AAKAFvfjii9q3b5+eeuopjRo1SsHBTf8yPz09Xffee6/27dun5557TrGxsSZMCgAAAAAAAAAAAABHtycuGqu1z1ysB84ZqWFdWivYYWtyzfaJUbpl+mCt/dvF+usFYxQT/sc6QBsAAAAAAAAAAAAAjmXTb3lKd3yyXlOufUjt+w435aTcca3b68SLbtMdn6zXtBsfV2hkjAmTAgAAAAAAAAAAAAAAAAAAoDk8e/8t2vbzp/rrHX/SiEF9FRxU/0WI/dGhTWvdee1F2vbTp/rbvTcpNtr4Yq4AAADAH13r7oMNs6JDu/XNY1eqrqa6GSdqeaFR8YZZeX6m6f2iU9orLCbBtHrhsUk+85RuA5ull6ui1LQ+v9Vx2GTTa4ZExqp1jyGGeebWVab3bKjirH0qyd5ff2ixqMPg8QHrHdemi5yhEfVmubs3NqhGio/3mG8fv1p5ezY3ajbgf0XEp6jvyRf7XLPlx4/03RNXy+Ou87v+/jUL9MmdZ8hdW9PYEX3z+rf8xKsfVb9plzWqVeseg3XGY5/K5jD+d7jKolyt/eK1RtUHAF8GptX/2UKS9hZU67pPd6q61tOME7W8uFC7YZZVav7vnXaxQYoPd5hWLzHC9/c6A1LDzevlY+4yl9u0Pr81qWus6TVjQx0a1Mb4Z+HXg2Wm92yo/YXVyihy1ZtZLNK4ToE7p0unhFBFBNV/PZPN2RUNqjEwzfj1dv2nO7WlgXUAAP4z/kQDAAAA07Vt21a33HKLbrnlFtXW1mrt2rVauXKldu7cqf3792v//v3Kz89XZWWlKisr5XK55HQ6FRISooSEBKWmpqpLly7q16+fRo4cqW7durX0XQIAAAAAAAAAAACAFpEWH6lrp/TXtVP6q7bOrY3787RmT472ZBfrQH6pDhaUqaCsSlU1dapy1cpV55bTblOww664yBClxISrY6sY9WqboGFdWqtza/N3QAcAAAAAAAAAAAAANJ+Y5DYadc6fNOqcP8ldV6vMHRt0YOuvyj+wR8U5B1SUfUCVJQWqra5STXWV3LUu2RxO2Z3BCo+OV2RiihLadFRKp95q32eYEtt1aem7BAAAAAAAAAAAAAAAAAAAgCZo2zpZN156jm689BzV1tZp3ZYdWr1hi3btP6iMQ9k6kJmt/KISVVVXq7KqWq6aWjkdDoUEByk+NlqtkxPUuX0b9enWWScM7KOuHdu19F0CAAAAjhlhsUlK6NBTeXs21ZvvXDxHb142XMPOu01dx8yQ3RnczBP6pzhrv3J2rlfRwZ0qztqvyuJ8VZcVqa6mWu5al7xu9xFruCrLDLOKwlwzx5UkJbTvbmo9R0iYYRYcEaOIhNYm9go3zGp8PI6NZrEoMb2n+XUlJab30oH1i+vN8vduDUjPhsjesc4wi0xMk9PHc2CG0Oj4ep/Lkqz98no8slitPrdvP3Cc9q3+qd6sojBH7143Xv1OvVz9Tr1cUUlppsyMP65h59+uHYu+Ull+puGaLfM/VkHGDo29+lGl9hx6xJquilItffdJrf3yH/LU1fo1j90Z0uC1Vru9wWvbDRyn/tOv8GuW/5XcuZ+Gn3e7Fr35sOGadXPe1KAzr5fVZmtSLwD4rcQIp7onh2pLdmW9+bdbC7XpxXW6aUyqpvWIV7DD92eNlpZRVK0NmRXanV+ljKJq5VfUqbiqTtV1HtXUeeT2eo9Yo6za+G+U3DL/fvc0RLck478XGiPMafx7IjrErpSooGbpVe6qM63Pf1gsUo9kcx+v/+iRHKale0vrzbbl1P/z0RzWZ5YbZqlRQQoLCuzngrgwu8pch/9MZBS55PF4ZbVafG4/pmOMFuwqqTfLLa/V1Nc26uIhybpkSCulRpv32gQASA3/qxYAAACmcjgcGjx4sAYPHtzSowAAAAAAAAAAAADAMc1ht6l/erL6pye39CgAAAAAAAAAAAAAgKOAze5QWvcBSus+oKVHAQAAAAAAAAAAAAAAAAAAwFHA4bBrUJ/uGtSne0uPAgAAAPxhDDz9Gn33xDWGeUn2fn3/1J+04NV71XH4ZHUcNllt+o6UMzSiGaesn9fr1f41C7R94Zfas2KeKgpzAtqvprrC9JrBkbGm1nOGhhv3iogxt1eIcS9XRZmpvSQpKrltwF53CR16GGaFB3cFpGdD5O/ZbJjFte0S8P7/fs3sPex2j7tOFUU5Co9r5XP7npNmadl7T6q6rLje3F1bo9WfvKhfP3tZaX1GqOOwyeowZKKiW7Vr+vD4wwkOj9Lk217UJ3edIY+7znBdzs71+vDmqUrtOUzpw05SWp8TFBabpNCoeNVWV6qiKFcFGdu1e9n32r38e8PXb3KXfsrevtawj90Z1ODZbXZng9ZZrDZNuOHpBtf1ZdCZ12vzDx8avseV5R3SgQ2L1bbfaFP6AcB/XDk8RTd8Zvz5KqPIpZs+360Hvt+vSV1jNKlrrE5oH6XwIFszTlk/r9erRXtK9PWmAs3fWaScstqA9quocZteMybEbmq9MB/PS7TJvXy9Bspc5j9WbaKDAva6654capjtLqgOSM+G2JpTaZh1SggJeP+YEIf2yXXY7XUer3LLa5Uc6fsz09n9EvTsLwdUXFX/66HG7dWrS7P0j2VZGt4+SpO6xGhc5xi1jQ02ZX4A+CMz97c+AAAAAAAAAAAAAAAAAAAAAAAAAAAAAAAAAAAAAAAAAAAAAAAAAAAAAAAAAAAA/rC6jT1daz5/VTk71/tcV11WpE1z39emue/LYrUpsWMvpfYartbdByml+yCFx7Vqpoklj9utLfM/0vL3n1Zx5t5m6+uuqTa9ZnB4tKn1LFabca+IKFN7WW3Gvbwet6m9JCmuTRfTa/63dlvj2nWuKlWXlyg43NzHryFKcjIMs70rf9BTE+OacZrfqyopPOLPfVBYpIadd7t+fvkun+u8Ho8y1i5UxtqF+umlOxWR0FqpvYapdc+hSuk2SPHtuvl8vQH/0abfKI2/7knNe/amI649uGmZDm5a1qg+ManpGnfNY3rvhkmGa5yh4Q2uZ3MGNWhdx+GTFZWU1uC6vlhtNvU95RL95OPnc8/yeWrbb7Qp/QDgP2b0itcby7O0IbPC57riqjrNXpun2WvzZLNKPZPDNKRtpAa2idCA1AglRzqbaWLJ7fHq0w15+vsvB7Wv0NVsfV11HtNrRoXYTa1nsxhn0SHmfn6zWY2buc1/qNQpIdT8ov9fZx+1q2s9KqmqM/25aoiDxcav7592Fqv1fY377GSGwsraI/7cRwTbddPoNN33/T6f6zxeafGeEi3eU6J7v9unlCinhraN1KA2ERqQFqGuiaE+X28AgMM1/28tAAAAAAAAAAAAAAAAAAAAAAAAAAAAAAAAAAAAAAAAAAAAAAAAAAAAAAAAAAAAHJesNpum3/+O3r1ugioKcxq0jdfjVs6OdcrZsU6/fvrv2yKT2ii15xC16Tda7QeeqLDYpIDMW3hwl7574hplbfs1IPV9cdfVmV7THhRiek3jXqHN1isQgiOiAlc7PNpnXlGYo+DwwPU3Ul6Q3ew9G6rOVdWgdQNmXKmcHWu1Zf7HDa5dlndIW3/6RFt/+kSS5AwNV6uuA9Wmzwi1HTBWyZ37NmZk/EH0nnKBvB6PfnzhNnk9HtPrRyW31RmPfa7qsiKf68JiEhtcMzgiukHrek++oME1G6LHxHP0y+v3y11bU29+cOMyU/sBgCTZrBa9cXYXTX1to3LLaxu0jdsjrc+s0PrMCr22LEuSlBYdpEFtIjQyPUpj0qOVGOEMyLy786t0w+e7tPZgeUDq+1Ln8ZpeM8RhNb2mcS9bs/UKhKiQwM0fFey7dl55raJC7AHrbySrtP7PBEeD6rqGfa67bFgrrc8s12cb8htcO7OkRp9tyP/vNuFBNvVPDdfwdlEa3TFKvVPCGzUzAPyRNP9vLQAAAAAAAAAAAAAAAAAAAAAAAAAAAAAAAAAAAAAAAAAAAAAAAAAAAAAAAAAAABy3IhJa65xnvtWXD1yovD2bGlWjNCdDW3IytGX+x7JYrUrpPljdx52pbmNnyhkaYcqcGesX68sHLpCrvMSUeji2mPU6akzt2urKgPX2pbqsuEX6NkRdravBa0+69QWFRMXr189eblSvmspy7V+zQPvXLNCiNx9WRGKquo6eoZ6TZimuTedG1cTxrc/JFymqVVt9+/jVqizOM61uSvdBmnbvmwqPa6WS7H0+14bFJDa4bkhE7BHXWKw2te45pME1GyIoLFIJHXooe/vaevP8/Vvlrq2RzeE0tS8ApEQF6YtLe+qy2du1Jbtxn7MOFLt0oNilzzbky2qRBqZF6LQ+CZreK17hQTZT5ly6t0SXfbhdJdVuU+rh2BJh0uuo/tp2n3llbcu85kqq61qkb0O46jwNXvvM9I6KC3PoH8uyGtWr3OXWwt0lWri7RI/Nl1pHOTWtZ7zO7peojgkhjaoJAMc7a0sPAAAAAAAAAAAAAAAAAAAAAAAAAAAAAAAAAAAAAAAAAAAAAAAAAAAAAAAAAAAAgONLdKt2mvX37zV01i1yBIc1qZbX49GhTcv1w99v1qvn9tbiNx+Rq6K0STWzd6zV5/fOkqu8pEl1cOwKCo0IXO2wSJ+5u9YVsN4++9ZUt0jfhvB6vQ1ea7XZNfaqhzXjoQ8U17ZLk3uX5R7Uqo+f15uXD9dn956j3N0bm1wTx592A8bq4teXqs/JF8lqszeplj0oRCdccKfOeuprhce1kiRVFhf43CYiMbXB9UOi4464Jr5dVzlDwhtcs6FadR1omLlra1Sae9D0ngAgSW1jg/XVZT11w6jWCnVam1TL45VWZpTpjq/3aNDfftXj8zNUVl3XpJrrD5Xrwve3qaTa3aQ6OHaFBzXt84MvEcE2n7mrzhOw3kdj34bw488P2W0W3X9SO/3r3K7qnBDS5N6HSmr08pJMjXlxnS54b6s2ZVU0uSYAHG8C91sTAAAAAAAAAAAAAAAAAAAAAAAAAAAAAAAAAAAAAAAAAAAAAAAAAAAAAAAAAAAAf1iOoBCNuOgu9Tv1Mq394h/a/ONsleUdalJNV0Wpln/wN234/l1NuvEZpQ87ye8aNZVl+vrhS1VbXXHEtSFR8UrtOUSJ6b0VndJOEYmpCo2OV1BYpJwh4bLaHbLa7LJYLPVuv2ne+/r+qev8nhEIBLe7rqVHMFX6kIlqP3Ccti34TBu+e0cHNy6VvN7GF/R6tWfFPO1d9aP6nXq5Rl16n+zOIPMGxjEvJDJWE65/WkPOvknrvn5D2xZ8rtKcA35t33PSueo//XJFJLT+XVZRlONz2/h2XRvc539r1yc2rVOD6/njSHXL8g4ppnWHgPQGgBCHTbePa6OLhyTrnyuy9cn6PGWW1DSpZmm1W88tPKQP1uTqiWkdNLFLrN81yl1uXfXxDlXWeI64Ni7MrsFtItUjOUztYoPUOipIcWEORQbbFO60yW6zyG61GP79MXttrm7+YrffMwKBUOduwmfzo9D4zjEa2zFaX27K1/u/5mr5/tKm/vmh+TuK9fPOYl08JFl3T2irILvVvIEB4Bhmb+kBAAAAAAAAAAAAAAAAAAAAAAAAAAAAAAAAAAAAAAAAAAAAAAAAAAAAAAAAAAAAcPwKi0nUiIvv1gkX3qkDG5Zo7+r5yli3SLm7NsrrcTeqZmVRrj6//zyNufxBDTz9Gr+2XfHhsyrJ3m+YW6xWdR09U32nXaKU7oNlsVgaNaMkeT3eRm+LwHJVlgWudkWpz9zmCApYb999nYaZMzRC4bFJzTjN7zmCQhq1ndVmU/dxZ6j7uDNUkp2hnUu+0YH1i3Vw49IjPg9GvB6P1nz+qrK3r9Xpf/1EzpCwRtXB8SsyMVWjLr1Poy69T3l7tyhz80rl7dui0pwDqiopUG11pWSxyBkSroiE1opv21WpvYepdY8hstrs9dYsPrTHsJ89KETRrdo3eL7QqDg5QyNU4+N9Ljg8usH1/BEc4buuq7wkIH0B4LcSwp26Y1wb3TY2Tcv2l2rBzmIt2VuiTdkVcnsaVzOvvFaXfLBd905sqyuHp/i17fOLDimjyGWYWy3SqT3jdeHgJA1Mi2ja3x/8+XHUKnfVBax2WbXvv6uD7NaA9fbF6aNvRJBNiRGOZpzm90IcjXtMbFaLZvZO0MzeCTpQVK3vthZq6b5SrdhfqtIjPA9GPF7pjeXZWn+oQh9c0E2hTluj6gDA8aT+v5wBAAAAAAAAAAAAAAAAAAAAAAAAAAAA4P+xd5/hUVXd28DvySST3ntvpACBEHrvIL03FQWpiiIiCnawP2IFBUFEEQuKdKT33hMgIT0hCUkI6cmkT3s/+H985cmcIZka8f5dFx84a5+11pRMyjl7byIiIiIiIiIiIiIiIiIiIiIiIiIiIiIiIiIiIiIiIiI9EpmZIaBDHwR06AMAqK+uRN6ty8i/dQl5iZdRkBIHWV110xOqVDi54S3YuXkjsv/4Jp3SUCNF7K4NgnEre2eMWLYOIV0HN70PDeqrKvSSh/SvoUZqstwWVjYGq61t3aBOAzDmze+N2I3+OXoFoPPEZ9B54jNQKhQoykxAXsJF5CVeQX7iZUiL8pqVLz/xMvZ9OA9jl2+GmVhsoK61t3/lMyhIjjV1G1rrMHYOOo6da+o2dOYe3AbuwW10zlOamyEY8wiNgsjMrFn5nHyCUZh+UzBuaefQrHxNZWXnpDEuq681SF0iInXMzEToFeyIXsGOAABpnRxX7khxJUeKq3ekuJ5XhZoGZZPzqVTAu4ez4eUgwdgotyadU1WvwHeX7grGnazN8eXEVhgY5tzkPjSpqJPrJQ/pn7ReYcDcml93GwvT/CxrYyH880vfUEd8MzXCiN3on7+zFeb19MG8nj5QKFVILKjG5f/7fLl6R4r8ioZm5bt6R4oF29KwcVoExGYiA3Wtved3pOF6XpWp29DaU1298FQ3b1O3QURNZG7qBoiIiIiIiIiIiIiIiIiIiIiIiIiIiIiIiIiIiIiIiIiIiIiIiIiIiIiIiIiIiIiIiIiIiIiIiIiIiIiIiOjfx9LWASFdByOk62AAgFIhx720G8iJO43bV44hL/ESVEql5iQqFQ5/8QICO/aDtYPLA2umnNkDWV212pjITIzx7/wM37bdmv1YhNRJy/SWi/SrTlphsNz11Zpz27p4Gqy2xrrOwnVrK0uN2InhmYnF8AyLhmdYNDqOnw8AqCzMRc71M8i6dgK3rxxFfdWD3wMZFw8i/uBPiB45w9AtN1tlYR5Kc9NN3YbWaiservecru6lxgnG/KN7Nzufe0hbFKbf1KUlIqKHjr2VOQaGOWNgmDMAQK5QIf5uFc5mVuJEehmu5EihVGnOoVIBS/dkok+II1xsLB5Yc19iCWoa1P9OIzYDNj0WgS4BDs1+LELKa+V6y0X6VVGrMFjuyjrNud3tHvxeNQR3OwkA9b9/lz1k71WxmQjtfOzQzscOs7t7AwDyyutxLqsCp9LLcSKtHBUPeJ0A4EhKGbbEFmJ6Z9P8zqhJfkUDMorrTN2G1kprHq73HNHDzszUDRARERERERERERERERERERERERERERERERERERERERERERERERERERERERERERERERERERERERERERERERGZic3hHdkJ3R5djGmf/YGnf0lAn9lvwc7NW+N5DTVVuPTrqibVyLp6QjDWYfQs+Lbt1qyeH6RWWqrXfKQ/JTkpBstdnJUsGDO3tIaVnaPBamvi4OErGKuTlhmxE9Nw8PBD1NBHMerVb7BgawrGLt+MgA59HnjexZ8/gbyh3ggd0r9VaW46aiuFv18ERPdudk6v8A4a4/VVlc3O2RR1VeUa4xaW1gapS0SkDXOxCDF+9ljY1xc7ZkXh2pJOeG1wALwcJBrPq6pXYM2ZvCbVOJleLhib0cULXQIcmtPyA5XVyPWaj/QnrajGYLlTNOS2sjCDo7W5wWpr4uso/LX0b3iv+jpZYkoHD6yZFI4bSztj47QI9Ap+8Nf8F6dyUS9XGqFDIqKWy8zUDRARERERERERERERERERERERERERERERERERERERERERERERERERERERERERERERERERERERERERERERERH9L1sXT3SbughzNl1Fh9GzNI5NOv57k3IWpMYJxqIeeaxZ/TXFvbQbes9J+lFRkI2GGqlBchdl3hKMufiHGaRmU7gEhAvGKgqyoVQojNiNaYnNLRDWaySmrNyF8e9ugcTGTnCstDgfd26eM2J39G+TefGwYMzK3gl+7Xo2O6d3ZCeN8bqq8mbnbIo6qea8Vg4uBqlLRKQPHvYSPNvHF+eej8GMLp4ax+6ML25Szht5VYKxqTEezeqvKeLvCtcj08opr0dVvWF+3k4sqBGMtXKzNkjNpghzF659p7weCqXKiN2YloXYDMNau2DrzLb44fFI2FmKBcferWzAhaxKI3ZHRNTymJm6ASIiIiKif5uTJ09CJBKp/Tdz5kxTt0dERERERERERERERERERH9zNikXbk+sUvvvufXCkxWJiIiIiIiIiIiIiIiIiIi0kRF7Fq/0dlb7b+v7C0zdHhERERERERERERERERERERERERER/Y/Tl2JhHd5L7b+5y94zdXtEREREDxVziRUGL/wYbYdMExxTXXoPRbcTNeZRKuSovHdHbczK3hmerdrr1Of/ktXVoDA9Xq85SY9UKhRmJBgkdWGG8OvuFtTaIDWbwjs8RjDWUFOFe2nXjddMCxLabSjGLf8REIkEx2RdO2HEjujfJu3cH4KxsN6jIbaQNDunZ6toWNk7C8ZLclKbnbMpSu9ozuvg6W+QukRE+mRlYYYPRoVgcgd3wTH3pDIk3avWmEeuUCG3ol5tzMnaHFHetjr1+b9qGxRIuFuj15ykPyoVcKtA83tGW5ryRnrYGKRmU0T72gnGquoVuJlfZcRuWo7B4c7YOC1C068fOJVebrR+iIhaInNTN0BERERERERERERERERERERERERERETUHHklUiTlliA5twRpd8tQKq1FZW0DKmvqIVcoYWkhhoONJbycbBHo4Yi2/m7o1MoL3s7CE3Bakga5AlfTC3AzqxAZBWXIKaqEtLYBVXUNEEEEG0sL2FpZwNPJFoHuDgjydEL7QHeE+7jAzEzDLBo9K5XWIjmvFMm5JUjJK0FhRQ0qaupRWVOPugYFJBZi2Fr+2aefqz1a+7uiQ7AHInxdjdYjERERERERERERERERERH9qfxeLu5lJuHe7WQU5qShpqIEdVWVqK2qgFIhh4XECla2DrB384KLTxC8W7VFQNvOcHDzNnXrRERERERERERERERERERERERERET0D1RWUYlbqZnIupOPvHtFyL17D3cLiyGtrkFNbT1q6+pgLhbDwd4OjvZ2cLS3RYCvF2LaRiImKgJ+Xh6mfghE1IL1m/s2ko5vg1IhVxsvyUqGe3AbwfPrqiqgUirUxuxcvfTS49/lJlwU7JVahvQLB+HXrodec9ZWliLv1iXBuE+bLnqt1xwerdpDYmOHhpoqtfGcG2fhHdnJyF21DAExfRHa/RFkXDioNl6SnWzkjujfojg7WeNnRptBU7TKKzIzQ2DH/kg5tVNtvCQ7GQ21VZBY63fN1vykq4IxCytb2Lv56LUeEZEhvTk0EDtvFkOuVKmNpxbWorWnreD5lXVyKJTqY172Fvpo8T6XcqSCvVLLcDi5FN0CHfSas7RGhis5UsF4J3/Trc8e5WULO0sxqurV/x5+/nYlYvzsjdxVy9A7xBFDwp1xOKVMbTy1qMbIHRERtSzmpm6AiIiIiIiIqCUpLi7GtWvXcPXq1b/+5ebmCo6fMWMGNm3aZLwG9SQ7OxtRUVGoqlJ/U8t/BQYGIisryzhNEREREREREREREREREREJSMsvxZnEOziTmItzSbkorarTKk+4jwvGdG2FaX3aIMjDUc9d6kauUOJQXCa2nEnCmVt3UF0va3YOe2sJYkI80T8qAEOig9Da302vPd4rr/7rdTibeAfZRZVa5fF0ssWwjsGY1rsNuoRxE08iIiIiIiIiIiIiIiIieriUFeTg8yd6oaFW8zxeJy9/vLLtpsH6KMxORca108iIPYPMuLOoqSjVKo9HUATaDRiLjsMehatvkH6bJCIiIiIiIiIiIiIiIiIiIiIiIiJqAbLzCtB51HRUVddqHBfg64WUE9uN1NX/V1xajrhbKYhNSMa1+GTEJiQjr6BQcPz08cOx4aM3jNghUCGtwsXYeFyIjcf1WylISM3U2GNTeLq5YPywAZgxaRQ6tAnXU6dE9LCwcXKDV0RH5CdeVhuvqSjWeL6iQXg9O4mNnU69qXN9z0a95yT9Sj65Hf3mLIfIzExvOVNO7YJSLryuYEB0b73Vai6xhQTBXQYj5dQutfHEo1vRdcrzEIlExm2shQjt9ggyLhxUG6stLzFyNw827ZM9pm6B9ODK718JxjzDouHfvqfWucN6j0LKqZ1qYyqlErnxFxDSdYjW+f9XXVUFijJvCcY9wzvATCzWWz0iIkNztbVAB187XL0jVRsvqda8lnSdXCkYs7XU/+fhpssFes9J+rUroQSvDwmEmZn+ft7em1ACmUIlGO8ZbLo12SXmZhjQygl7b6n/WXr7zSIs6O3zr/39Y3C4Mw6nlKmNlVTLjdzNg217qq2pWyCifxFzUzdAREREREREZCplZWW4du0arl69+te/7OxsU7dlFPPnz0dVleYFXYmIiIiIiIiIiIiIiIiITEWlUuFK2l3svpyGP66mI69EP9c3U/NL8cmuy/hs9xWM6RqGZRO7I8zbWS+5tSVXKPHTqVv4ZNclFJRV65RLWtuA07fu4PStO3jnt3Po0sobB5ZP0SlnRkEZ9lxOw57L6YjPLtIp13/dK6/GD8cT8MPxBHRu5YVlE7pjQLtAveQmIiIiIiIiIiIiIiIiIjK1nStfREOt8efxqlQq5CRcxs0Tu5Fwcg8qCvP0krcwKwXHvl+J4z98gnYDxmLI7FfhHhCml9xERERERERERERERERERERERERERC3BwrdWoqq61tRtAADKKioRl5CCawnJiP2/fzl5BaZuS1BsQjLmv/oBEtNuQ6lU6jX3veJSrPtpO9b9tB3RrcOw/IV5GD6gp15rENE/m727r2CsoUaq8VxLO0fBWG1FqdY9qVOefxuZlw/rNSfpX1XxXWRdO4HgLoP0ljPh8C+CMRe/VnDxN+38jNYDJiLl1C61sZLsZKSe2YOIvmON21QLoenzpf4Bny9E2ii6nYTEo1sF410mPadT/lY9hsPSzhH1VRVq4zf3/YCQrkN0qvF3CYd+gVIuE4wHxvTVWy0iImPxcZQAd9THpPUKjec6WpkLxkpr5Lq01UhWaR2OpZbpNSfpX0FlA05llGNAmP7WR996vVAwFupmhVZu1nqrpY3x7d2w91aJ2lhKYS3+SCzF6LauRu6qZfBxlAjGHvT5QkT0sBP+KYqIiIiIiIjoIZOZmYkdO3bg6tWruHr1KjIyMkzdkkls3rwZhw4dMnUbRERERERERERERERERERqfbj9AracTkR+qeE2qlSqVNh1KRX7r2Xg+VGd8PL4bhCbmRmsnpDYjAI8+81hpOUbZrJacWWN1ufuupSKVXuvIj67SI8dNXY1vQCTV+7CmC6t8MlTA+Fib9oJWkREREREREREREREREREurh24FekXj5m9LqHv/0A1/b/jIrCfIPVUCmVuHlsJ26d3of+01/AoJlLYSYWG6weEREREREREREREREREREREREREZEx/LzzAI6cuWSy+rdz8rDryCnExicjNiEZmTl5JutFGwVFJUhIMfweQDeS0jBh/ssYP2wAPnl9EXw83Q1ek4havoZa4fXqLKxsNZ4rsbaDucQK8oa6RrGKgmzUVVXAys5R5x4B4PjXr0GlVOolFxnW6Y1vI7Bjf73Ml0g6sR0FKXGC8cgBE3WuoauQbo/AwdMflffuqI2f2/wfhHQdAgsrGyN3ZnqaP1/+fc8HGZZSIcfBT5+DSqlQG/dsFY2IfuN0qmEusUSbQZMRt/tbtfGMS4dRfjcbTt6BOtUB/nw8N/74XuOYsF6jdK5DRGRsVfXqP6cBwEai+edHW0sxrMxFqJOrGsXulNWjolYOR2tznXsEgLcO3IaycRlqgd4/koO+oU4Qm4l0zrUrvhjX86oF4+Oi3HSuoavB4c7wc7JEbnm92vinJ+5gcJgTrB/w9fQwqmoQ/puBjcT4a+cTEbUk/BQkIiIiIiKif409e/bg5Zdfxm+//YaMDMPflNkSFRYWYvHixaZug4iIiIiIiIiIiIiIiIhI0NazScgvFZ6Irk8NcgU+2XUZ4z7YgVJprVFq/tfney5jxLu/Iy2/zKh1m+ro9SzEZxcZrd6eK+kY8OYvuJFVaLSaRERERERERERERERERET6VFVWhH1fvmaS2rEHf0VFYb5RailkDTj2/UpsWDQG1RWlRqlJRERERERERERERERERERERERERGQIhSVlWPrhapP28Mfxs3jtozXYtv8YMnPyTNrLP8HOgyfQaeQTOHXxmqlbISITUymVKMpMEIw7egU8MIedm7fa40qFHOnn92nd299d3/sdMi8d1ksuMryizFu4se97nfM01Fbj9IYVgnGxhQTtRzyhcx1dmYnF6DrlecF4aU4qDnz8LFQqlRG7ahkK028Kxpry+ULUHMfWLMO91OuC8QELPoDIzEznOp0nPQczsbnamEqpwJFVL+rl6/3Sli9Qlie8V6hPm65wC4rUuQ4RkTEplSok3qsRjAc4Wz4wh5eDRO1xuVKFg8n6ma/7w+UCHEst10suMrykezX48co9nfPUNCjw3uFswbhELMJjnTx1rqMrsZkIC3r5CMbTimqxaGf6v/L3j4S71YKxAKcHf74QET3MdP9tmIiIiIiIiIj+MZ577jmUlnKRUyIiIiIiIiIiIiIiIiKiv7uQkocx729HYYXwBBR9kSuUeH7DEbz/+wXIFUqD1/snySupwrgPtuNSqnE2DCUiIiIiIiIiIiIiIiIi0qfdny1FTWWZqdswmtvXz+Ob50ZCWlpo6laIiIiIiIiIiIiIiIiIiIiIiIiIiLSy+J3PUFpeaeo2qJnKK6UYM3sJDp++aOpWiEiD8z+uREFqnMHyp57di6riu4Jxr4iYB+bwj+4tGDv/48eQN9Rp1dt/ZV4+ipPfvKVTDjK+UxveRmFGgtbnq1QqHPpsEaTFwmvqtR44CXau3lrX0Kf2I2bANTBSMJ56Zg9OrHsdSoXCoH0UZyUj5fTuJo1Nv3AACYe3QCFrMEgv9dWVSDi8RTDuHdHRIHXp3+n0xrdx449NgvHoUTPhF9VdL7UcPf3Rdsg0wXh27EnE7lyvU427yddw4ZdPNI7pMulZnWoQEanz2Yk7uJFXZbD8+5JKUVAp/LNHtI/dA3P0DHIUjH1+Mhd1Mt3Wqj6eVoZ3DmfrlIOM770j2bhVoP266CqVCkt2Z+Cuhvfn+PZu8HKQaF1Dn6Z39kSEh7VgfF9iKZYfzIJCqTJoHymFNdh7q6RJYw8nl2Lr9UI0yA2znry0To7frwvP1+/ga2+QukRE/xTmpm6AiIiIiIiIiIxj9+7d+P33303dBhERERERERERERERERGRziTmYnQN80bnVl6IDvZAoLsjfF3tYWtpATMzEUqktSiqqMHV9AKcS8rFwbhM1Ms0T+ZPzivB45/txe7XJsLG0sIgfSuVKsxbcwB7rqQ/cKyfqz2GdAhC9whftPJ2ht/fHl9FdT0qauqRXyrFzawiJOQU4WJKPnJLpAbpW4hIBEQFuKNbuA9iQjwR4ukEPzd7OFhbwtJCjPLqOpRV1eFmdhHOJ+di35UMFEtrNeaU1jZg+ud7ceCtKWjl7WykR0JEREREREREREREREREpJtbZ/Yj/sQuU7ehkdhCgsB23RDQtjN8IzrAxScITh6+kFjbQmRmhpqKEkhLi3Dn1hVkxJ5F0rkDkDfUa8x573Yyflj2KOZ9uRcSKxsjPRIiIiIiIiIiIiIiIiIiIiIiIiIiIt3tPXoGOw4cN3UbDzVnR3t0jW6LiNAghAX7IyzIH75eHrCztYG9rQ0sJRaorKqBtLoG2bn5uJGUhotxCThw4hxq6zTfx9ogk+HRha/j7PZv0bpVsJEeERE1R9q5fTj/40fwa98LXSYuQEi3oRCZmekld0lOCo6sWiIY94roCDtX7wfmCeo0EPEHflQbq7yXg30fzsPoN76HmVjc7B6Tjm/DgU+eg1Iua/a5ZFry+hpse3USJn24DR6hUc06V6lQ4OiXLyPl1E7BMeaWNuj15Cu6tqk3ZmIxHnnxC/z64igoFXK1Y2J3rkdR5i2MfGU97Fy99Fo/O+4Urvy+BllXj6HtkGmI6Dv2gedU3M3GiXWv4+z37yFm7FxEj5wJK3snvfSjkDXgwMoFqC69JzgmtOdwvdSif5acuNOQltxFZL/xEFtIdM5XJy3H4VUvIvX0bsExLgHh6D//PZ1r/V3vp95A6tm9qK+qUBs/sf4NiMzM0HHcvGbnzrt1CTvemKbxe59Pm64I6z2q2bmJiB7kQHIpPj2Zix5BDpjX0xuDw5xhZibSS+60ohq8sjdTMB7jawcvhwd/b+jXygm/xBaqjd0pr8dz29Owfko4xFr0vfNmERbvyoBMoWr2uWRatTIlHtuchF+ebI22XrbNOlehVOHVPzKxJ6FEcIy1hRleGuCva5t6IzYT4eMxoZjw3S3IlerfrxsvFiCxoAZrJoXB0173n7v+7kxmBdafy8eJ9HJM7uCO0W1dH3hOdlk9VhzMwkdHc/BUN29M7+wJJ2tzvfTTIFdi0c503JMK//z0SCTXaSeifzf9fOISERERERERUYtWUVGBBQsWqI1JJBI0NDQYuSMiIiIiIiIiIiIiIiIiouaxkZhjaEwIJvQIR7+2AbC1shAc6+1sB29nO7QP8sCswe1RUF6Nr/Zdw4bD16EQmHADAHGZ97Biy1msnDnAEA8Br2w+iT1X0jWO6RbujZfGdUP/qACIROonwrk72sDd0QatvJ3Rt23AX8dvZhXiUNxtbD2XhNv31E901pWZSIQekb6Y1DMCj8QEw8NReMKWm4MN3BxsEObjgok9IvDe4/3w86lb+M/2CyivFl74qKyqDnPXHMDhFVNhYd78xUiIiIiIiIiIiIiIiIiIiIyprqoCuz99SW1MbCGBQma6ebwWVjZo3esRRA+ehLDO/SCxFr7G6+DmDQc3b/iGt0f38bNRWVyA01u+xPlt66FUKATPy02Kxf41b2Hckk8M8RCIiIiIiIiIiIiIiIiIiIiIiIiIiPSuQlqFRSvU3/sosbBAg0x4M2wSZm9rg8F9uqF/907o1TkabcKCBddR+i8XJwe4ODkg0NcLfbt1xMKZU1FZVY3N2/fhvdUbUSGtEjy3prYOTy15G+d2bIRYzLWKiFqq3JvnkHvzHGxdPBHWexQi+o6FX1QPiMzMmp1LqZAj4dAvOPnNm2ioEf586Dh2bpPyhXQdDBtnD9SUFaqNp53bh99fmYDhL6+Fg4dvk3KW383GqQ3LkXZ2b6OYjZM7asqLmpSHjMvS1gH11ZV//b+mvAi/vDAc/eauQPTImTBrwveZsrwMHPp8MXJvntM4rsf0l2Dv3rT3k7H4tO6C3k+9jtPfvi045s6Ns9g0rzc6jJ6FmLFzYOvsoVUtlVKJ/KQrSDu3D2nn9qHibpaWXQNVJQU48927OP/jRwjsOADhfUajVc8RsLJz1CpfQep1HPtqKe4mXxMcExDTF26Bkdq2TP9g5QXZOPz5Czi1YQXaD38C4X1GwyO0XbPzyBvqEX/wJ1z85VNUl94THGdl74yxb/0AC0trXdpuxNbZHf3nvoNDny9SP0ClwvG1r6IwIx59Zr3ZpK91eUM9ru34Ghd+/hTy+hrBceYSKwx94XNtWyciapILWZW4kFUJT3sLDG/tglFtXdEtwAFmZpr/PqGOXKHCb3GFeOdwNqrqhefZPtXNq0n5BoU5wd3OAkVV6v/udCCpFNM2J+KL8a3g62jZpJw5ZXV493A29ieWNoq52VqguJp/42qJHKzEqKz7/++p4moZxn6bgDeGBuKJzp4QN+H9mllSi6V7MnEhq1LjuMX9/ODTxPeTsXTyt8eyQf54/0iO4JgLWZUYuOYGZnTxxFPdvOBuJ9GqllKpwrVcKQ4kleJgUimyy4TXRX+QAqkMHx7Nwacn7qBvqBNGtnXBIxEucLQ21yrfzfwqvLbvNuJyhf++0TvEEeEeNtq2TET0UNDuU5aIiIiIiIjoIeXt7Y1OnTqhU6dO6Ny5Mzp37ozu3bsjOzvb1K3p5KWXXkJ+fn6j4/369YNKpcLp06dN0BURERERERERERERERER0YOFejlh9uBoTOvTGg422k3i8XKyxXuP98XwjiGYt/Yg7pVXC479/vhNTOkdic6tvLVtWa0fjsfju2M3BeP21hJ8+EQ/TOvTRusa7YM80D7IAy+N64qjN7Jw5HqW1rn+l7OdFab3a4unBrVHgLuDVjmsJeaYMyQaj8QEY+6aA7iaXiA4Nj67CF8fjMPzozpr2zIRERERERERERERERERkVHsW/MWKovvNjoe3KEXABVuXz9v9J7c/Fuhx4Q56DR8mtYLyju4eWHUwvfRpvcIbFkxB9IS4Wu8l3Z9h46PTEVAVBdtWyYiIiIiIiIiIiIiIiIiIiIiIiIiMppX//MV7hYWNzrep2sMVCoVzl65bvymNPDycEXHtpGIaRuBju0i0TEqEv2mzENOnvD9ncbiaG+H2VPHYvTgPujfoxMsJdptlP53Dna2eG7GFEweORiPP/8Gzl29ITj2RlIaftyxHzMnj9a5LhEZVnXpPVzfsxHX92yEjZM7fNp0gWdYNDzDOsA9pA1snNwhNrdodF5VSQFKspNx++oJpJ7Zjcp7dzTW8YroiNaDJjepJwsrG3Sf9gKOf/2a4Jg7N87iu1ldETlgAiL6jYdP686wtP3/a7GplEpUl91D1rWTyLh4EJmXjkAhq2+Ux9ErEJ0mPI3ja19tUm9kXO1HzkD6+f0oy83465i8vgbHvlqK2F3r0X7EDIR0HQIXv1YQmZn9Naa+uhK5CReRfHw7Us7shlIu01jHr30vdJ280GCPQxddpzyPirvZuLFvk+CYOmkZLv7yKa78/hVCug6GX7ue8I3qDteAcFhY2TQaL2+oQ3VZEYoyE1CYkYCijHjkJV5BTVmhXntXyBqQeekQMi8dgpm5BXwiO//f50s0PMLaw8HDHxJr20bnNdRWoyw3HbkJF5F+fj/u3DirsY6Z2Bz9572r197pn6emrBAXf/kUF3/5FA6eAQjpNuTP91poO7gGRMBccv+6qSqlEtLifNxNjkVO3CmknN6FOmm5xhrmEiuMe/snuAaEG+QxtBs+HXfizyHx6FbBMQmHfkHqmb1oM3gKWnUfDt+obvd9nSsVchRl3kL6hQNIPLoVFQUP3utz4IIP4RYUqZfHQET0IPekMmy6fA+bLt+Dm60FOvvboZ2PHdr72KK1pw3cbC1gITZTc14DUgprcCq9HH8kliK3vPHP9n8X42uHCe3dmtSTtUSMhX188daBLMEx529Xou/qOIxt54YxUW7o6GcHByvzv+JKpQqFVTKczizHkeQyHEsrQ71c1ShPgLMl5nb3xpsaapHpTO/kiYPJpcgsqfvrWK1Midf33cbGi3fxeCdPDA53RoirFczMRH+NkdbJcSlHil03i/FHYglkisav/d/1CHLAM718DPY4dLGgty+yy+rx09V7gmPKa+VYdToP687nY2CYM7oFOqBboD3C3KxhLRE3Gl8nU6K4WobEgmrcKqjGrYIaXL0jRVGV5t/TmqtBocLR1DIcTS2DhTgTHf3s0M77z8+Xdt628HOyhI2a/moaFMgorsWlbCkOpZTi/O1KjXXMzUR465FAvfZO/ywHkkrw4dGcZp1TUNkgGDuYVIq+uXHNynd6YUyzxhMZgvmDhxARERERERE9nDw9PdGpUyd06tQJnTt3RqdOneDr62vqtvTuxIkT+Pbbbxsdt7S0xPr16zF//nwTdEVEREREREREREREREREpFlUgBteGNMFY7qE3TcBSBe9Wvth16sTMOLd31FWVad2jEoFfLjtAra/MkEvNQEgNa8Ub/58WjDu42KH314ai9b+TZtI9yAikQhDOgRjSIdgnXN5ONrgmeEd8dSgdrCz0n3RIwDwd3PA9mUTMO7D7YjLFJ78tPqPq3hqUHvYW+unLhERERERERERERERERGRvmXEnsGVvZsbHTeXWGLC0s+xY+Vio/bj3SoKA554EVEDxsLMrPGisNoIiemFuat3Y90zw1BTWaZ2jEqlwuFvP8CcL3bqpSYRERERERERERERERERERERERERkaGcungN3/++t9FxS4kEX73zMp5762MTdPX/ebq5IKZtBGKiItAxKhIxbSPh6+Vu0p406dU5Gr06Rxskt6ebC/Zs/AyjZy3G+Ws3Bcet2fw7Zk4ebZAeiMgwasqLkH5+P9LP77/vuIWVLazsHCGWWEFWV436aink9TVNzmtl74xRr22ASNT0tevaj5yJ+EM/oyjzluAYeUMdEg79goRDvwAiEazsHGFp6wh5Qx1qyouhUio01jC3tMGo1zagJCelyX2RcZlLrDFi6df47aUxkDfcv05hWW4GTn3zFk598xbMJVawdnKD2FyC+upK1FYUN7mGo1cgRr++ESI9zfcwhMELP4ZKqcTNA43nyvydQlaPtHP7kHZu31/HxBaWsLJ3goWVDRpqqlBfXQmFrN7QLTeilMuQm3ABuQkX7jtuZm4BKzsnSGzsoZDVQ1ZXg7qq8j8XoGyifnPfhkdolJ47pn+yyns5uL5n433HLKxsYWnnAHOJNeQNtaitKG3W14KlrQPGrvgRflHd9d3ufYYs+gwVBTnIS7goOKahRorrezb+9RglNvawdnRFQ40UtZWlzfr66fboYrQf8aTOfRMRaaO4WoaDyWU4mHz/HFkbiRkcrcxhaW6GWpkClXUK1MqUTc7rZG2ONZPCmvX7x/TOntgSW4ike8K/59TJVfgtrgi/xRVBJAIcrcRwsDJHnUyJkhoZFA9o0drCDGsnhSG1qLbJfZFxWVmYYfWEVpj0/S3Uye//fppZUod3D2fj3cPZsDIXwdXWAhZiM0jr5Siplje5RoCzJdZNDtfb2u6G8OHIYKhUKvx8rVDjuHq5CgeSSnEgqfSvY5bmIjhZm8PawgxV9UpI6+Wolzf9ZxN9kSlUuJQtxaVs6X3HLcQiOFqZw85SjAaFEjUNSlTUyZvz4xPeGBqItl62eu6Y/kkq6xTIKFa/l4I2pPUKSOs1/w2LqCUyN3UDRERERERERMYSERGB119/HZ07d0anTp3g7+9v6pYMrra2FnPnzlUbe+211xAREWHkjoiIiIiIiIiIiIiIiIiINAvycMTrk3tiYo+IZk0sa6owHxd8//xIjPtgu+CYU7fu4Pa9cgR7OulcT6VS4flvj6CmQf3EJVd7a+x8dQJCvZx1rqVPDjaWeHViDzwzPAY2lhZ6z29rZYEtS8agz6s/oahS/US98up67L6Uiun9uQABEREREREREREREREREbU8svpa7PhokdpY/ydehHtAmNF6cfUNxrB5byJ6yCSDXGv3CAzH4+9txobnhTetSb96EiV5t+HqG6z3+kRERERERERERERERERERERERERE+lBbV48Fb3ykNrb06ScQHhJo5I6A8OAALHtmBjpGRSImKgL+3p5G76Els7G2wrcfvYFOo55AbV292jEJKRlISr+N1q14HyvRP52srhqyumqtzrWyd8akD3+Hk3dQs84zl1hi/Du/4KeFQ1BTVvjgE1Qq1EnLUSctb1J+sYUEY9/aBO/ITijJSWlWb2Rc3pGdMOzlNfjjgzmASqV2jLyhDtLC3GbntnfzwcQPtsLW2V3XNg1KZGaGoYs/h6NXAM7+8CFUSkWTz1XI6lFdes+A3elGKZehprwINeVFWp3f/fGX0GnC03ruih5Gunwvc/AMwPi3f4J7SFs9d9WYhaU1Jr7/G3a8Pg25CReadE5DjRQNNdJm1+r5xDL0fGJps88jIjK0mgYlahoatDrXydocvzzRGoEuVs06z9LcDD88FomRG+JRVCV74HiVCiivVaC8tmk/l0nEImyYGo4YP3ukFqlf85lahhg/e3w+vhUWbEsT+vUDdXIV8iqa/x71dpDgp+mt4Wan/3XF9cnMTISVY0Lh72SFj0/kQKFs+rn1chXuSR/8NWQqMoUKxdUyFFdr1+ML/Xwxt4e3nrsiIvpnMjN1A0RERERERETGMnz4cLz33nsYN24c/P39Td2OUbz55pvIyMhodLx169Z45ZVXTNAREREREREREREREREREZFm25dNwKSekQbZLPK/erf2w7hu4RrH7Lmcppdav59LxtX0ArUxkQjY8OwwhHo566WWPr33eF8sGdcVNpaGm0Dl5mCDpRO6axyz53K6weoTEREREREREREREREREeni8IYPUJJ3u9Fxj6AI9J/+glF7mf35TnQYOtmg19pDO/ZG+0HjNY6JP77LYPWJiIiIiIiIiIiIiIiIiIiIiIiIiHT19hcbkJmT1+h4ZGgQXpr3hAk6Ah7p1wMrFs/DmCF94e/taZIeWrrgAF88NWWMxjEnzl81UjdE1BJ5RcRg+ldH4RUeo9X5Dh5+mPjer7B389FrX9aOrpj04XYEdxmk17xkOJH9xmH0699BbGGpt5xuQa3x6BcH4OLXSm85Da3bo4vx6Gf74OwXatS6VnZORq3XFJZ2jhi+dC16z3jV1K3QQ67NoMmYse4U3EPaGq2mxNoOkz/agehRMw2S39LOEaPf+A49n1hqkPxERKbSwdcW++e1Q7SvnVbn+zpZ4sfHI+HtINFrXy425tjyZBsMCGt5a12TemOi3LBucjgszfU3PzzSwxq7Z0ch1M1abzkNbWFfX+yYFYUQVyuj1nW0MjdqvaZwtBJj1YRWeHlggKlbISJqMcxM3QARERERERERGcbVq1fxxRdfNDouEonwzTffQCLR74UUIiIiIiIiIiIiIiIiIiJ9MDMz3EaRf/fC6M4a42eTcnWu0SBX4L3fzwvGZw1qj75tW+YkF2O9Dk8OiIKLnfCkp0up+ZArlEbphYiIiIiIiIiIiIiIiIioqXKT43Du968bHReJRJjw8ucwtzDuPF4zM+MsJ9Z/+mKN8Yy4s0bpg4iIiIiIiIiIiIiIiIiIiIiIiIioua7FJ+GrH7Y2Oi4SifDVu0shkViYoCtqqnFD+2mMJ2dkGacRImqyThPmIzCmH8QGvL/extkDj7y4Go+vPgIn7yCdcnmGReOJtScQ2LG/Xnpr1XMEnlhzAv7te+olHxlPRN8xePTz/XAPaatTHpGZGDFj52D6V0fh4OGnp+6Mx6dNF8z85hwGPvMBbF08DVbHxskdHcfPxxNrjmPAM+836ZyAmL6IeuQxg/YlMjND++FPYvZ3l9F28FSD1aF/DpHIMPO3vCM7YeonezFi2TpY2joYpIYmYgsJhjz/Kca/uwXOfqF6y9t6wCTM/OYsIvqO1VtOIiJN5nT3Rp8QR0jEhltT2d3OAp+ODcUfc9sh0EV4PeWmaOdjh0NPt0ffUEe99DYs0hkHn26P7kHG/15CuhnV1hW7ZkehtaeNTnnEZsBTXb2wb157+DpZ6qk74+nsb4/jz0bjneFB8LAz3N9p3WwtMLu7Fw7Ob4e3hwc16ZzeIQ6YGuNu0L7MRMDjnTxw5vkYTIp2N1gdIqJ/InNTN0BERERERERE+ieTyTB79mwoFIpGsTlz5qB3794m6IqIiIiIiIiIiIiIiIiIqOWICnSHn6s9ckukauOJd0p0rrH9fAryS6vUxuysJFg6obvONf7pxGZmGBwdhK3nktXGq+tlyCqsQCtvZyN3RkRERERERERERERERESknkIuw7YPF0KpZh5vl1FPIii6hwm6Mg6fsHZw8vRD+b1ctfGCjEQjd0RERERERERERERERERERERERERE9GAymRzPvPYftfu4PDV5NHp1jjZBV9QcXaLbaIzfLSw2UidE1FRRQx9D1NDH0FBbhezYU8iOPYn8pKsovp0IpUKudV6RmRgBHfqg9cBJCO8zGhJrO731bOPkhsn/2Y6MS4dx+bdVyEu42OzeQrsNRccJTyMguvEeYRZWtrBz81Z7rqWNvVY9k2F4hXfA9K+O4dbhLbi6bQ1Kc9ObfK6ZuQXCeo1E98eWwD1Y8/evlk5sboGO4+cjevQspJ3Zi1tHf0PO9TNQyOq1zikyE8MzLBqBMX0RGNMPfu17wkxs3qwc7sFtMGzJl1CpVLiXdh23Lx9D3q2LuJsSi/qqCq17AwAnnxC0HjgRbQZNhrNvqE656OES9chjcA9pi9uXj+L21aMoSL0OpVymVS5zS2uE9RyJdiOeUPv9whRCuw1FUKcBSD6xHXF7NqIgJbbZOazsnRDeZyw6jpsHt6BIA3RJRCRsaowHpsZ4oLpegTOZFTidUY5ruVVIvlcDuVKldV6xGdAr2BHj27thZGtX2FqK9dazq60FtjzZBkdTy7DmTB4u56hfJ1tTb4PDnTGnuzd6Bjs2ittIxPBykKg9106Pj4N0197HDgfmt8PWuCKsv5CPjOK6Jp9rIRZhWKQLFvXzRWtPWwN2aXgWYjPM7u6NJ7t4Yn9iKbbdKMK52xWol+v2Ndze2w69QhzRJ8QR3QMdYC4WNStHa09bfDauFVQqFW7mV+N4Wjmu5FTiel4VKuoa/725OYJcrDC+nRsmRLshxNVap1xERA+r5v3ViIiIiEiNwsJCnDt3DtevX8f169dx+/ZtVFZWorKyElKpFGKxGDY2NrCxsYG9vT38/f0RFBSEoKAgREVFoXv37vDw8DBoj+Xl5bhw4QKSkpKQnJyM5ORk3Lt3768e6+rqYGlpCVtbW3h7e8Pf3x/t27dH586dMWjQIDg6Nv7jUEuRnJyMP/74A1euXMGtW7dw7949SKVSiEQiODs7w8/PD126dMGgQYMwevRoWFhYaF2roqICe/bswfnz53H9+nXcuXMHFRUVqK2tha2tLfz8/NCmTRv0798fEydOhJeXlx4fqe6uX7+Offv2ITY2FomJiSguLkZlZSVEIhHs7e0RGBiItm3bYsCAARgxYoTB35emolKpEBsbi7Nnz+Lq1avIzMxEdnY2pFIpqqurYW5uDltbW3h5eSEkJAQdO3ZEnz590K9fP53eP9qQy+U4f/484uLicP36dSQmJqKsrAwVFRWorKyEXC6HtbU1bGxs/uo5MDAQQUFBCAsLQ9euXdG6dWuYmZkZtW+iluA///kPbt682ei4l5cXVq5caYKOiIiIiIiIiIiIiKilKKqoweW0fMRnFyEhpxg5RRWQ1jZAWtuAqjoZxGYiWEvMYS2xgJ21BXxd7OHv5oAAd3tE+rmhc6gX3B1tDNpjRXU9rqTfRWp+KdLyy5B2txRFFTWQ1jaguk6GOpkcluZi2FhawNPJFj6udmjr74YOwZ7o29YfDjaWBu1PF2n5pTgUdxtxt+8hJbcURZU1qKprgAiAo60VfFzsEPN/j+ORmGBYmGs/OaGyph4HYzNxOe0uEnKKkFdShcraetQ1yGFjaQEfFztE+LigV2s/jOrSCp5OLeuG+fjsIhy5fhs3swqRkl+KUmkdpLUNEIkAOysJ/NzsEenrit6t/TA4Osjg70tTUalUuJFViEup+bh+uxDZhRW4UyxFVV0DauplMBebwcbSAh6ONgh0d0T7IHf0iPBFz0hfnd4/2pArlLicdhfx2YVIyC5CSl4pymvqIa2ph7S2AXKlClYW5rCxNP+rZz83ewS4OSDEywkdQ7wQ7uMCM7PmTUog0kWnUC/klqifdHavvBq1DXJYS7S/5frrg8KTiaf3bwtXe052AYDOrbyw9VyyYDy7qAKtvJ2N2BERERERERERERER6VNVWRGybl7C3fR45KfFo+xuNuqqpaivlqK+pgpmYjEsLK1hYWUDSxs7OHn4wtkrAM7e/vAMaY2Atl1g5+xu0B5rpRXISbiMwuxUFGWnoTAnFVWlRaiv+bNHeUMdxBaWkFjZwN7VE06evvAKbQu/yBi06tQXVnYtdy5yYXYqks8dQm5yHO7dTkJVWRHqa6oAiGBt7wRHD58/H0fnfmjdaxjE5trPJa2rqkDi2QPITriMu2kJKC/MQ11VJeQNtbCwsoGjuy88gyIQEtMLUf3HwN7VU38PVA/y0+KRfP4Q8lJvojArBTUVJair/nPetqWNHZw8/eEZHImQjn0Q2WOIwd+XpqJSqZCXcgNZNy8iLyUOpflZKCvIRX2NFLK6GpiJzSGxsoGdiydcfALhGxGNoPY9EBLTS6f3jzYUcjmyEy4hPzUed9PjUXg7BbXSctRVV6KuWgqlQv5/ny/W//f16wEnT384ewfAzS8U/q07wj0ognORqdlO/vQFCjJuNTpu7+qJ4QveNkFHxuXfpjPK7+WqjUlLCiCrr4WFJa+HExEREREREREREREREREREf2TFZaU4cK1m7iZlIabyWnIyr2LyqpqSKuqIa2ugdhMDBtrS1hbWcHe1gZ+3h4I9PVGoK8X2oSHoGuHKHi4GnadgPJKKS7FJSA5IxupmdlIycxGYUkppFU1kFbXoK6+AZYSC9haW8HL3Q1+3h6IighFx6hIDOjZGY72dgbtTxcpGdnYf/Icrt1MQlL6bRQWl0FaXQORCHBytIevpwc6t2uN/j06YeTA3rCw0H5tjAppFfYdO4uLcfG4kZSG3LuFqKyqQm1dA2ytreDr5Y7IVsHo2zUG4x7pDy93Vz0+Ut3dSEzFwVMXEHcrBcnpWSgpq0BlVfWfe9HY2iDA1xOtWwWjX/eOeKRfT4O/L01FpVIh7lYKzl+7idj4ZNzOzUdOXgGqqmtQXVsHc7EYtjZW8HRzQbC/Lzq0CUevztHo0zVGp/ePNuRyOS7GJeB6YipuJqUhKT0L5ZVSVEqrUFlVDblCAWtLS9hYW8HG2gqe7q4I8PFCoK8XWgX5o3P71ogMDeL9n9Rsn3zzI+JT0hsd93J3xftLF5igI2ouK0tLONrboUJapTZeXdP0TeuJyLgk1nYI6zUSYb1GAgBkdTUoSI1D0e1EVORnobwgCxUFOaivqoCsrhoNtX/+PCextoPExh6Wtg5w9A6ER0g7uIe2hXdkZ9gaeF5PaLehCO02FCU5Kci5fha58edReicNdZVlqJWW/TlnxcoGlraOcPIJgot/GPyieiCwY39YOwj/zBnRdywi+o7Va6+9nlyGXk8u02tOIQHRvfHS4RKj1AJg1FrqiM0t0H7Ek2g/4kncS7uBzMtHcC/tBkpzUlFTUYKG2qq/3qsOHv5wDYqAf3RvhHQdAltnw+yDaezX4L/E5haIHDABkQMmoKG2CnkJl1CQEoeirERU3stBVfFdNNRWQV5fB/z19WsHibUd7Fy94OzXCi7+YXD1D4NneAdY2jropS+RSASv8Bh4hccA+PN3o5KcFNxLu4Hy/Nt//rubhZryYshqq9FQWwWFrOH/5rPaQ2JrD1tnD7gHt4V7aBQ8w6LhHtxGL73Rw+fP91sHeIV3QI/pL0HeUId7aTdRkBKL0tw0VNzNRsW9HNRXVaKhthoKWR3EFlaQWNvC1sUDzr6hcA2MgH+7nvBp2w3mkpa3hrbY3AJth0xD2yHTUFGQg6yrx5GffBWld9IgLfxznqm8vhZmYos/H5erF5y8AuERFg3ftl3h166n0eeZEhH9L1tLMYa1dsGw1i4AgNoGBa7nVyH5Xg2ySuuRU1aHO+X1qKiTo6ZBgeoGJUT/d579//0LdLZCGy9btPWyQUc/e7jZGfazbXC4MwaHOyOtqAbnblfiYlYl0otrUV4rR1mtHAqlCjYWZnCwMkegixVauVmha6AD+oY4wtlGuLfRbV0xuq1+/6a/ZIA/lgzw12tOIT2DHZH3dg+j1AJg1FrqWIjN8HhnTzze2RPx+VU4llaO+PwqpBXXoqRajuoGxV/vVT9HS4R7WKNXsCMGhjnB3U5ikJ6M/Rr8l4XYDGPbuWFsOzdU1ytwOacS1/OqkVxYg9zyOhRUNqCqQYk6mRIiEWArEcPOUgw7iRk87SUIdbNGqJs1WrlZo72PLRys9HMdRCQSIdrXDtG+f15jVKlUSCuqxc271cgqqUN2WR2ySutQUi1DdYMSVQ0KyBRK2Fj82Z+9pRjudhZo7WmLtt42aOdti9aeLWt/EGpZpsZ4YGqMYf6+QPRPYtyr2URERPTQkMlk2L59O3788UccPnwYcrlccKxcLkd9fT3KysoAAMnJjTfRCgoKQv/+/TFp0iQMGTIEEoluv4zLZDIcO3YMR44cwYkTJ3Djxg0olUqN59TU1KCmpgZFRUW4efMm9u3bBwAwNzfHgAEDMH/+fIwfP94gN9atWLECb7+tfoG95cuXY8WKFfcdU6lU2LZtG1auXImrV68K5r179y7u3r2LK1euYO3atfDw8MCLL76IxYsXN+s5TkpKwjvvvIMdO3agoaFB7ZjKykokJiYiMTER27ZtwwsvvIBp06bhvffeQ2BgYJNrPUhznyuZTIYffvgBn376qdr33n/V19ejuLgY165dw+bNm2FhYYEJEybgjTfeQFRUlN76N6XMzEysWbMGW7duRW6u+oUOAUChUKC+vh6lpaVITEzEH3/8AQBwcXHB1KlTsWTJEoSGhhq017i4OHz//ff49ddfUVRUpHGsVCqFVPrnJomZmZk4f/78fXEHBwd069YNY8eOxcSJE+Hl5WWwvolaiqSkJLz//vtqY6tWrYKTk5NxGyIiIiIiIiIiIiIik5PJFdh7JR1bzyXjZEIO5Arh66dyBVAvU6C8uh4oA9LyyxqNCXBzQK/WvhjdNQz9owIgMRfr3N/pxDs4mZCDs4m5uJVTDKVKpfGcmgY5ahrkKJbW4tadYhy5ngUAMBeboXdrP8wYGIWRnVrBzEykU2/qfLTjIj7eeUlt7OXx3bBsQvf7jqlUKuy5nI4v913F9duFgnnryqtxr7wacZn38N2xm3B3sMYzwzvi6WExzXqOU/NK8fGuS9h3NQMNcoXaMdLaBqTklSIlrxR7rqTj9Z9PY3z3cLw2qQf83fQzQRVo/nMlkyvw69kkrD0Qq/a991/1slqUSGtx43YhfjubBAuxGUZ2boUlY7ugtb+b3vo3pazCCmw8egO7L6Uhv1T9IiAAoFAqUC9ToKyqDil5pTh8/TYAwNnOCuO6hWHB8I4I9nQyaK83swqx5XQidl5MRbG0VuPYKkUDqur+vPcgq7ACl9Pu3he3t5agU6gXhncMwagureDpxEkBZFjujjYa49LaelhLtLvl+kZWIRLvCC9cMGNgO63yPowe9DpU1qi/Z4mIiIiIiIiIiIiIWi6FXIaEk3sQe+g3pF0+AaVCeC6yUiGHvKEetdJyAEBRdmqjMc7eAQiJ6Y12/cegVZcBMLfQbS6yQi5D+tVTSLtyEplxZ3A3PQGqB8xFVipqIKurQXV5MQoybiH5/GEAgJnYHKEd+6Dr2Jlo23eUQeYiH9n4Hxz7/iO1sUFPLcOQ2a/cd0ylUiH+xG6c/mU1cpPjBPNKSwogLSlAblIsLu7cCDtnd/SeugC9py5o1nNcmJWCY9+vRMLpP6CQqf+7fn21FIXVySjMSkb8yd3Yu/o1RA+egKFzX4ezV0CTaz1Ic58rhVyGawe24Myva9S+9/5L3lCP6vIS5KVcR+zBX/9cYLbfKAyc8RK8Qh6OxZZL8rJwYce3iD+xExWF+YLjlAoF5A31qKksQ2FWMpLPHwIA2Dg4o/3A8ejz6HNw9Q02aK95qTdxbf/PuHF0B6rLizWOra+Ror7mz7nIpflZyI6/fF/c0tYeAW06o03v4YjqPwb2rp4G65seDoVZKTix+VO1sdHPfwhre0cjd2R8di6aN7Goq5bCwtLaSN0QERERERERERERERERERERkb7IZHLsPHQSW3YfxNFzlyEXWLsGAORQoL6hAWUVf96flZKZ3WhMoJ83+naNwfhHBmBQry6QSHTbvFgmk+PEhas4du4KTl+Kxc3k9AfvRVOrQE1tHYpKyxGfko4DJ//cz8LcXIx+3Tpi9rSxGDukn0Hu/3xv9Ua8/9V3amOvPzcLbzw/+75jKpUKOw6ewGcbfkZsgvD+KgWFJSgoLMG1+CSs/2UHPFydsfCpaXh+5tRmPcfJ6Vn4YM332H34FBpkMrVjKquqUZlejaT0LOw8eAIvf7AKk0cMxvLF8xDoq7+9P5r7XMlkcvy0cz9Wffer2vfef9U3NKC4rByxCSn4eddBWFiYY+yQfnhlwUy0DQ/RW/+mdDsnD+t+3oHtB44jr0B4fSuF4s+v2dLySiSlZ2H/iXMAABcnB0waMQiLZk1DSICfQXu9npiKzdv3Ydu+oygqLdc4ViqvgbS6BgBw+04+LsbG3xd3sLNFl+g2GDWoD8Y90h9e7vrdYJwePsnpWfjo681qYx+/vghODvZG7oi0Zanhe529neZ1jIio5bCwsoF/+17wb9/L1K08kGtABFwDIhAzZvaDB9NDzTMsGp5h0aZuo0WQWNshuMsgBHcZZOpWGhGJRHALjIRbYKSpW6F/AXOJFXzbdoVv266mbsUgHL0CED1qJqJHzTR1K0REOrGWiNEjyBE9glr+/N8wdxuEudtgZlfuvf1v187HDu187EzdRotgaynGgDBnDAhzNnUrjYhEIoR72CDcg3+XJCIyJO12CiEiIqJ/tZMnT+LZZ59FYmKi3nJmZWVh06ZN2LRpE5ycnHD69Gm0a9e8zcdUKhWOHTuG3377DTt27EBpaaleepPL5Thy5AiOHDmCqKgofPbZZxgyZIhecmsjPT0dc+bMwalTp5p9bmFhIV555RVs2rQJO3fuRGSk5ot+dXV1WLp0KdasWfPAG4r/l1wux08//YTdu3dj/fr1ePTRR5vdr67i4uLw1FNP4caNG80+VyaT4bfffsO2bduwYMECrFy5ElZWVgbo0vDy8/OxbNkybNmyBQqF8M3rD1JaWoqvv/4a33zzDebPn48PPvgAjo76/cNwYWEhli5dis2bN0P1gM12m6qysvKvr+Hnn38eb731FpYvX66X3EQtkVKpxJw5c1BfX98oNmLECEyZMsUEXRERERERERERERGRKZ1NysWyH04gJU8/11ABIKe4EjlnKrHlTBIcbSyx941JaOPv1qwcKpUKp2/dwc5Lqdh3NQNlVXV66U2uUOJkQg5OJuSgtZ8r3n2sD/q3C9RLbm1k3ivHC98exfnkvGafW1RZi3d+O4ctZxKxedEohPm4aBxf1yDH27+excajN6Fs5vU2uUKJ388l48C1THw6ayAm9ohodr+6uplViOc3HEFCjuZNE9WRKZTYdSkVe6+kYdag9lg+rTesJP/MWyTvllXhnd/OYceFFCiU2l83Lauqw/fH4rH5RAJmDGiHN6b0hIONpR47BYoqavD2r2fx27kk6OkSL6S1DX99Db/64ym8NK4rlk7orp/kRGrYW2veVFih0P7NveNCimCsjb8rwrxb3mQeU7G30vw6yBXNu3eJiIiIiIiIiIiIiEwrI/Ysdn/2MgqzhDeFaa6yuzm4dvcXXNv/C6zsHPH0mn3wCm3brBwqlQrpV0/h5vGduHVqL2oqy/TSm1IhR9qVE0i7cgKeIa0xauH7COsyQC+5tVGcm4nt/3ket6+fa/a5VWVFOLjubVw7sAVPfPAjPALDNY6X1dfhwNfLcWHHt1A1cy6yUiFH3KGtSDxzAONf/gwdhkxqdr+6yku9iW0fPIu76QnNPlchl+HmsZ1IOLkH3cfPxvBn3oaF5T9zLnJl8V0c+HoFbhzdDqUOc5FrKstwcdd3uLz3B3QdMxPD5r8JKzv9zkWuKivC/rXLEXfwV73NRa6vlv71Nbxn1SsYNHMpBs9appfc9PBRKpXY/tHzkDc0nscb0WMI2g8ab4KujM/KRvMGREqF3EidEBEREREREREREREREREREZG+nL4Uixfe/hRJ6Vl6y5mdexc/5t7Fjzv2w8nBHkd+XoOoiNBm5VCpVDhx/iq27T+G3UdOobS8Ui+9yeUKHDt3BcfOXUHb8BB89OpCDOrVVS+5tZGRnYtnXv8PzlyOa/a5hSVlePOTr/HTjv34bc2HiAjVvN5SXX09Xlu5Fut/3qHFXjQKbNlzCH8cO4Mv312KqaOMv3/P9cRUzH/lfdxMTm/2uTKZHNv2H8POQycx77Hx+GDpAlhZ6ndNHmPJv1eENz7+Glv3HdVtL5rySnzzy05s/G0P5kwdi7eXzIejvX43fC4sKcPrK9fg510H9bcXTVX1X1/DS977Aq89+xReXzhLL7np4aNUKvHMG/9BfUNDo9iwfj0wacQgE3RF2lAoFCguqxCMuzk7Ga8ZIiIiIiIiIiIiIiIiMjgzUzdARERE/xxyuRzPPvssBgwYgMTERIPVKS8vR0WF8A0sQioqKjBkyBB8++23KC3V36aif5eQkIChQ4di0aJFOt1YqK0TJ06gS5cuOHXqlE55kpOT0bNnT5w/f15wTHZ2Nrp06YIvv/yy2TfD/p1UKsXjjz+OVatWaZ1DG9u2bUPPnj1x48YNnfIoFAp8+eWX6Nq1K3JycvTUnfF8++23iIyMxE8//aS396xCocDatWsRFRWFy5cv6yUnABw4cAARERH44Ycf9HYz7P9SKpW4c+eOQXITtRRr1qxR+/lua2uLtWvXmqAjIiIiIiIiIiIiIjIVuUKJpZtOYNwH25GSZ5hrqABQUVOPyprGm409SGVNAyZ+tBM/nbyFsqo6A3QGJOWWYNLKXXjtx1NQ6HDdU1tnEu9gyFu/4nxynk550vLLMPydrbicmi845k5xJYYs/xUbjtyAUofrbVV1DXj664NYf6j5izTpYs/lNIx4ZysScop1yqNQqrDhyA0MXfErcov1s5CWMf14MgE9lv6I388lQ6HUz3VThVKF747dRO9Xf0JsRoFecgLA0RtZ6L50M349mwQDXeKFUqVCXmmVYZIT/Z/yas3fg2wsLbTOve9qhmBsaIdgrfM+jMof8LOErQ6vAxEREREREREREREZj0Iux65PX8KG50ejMCvZYHXqqipQV9X864F1VZXYuHg8ruzdjJrKMgN0BtzLTMLGxROw54tXoDTBXOSM2DP4as5A3L5+Tqc8Rdmp+PrpR5Adf0lwTFlBDr6aOxDnt30DlQ7X5OtrpPjtnXk4u3Wd1jm0EX9iN75++hHcTU/QKY9SocD5bd9gzbxBKC/4581hvbx3Mz59rBviDm3V23tWqVDg4s6N+PzJnriTeE0vOQEg5cIRfPJoF8Qe2GKwucgqpRLlhbrd50EPtws7vkV2fOM59hJrW4xb8okJOjKNWmm5xrjEytY4jRARERERERERERERERERERGRzuRyOV5Y8SkeeWIhktKzDFanvFKKCmnz1xGpkFZh5FMv4Pvf96K03DDrydxKzcSopxZjyXtfmGQvmlMXr6H3xDk4c1m3NX9SMrMxYNp8XIiNFxyTnVeA3hPn4Osft+m2F011DZ5a8ja++mGr1jm0sePgCQyYOh83k9N1yqNQKPD1j9vQZ9Jc5OTrb00eY/l+6x50GPYYtuw5pNe9aNb/sgOdRj6BKzf0ty/VoVMXEP3Io/hp5wGD7kWTe/eeQXLTw2HdT9txUc1no62NNb5Y8ZIJOiJtJWdka/z+1b51mBG7ISIiIiIiIiIiIiIiIkMzM3UDRERE9M+gVCrx+OOPY+3ataZupUVYvXo1JkyYgIaGBqPVPHLkCIYNG4by8nK95CsrK8OYMWOQmZnZKJaRkYG+ffsiIUG3xUT/S6VSYfHixdixY4de8j3I1q1bMXXqVNTV6W8D1/j4ePTq1QtpaWl6y2lIMpkMs2fPxty5cyGVSg1SIzc3F3379sWuXbt0zrV7926MHj1ab+9von+r7OxsvPbaa2pj77zzDgIDA43cERERERERERERERGZilKpwvyvD+K7YzdN3UqL8M3h65ixah8a5MZb+OhkfDamfrwbFTX1eslXXl2P6Z/vRVZhRaPY7XvlGP3eNiTlluillkoFvPHzafxxRbcFiJpq16VUzPnqAOpk+nt9Eu+UYMS7vyOjwDAbquqbTK7Aog1HsHjjMVTVGeZehPzSKox+fxv2X83QOdf+axl4/LM9ent/E5lSar7w54SNxBwONhKt8t4prlT7mf1fXcN9tMr7sErNK9UY93Lmxp1ERERERERERERELZ1SqcRv78zDxZ0bTd1Ki3B+23r8+PoTkMuMNxc57coJfLdkEuqqhK9RNEettBw/vPIYSvKyGsVK8m5j/bMjcS8zSS+1VCoV9n35GhJO7dVLvge5eWwnflk+C/IG/c1FLshIxNcLhqH4ju7XZI1BIZdh24cLseOjRaivMcxc5IrCfKx/biRund6nc65bZ/bjh1ce1dv7m0gbZQU5OLT+XbWxIbNfhbNXgJE7Mp3C7FTBmIWVDazsHIzYDRERERERERERERERERERERFpS6lUYuaSt7H+F+PsJdLSrd38O6Y99xoaGmRGq3ns3GWMmb0E5ZX6uZevrEKKyU8vw+2cvEaxzJxcDHl8AW6lNt6nRhsqlQpLP1iNXYdO6iXfg2zbfwxPvPAW6ur1d39uQkoGBk57BulZd/SW05BkMjmefu1DLHjjI0irawxSI6+gEEMefxZ7jpzWOdfeo2cw8ellent/E2kjO68Ayz9frzb25vNzEOjrZeSOSBd7j2r+bOrTtYNxGiEiIiIiIiIiIiIiIiKjMDN1A0RERPTP8O6772Lr1q1NHi8SieDs7Aw/Pz+0atUK3t7esLVtWRtkWVpawsPDA6GhofD29oaNjU2zzt+zZw/mz59voO7ud/PmTUycOBENDcI3eFpYWMDX1xd+fn6QSJq2KVxJSQkmT54MpVL517HS0lIMGTIEOTk5gueJRCK4ubkhODgYdnZ2TaqlUqnwzDPPoLy8vEnjtXX58mXMmDHjvsf0vywtLeHv74/Q0FC4ubk1OXdubi6GDRuGwsJCfbRqMA0NDZg0aRK+++67Zp1nZ2eHwMBA+Pj4NPk9VF9fjylTpmD//v3atAoASEpKwmOPPQaFoukbrdra2sLLywuhoaEIDAyEk5MTxGKx1j0QPSzmz5+PqqqqRsc7duyIRYsWmaAjIiIiIiIiIiIiIjKVT3Zdwu5LaU0eLxIBTraW8HGxQ7CnIzydbGFraWHADpvP0kIMdwdrBHv82Z+NxLxZ5x+MzcSS744ZqLv73copwszV+9EgF74GZiE2g7ezHXxc7CAxb9q1rtKqOsz6cj+UStVfx8qq6jDpo53ILRFefEYkAlztrRHo7gBbq6a9rioV8PKm46iorm/SeG3FZhTgufWHoVSpBMdYWojh62qHYA9HuNpbNzl3fmkVpn68G0UVhllESF8a5Ao89eV+/Hw6sVnn2VpZwN/NHl7Otk1+D9XLFJj91X4cuX5bm1YBAKl5pXh67UEolMKv2f+ytbSAh6MNgj0c4e9mD0cbS4jNRFr3QKQvdQ1yXM+8JxgP8XKCSKTde/VsYq7GeMcQT63yPqwupDRe1O/vQrycjNMIEREREREREREREWnt+KaPcfP4ziaPF4lEsLZ3gqOHD1z9QmDv6gWJdcuai2wusYSdsztcfYNh7+oFC6vmzUVOOnsAOz9ebKDu7nc3PQE/vT4DCpnwXGSxuQUc3H3g6OEDsUXT5pHWVJTilzdn3jdvt6ayDBtfGI/ye8LXQ0QiEWydXOHiHQiJddPnIu/6ZAlqpRVNGq+tO4nXsPX9BVBpmItsLrGEo4cvXH2DYevk2uTcFYX5+G7JJFSVFemjVYORyxrw0xszcHXfT806T2JtBycvfzi4eTf5PSRvqMcvbz2F5AuHtWkVAFCYlYJf354LZTPmIkusbWHv6glX32A4efnDys4RZpyLTDraufJFNNQ2nsfrGx6NXpOfNkFHpiGrr0Nucpxg3M0vROtr7URERERERERERERERERERERkXB+u2YTtB443ebxIJIKzoz18vTwQGugHLw9X2No0fT0YY7CUSODh6oyQAF94ebjCxtqqWef/cewsnntrpYG6u198cjoefe51NMhkgmMsLMzh4+kOXy8PSCyatnZQSXkFHl/05v170ZRXYuTMxbiTL7zOhkgkgpuzE4L8fGBn27TXVaVSYdGKT1BeKbz+kT5cuZGIucve07wXjUQCP29PhAT4ws3Zqcm58woKMWb2iygsKdNDp4bT0CDDY8+/jh+2/dGs8+xsrRHg6wVvD7cmv4fqGxow/YU3cfDkeW1aBQAkp2dh5pIVzduLxsYaXu6uCAnwRYCvF5wc7LkXDels4VsrUVVd2+h4TNsIPDdjsgk6Im1VSKuw7qftgvGOURFoExZixI6IiIiIiIiIiIiIiIjI0Jq3OxURERH9K6Wnp+P999/XOMbCwgJjx47FsGHD0K1bN4SGhsLauvGNkgqFAllZWUhISEB8fDwuXLiAEydOoLa28Q1I+mJlZYX+/fujU6dOiI6ORvv27REcHAyJpPGCj1KpFHFxcbhy5Qq2bNmCa9euacy9adMm9O/fHzNmzDBU+6itrcW0adMgld5/I6mZmRnGjh2LsWPHYujQofD29r4vnpqait27d+OLL75Afn6+YP7Y2FisW7cOCxYsgFKpxGOPPYbbtxtvwti1a1dMnjwZI0eORFhYGMzN//+PksXFxfjjjz+wbt06XLp0SbBWYWEhXnnlFaxbt66pD79Z6urq8MQTT6Curq5RLCwsDHPnzsXIkSMRGRkJMzOzv2IVFRU4ffo0tmzZgm3btkGm4cbjzMxMTJkyBcePH78vR0syY8YM7Nmz54HjBgwYgJEjR6Jv376Ijo5u9DWRn5+Pw4cPY9euXdizZw9UApuhymQyPProo7h8+TIiIiKa3e+CBQtQU6N5M9SYmBiMGzcOAwcORHh4ODw8PNSOKykpQUJCAhISEhAXF4dDhw4hN1fzZodED4vNmzfj0KFDjY6LxWJs2LCBN40TERERERERERER/Ytk3ivH53uuaBxjITbD8I4hGNg+EJ1CvRDk6QRrSePbyRRKJXKKKpGUW4KkOyW4kn4X55JyUdsgN1T7sLIQo1drP0QHeaBtgDvaBLgh0N0BEvPGf+uW1jYgPrsIcZn3sONiCm7cLtSYe8uZJPRq7YdpfdoYqn3UNcgxd81BVNXdv+GlmUiE4Z1CMLxjCPq3C4SX0/2biqbfLcOB2EysPxSHgrJqwfw3swqx6fhNzBocDaVShflrDyK7qLLRuI4hnhjTNQxDOwQjxMsJ5uL/f32zRFqLw3G3sel4PK5lFAjWKqqsxTtbz+LTpwY19eE3S71MjmfWHUKdrPHiOSFeTniifxSGdghCmLcLzMz+/4ZtlTX1OJ+chx0XU7D3cjpkCuEFk7IKKzD7q/3Y9erE+3K0JM+uP4yDsZkPHNe7tR+GdAhGj0gfRAW4N/qauFtWhZPxOdh/LQMH4zIhcIkXMoUS89YexOG3pyHM27nZ/b78wwnUPOAzoF2gO0Z0CkWfNn4I9XKGu6P6TWpLpbVIyi1Bcm4JbmYX4UR8NvJLG29iSGQox25mobpe+D6RLmHegrEHic0U/nx1trOCm4P6rwuZXIHzyXk4ejMLCdlFyCgoR0VNPeoa5LCSmMPeWgI/V3uEeDqhU6gX+rTxR7ivi9Z9tgTFlTW4kCJ8f1O4jwucbJu32CERERERERERERERGVdxbiZObP5U4xixuQXa9B6B8O6D4N+mE1x9g2Fh2XguslKhQFlBDgoyk1CQkYicW5eRGXsWsnrDzUU2l1ghJKYXfCM6wLtVFLxbtYWzdyDMLRrPRa6vkSIv9SZyk+Jw4+h25KVc15j72v5fEBLTG52GP2qg7gF5fS22rJiD+pr75yKLzMzQpvcItOkzAmFdBsDBzeu+eFFOOhLP7se5retQWXxXMH9e6g1c2vUdekyYA6VSiV9XzEXp3exG4/xbd0K7AWMR2XMoXP1CIf7bXOTq8hIknT+ES7u+x53Eq4K1qsqKcHDdCox/+fOmPvxmkTfU4bd3n4a8ofFcZDe/UHQZ8yQiewyFe2D4ffOI66oqkHn9PG4c3Y6Ek3ugkAtfYyrNz8LPbz6Fuav3tNi5yL+/9wySzh544LiQjn0Q2WMogjv0hHerqEZfE5XFd5F6+QQSz+xD0tkDgnORFXIZtqyYg+c2HIN7QFiz+9316UuQ1Wmei+wT3h5t+oxEq4594BbQCnbO7mrHVVeU4l5mEu5lJiIvLR5pl4+holD4WhXRf1078CtSLx9rdNxMLMaEZatg9i+ax5ty8SgaaoXvbwqM6mrEboiIiIiIiIiIiIiIiIiIiIhIWxnZufho3Q8ax1hYmGPUoD4Y2qcbukS3RUiAL6ytLBuNUygUyM67i1upt3ErNQOX4hJw6lIsauvqDdU+rCwl6Nu1I2KiItAushXaRYQiyM8HEolFo7HSqmrcSErD1ZtJ+H3fEcQmpGjM/eOO/ejbNQbTJ4wwVPuora/Hk4uXQ1p9//1xZmZmGDWoN0YP6oNBvbvC28Ptvnja7RzsPXYGX23airuFxYL5426lYMOWXZj/+AQolUrMXLICWbmN75fr3L4NJgwfgOH9eqJVkN/9e9GUluPAyXPYsGUXrtxIFKxVWFKGNz/5Gl++s7SpD79Z6uobMHvpO6irb2gUaxXkj6emjMbw/j0RERJ4/1400iqcvXIdW/84ip2HTkAmE14z5/adfExf9CYObl7dYu//nLPsPfxx7OwDx/Xr3hHD+vVE7y4d0D6yVaOvifx7RTh27jL2HDmDfcfPatiLRo4ZL67AmW0bEB4S2Ox+F739CWpqG9+z+3cd2oRj9OA+6Ne9E8KCA+Dhqn49pJKyCiSmZeJWaiZuJKbiyNnLyCvQvN4YEQD8vPMAjpxpvJeWWCzGmveWcR+XfxCVSoXFb3+Ge8WlgmNemP2YETsiIiIiIiIiIiIiIiIiY2i8mxYRERHR/1i5ciVkMuEFIidPnozPPvsMfn5+D8wlFosRGhqK0NBQjB07FgBQW1uLo0ePYuvWrdi6dSsaGhrfzNhcNjY2mDRpEsaNG4ehQ4fC1tb2wScBsLe3R9++fdG3b18sWbIE169fx6JFi3D69GnBcxYvXowxY8bA2bn5GxY2xddffw2p9P7FUPv06YPVq1ejQ4cOgueFh4fj5ZdfxtNPP42FCxfihx+Eb2p+9913MXfuXKxbtw6HDh26LxYcHIyPP/4YEydOFDzfzc0NM2fOxIwZM/Dll1/ihRdeELx5csOGDXjllVcQFBQkmE9b69atQ0VFxX3HrK2t8fHHH+Ppp58WvKHN0dERo0ePxujRo7FixQrMnTtX42t+6tQpfPzxx1i2bJle+9eHDz74AL/++qvGMWPHjsXy5csRExOjcZyPjw9mzpyJmTNnIjY2FosXLxZ8XiorK/H444/j0qVLzbpx8Pz58zh58qRgPDAwEBs2bMCQIUOalM/V1RX9+vVDv379/joWFxeHPXv24Ntvv0Vubm6TeyP6JyksLMTixYvVxhYtWoSOHTsauSMiIiIiIiIiIiIiMqUv/7gGmUIpGB/bNQzvPt4HPi72D8wlNjNDsKcTgj2dMKJTKACgtkGOUwk52H05DbsvpaFBrtC5ZxuJOUZ3DcOITiHoHxUIW6vGCxypY28tQc9IX/SM9MWzIzoiPrsIr/14ChdS8gTPeePn0xjWMQROtlY6963O98fiUVV3/3Xv7hE++PCJ/mgXqH7jPwBo5e2MhSM7YebAdnh180n8ejZJcOwnuy7jif5R2HQ8Hsfj79/wMtDdASse7Y3RXYQ3M3S1t8ajfdtgWp/W2HD4Bl7/+RQELvHixxO3sGhUFwS4Owjm09am4/GorLn/ubKWmGPFtN6YOagdxAKLFDnYWGJYxxAM6xiC9PFlWLzxmMbX/HxyHr7afw3Pj+qs1/714fM9l7HzYqrGMcM7huDl8d3QPshD4zhvZzs82rcNHu3bBjeyCvHGT6cFnxdpbQOe/vogDq+YKvg8q3M5NR/nkoSvu/q72ePzWYPQv13TFlNysbdGr9Z+6NX6/99zcjOrEAdjM/HTqVvIL61qcm9E2vj2yA2N8QFNfC+rk5RbIhgL9nBsdKyiuh7rDsXhh+PxKKxQv7FsdZ0M1XUyFJRV42p6AbaeSwYAhPk4Y+bAdni8X1vYWTXeJLql23Q8HnINP7sMaBdgxG6IiIiIiIiIiIiISBunf14NhVx4LnK7AeMwauF7cPTwfWAuM7EYrr7BcPUNRts+f25oI6uvRdqVk4g/sQs3j++CQqb7XGQLKxu06z8GbfqMRHjXAZBYN20usqWNPUI69EJIh17o++hzyE+Lx95Vr+D29fOC5/yx+jW07jUcNg5OOvetzsVd36O+5v65yEHRPTDmhY/gE9ZO8Dz3gFbo99jz6D7uKez+fBliD2wRHHv8h0/QdcwMXNz1PVIvH7sv5uIdiOHPvoN2/ccInm/r5IrOIx5Dp+GP4vy2b/DH6lcF5yJf3rsZ/aYvhou3/q8RXNr9PeqqKu87ZmFpjREL3ka3cbNgJjBH1srOEW16D0eb3sNRlJOOHSsXaXzNb18/h9O/rEb/6S/os329OLH5U9w4tkPjmDZ9RmDQU8vgG95e4zgHN290HvEYOo94DHkpN/DHl68JPi/11VL8+vY8PPvNUcHnWZ3s+EvIjBPeSMjJyx8Tl61CWJcBTcpn6+iCkJheCInp9dexvNSbSDp7AFf+2IyKwsYbTxFVlRVh35evqY31nPQ0fCOijdyRaV3YsUFjPKzbICN1QkRERERERERERERERERERES6+GzDz5DJ5ILxCcMH4qNXF8LPS/OaJ8Cfe9GEBPghJMAPowf3AQDU1tXj+Pkr2L7/OLYfOI4GDfveNJWNtRXGP9Ifowf3xeDeXWFrY92k8+ztbNG7Swf07tIBL8x+FDcSU/HS+6tw9sp1wXOWfrgaIwf1hrOj/tfdAYANv+yEtPr+9SV6dY7Gp2+8gOg24YLnhQUH4MU5j2PutHF48d3P8dPOA4Jj/7N2E2ZNGYMNW3biyJlL98WC/HzwwbIFGP+I8P13bi5OeGLCSEwfPwJrf9yGl99fJXj/53db9+KleU8g0M9bMJ+2vv11Fyqk969DY21liQ+WPou5j44T3ovG3g4jB/bGyIG98cbtWVjwxkcaX/Mzl+Pw2be/4KV50/XZvl6s/PoH/L7vqMYxowb1wesLZ6GDhvcPAPh4uuOJCSPxxISRiLuVgqUfrBZ8XiqrqvHUS2/j9O8bmrUXzYXYeJy+FCcYD/D1wtr3lmFQr65Nyufq7Ig+XWPQp+v/32fnemIq9h07i+9/34u8gsIm90b/HoUlZVj64Wq1sWefnIyYthFG7oi0VVdfj4VvfYwtew4Jjnmkb3dMHjnYiF0RERERERERERERERGRMZibugEiIiJq2eRyOX777TfB+AsvvIDPP/9cpxrW1tYYPXo0Ro8ejY8//hhr166Fg4N2N5d6enriueeew4IFC+Di4qJTXwDQoUMHnDx5Ep9//jmWLFmidkxZWRk+//xzvPPOOzrXU0cqvX8x1Dlz5mD9+vUwa+LmiPb29vj+++8hk8nwyy+/qB1TUFCA1atXN3oM3bp1w/79+5v8XIpEIjz//PMwNzfHs88+q3aMUqnEjz/+iDfffLNJOZujoqLivv+7u7vj8OHD6NChQ5NzhIeH4/jx43jmmWewYYPwooDvvPMOHn/8cfj5+QmOMbbY2FgsX75cMG5tbY1Vq1Zh7ty5zc7dsWNHHDt2DM888wy+/fZbtWOuXbuG1atXY/HixU3O+9NPPwnGQkNDcfHiRbi5uTW737+LiYlBTEwMXn/9dWzbtg3FxcU65TOk/v3749SpU6ZuQ2vLly/HihUrTN3Gv9Jzzz2H0tLSRscDAwMN9v2JiIiIiIiIiIiIiFomuUKJXZdSBePzH+mA96f306mGtcQcwzqGYFjHEKyY1hvfHbsJe2uJVrk8HG0we3A0Zg1uD2c7K536AoB2ge7Y8/pEfH0wDm/9ckbtmPLqenx9MA6vTuyhcz11quru3wR0ev+2+OypQTAzEzXpfHtrCb6cNwQyhRLbL6SoHVNYUYNvDt/AJ7vuX/CoU6gXfn1pbJOfS5FIhHmPdIC5WISlP5xUO0apUmHruSS8NK5bk3I2R2XN/c+Vm701fl82Hu0C3Zuco5W3M3a9NgEvfX8CP55MEBz3yc5LmNQzAj4u9lr3q283sgrx0Y5LgnFriTnen94PTw6Ianbu6CAP7Hx1Al7adBw/nbylvv7tQnxz6DqeGd6xyXl/P58sGAv2cMTBFVPhat+0RcuEtA/yQPsgD7w4tiv2XE5DaVWdTvkMacz723A+Oc/UbWjt5fHdsGxCd1O3YTLnknJxJjFXMO5sZ4XB0UFa50/Ja3wN9788ne7f3Pm3s0lY/ssZFEtrtaqVll+G1386jc93X8Frk3viif5tIRI17fuOqZVX12H9oesax0zqGWmcZoiIiIiIiIiIiIhIKwq5HDeO7xCM95ryDEY//4FONSwsrdGm93C06T0cIxa8gws7N8LSVrtrf3YuHugxYS56TJgNGwdnnfoCAJ+wdpj35R84+9ta7PvqDbVjaqXlOLt1LYbOeU3neurU19w/F7nL6Ccx/uXPmzwX2dLGHpNfWwOlXIbrR7apHSMtuYdzv6/HsU0r7zvu36Yznvpka5OfS5FIhF6T58NMLMbuz15WO0alVCLu0G8YNFN9XBd1VZX3/d/WyQ2zP98Bn7B2Tc7hHtAKc1ftwa5PluDy3h8Exx3b9DFihk6Go4ev1v3qW17KDRzZ+B/BuIWlNUYv+hBdx8xodm7fiGjM+WI3dn26BFf2bhaofx3ntq1Hn6kLmpw37tBWwZirbzAWrD8CWyfXZvf7d77h7eEb3h4DnlyChJO7UV1RolM+Q1r/3Cjcvn7O1G1obdBTyzBk9iumbqPZdn+2FDWVZY2OO3n5Y+icV03Qkelkxp1DxrXTgnEbB2dEdOfGNkREREREREREREREREREREQtnVwux7b9xwTjz82cgo9fW6RTDWsrS4wc2BsjB/bGB8uexTe/7ICDne2DT1TD080FT0+fiHmPTYCLk3b72fxddJtwHP7pK6z+/je88p8v1Y4pq5Diy02/4a1Fzd/foymk1TX3/f+pyaPx1btLm74XjZ0tvvnP65DJ5fht7xG1YwqKSrBm8+/4cM339x3vEt0GuzZ82uTnUiQS4dknJ8NcLMYLb3+qdoxSqcQvuw/i1WefalLO5qiQVt33f3cXJ+z97nNEtwlvco6w4AAc3Lwazy//BN9t3SM47sM132PamKHw8/LQul99i7uVgne/3CgYt7ayxCevv4BZU8c0O3dM2wgc+GEVnl/+Cb7/fa/aMbEJKViz+Xc8/9S0Juf9dc8hwVhIgC9Obf0Gbi5OzW33Ph3ahKNDm3Ase+ZJ7Dh4EiVl5TrlM6Sh05/Dmctxpm5Da68/NwtvPD/b1G002+J3PkNpeWWj4wG+Xnhr0RwTdETNJZfLse/4Oby2cg0yc4TX+gr088a6Dw0zX4OIiIiIiIiIiIiIiIhMq2l3URAREdG/1rVr11BZ2fgmIQAIDw/Hxx9/rNd6Xl5eeOedd9C+fftmn+vg4IDs7Gy88cYbcHFx0VtPIpEIL774IlavXi04Zt26dZDJZHqrKWTevHnYsGFDk2+G/S+RSIS1a9fCzc1NcMxLL71032vdpUsXHDt2TKvncsGCBRg0aJBgfPNm9Qtq6pONjQ0OHTqEDh06NPtcsViM9evXY8qUKYJjampq8Oabb+rQoX6pVCrMmTMHcrlcbVwikWD//v2YO1f7G7fNzc2xYcMGjTk++OADVFVVCcb/14kTJwRj33//vcb3bHOZm5tj2rRpeO655/SWk6gl2L17N37//Xe1sbVr18LWVrtJJkRERERERERERET0z3TjdiGktQ1qY6FeTnj70T56refpZItXJ/ZA2wD3Zp9rby1B3OdPYcm4rnC2s9JbTyKRCAuGd8SHT/QTHPPDsXjI5Aq91RTy5IAofDF7MMzMRM06TyQS4eOZA+Bqby04ZvmWM/e91jEhntjxygStnstZg6PRt62/YPy3s0nNztlcNhJzbF06Du0Cm/9eEpuZ4bNZAzG2W5jgmJoGOT7cdkGXFvVKpVLhhW+PQq5Qqo1LzMXY8tJYPDkgSusa5mIzfDF7MJ7oL5zji71XUVWn/jNDnbNJuYKx1fOGaHzPNpe52AwTekRgzpBoveUk+i+FUok3fhbeLBIAnhrYDhJzsVb5q+oaUFZVJxh3dfjza6VeJsfCbw7j2fWHUSyt1arW3xVLa/Hid8fw6Ce7UaKHfMbw0faLGp+rbuHeiAnxNGJHRERERERERERERNRceSnXUV8tVRtz82+FEQve0Ws9e1dPDJ3zGrxbNf9amqWtPV7ZdhODZr4EGwdnvfUkEonQZ9qzGP3CR4JjLu36Hgq54ecidx0zAxOXrdJqLvK4JZ/A1slVcMz+NW/e91r7te6Iuat2afVc9pgwB606CV/Xjz34a7NzNpeFlQ1mfbYdPmHtmn2umViM8Us/R/uB4wXHyOpqcPjbD3RpUa9UKhW2f/Q8lAr1c5HFFhLM/Hgruo6ZoXUNsbk5Ji5bha6jhXOc/PEz1Nc0fS5yRtxZwdik177S+J5tLrG5OaIHT0TPifP0lpP++W6d2Y/4E7vUxsYt+QQS63/PPF6lQoE/vtS8cU23cbNgbiExUkdEREREREREREREREREREREpK3YWymorKpWGwsL9seHS5/Vaz0vd1e8tWgu2kW2ava5Dna2SDm5Ha8smAkXJwe99SQSibBo1jR8+sYLgmO+3bILMpn6++70afbUsVj7/ita3f+5asVLcHN2Ehzz6kdf3fdad2rXGgd+WK3Vczn/8QkY0KOzYPznXQebnbO5bKytsOe7zxHdJrzZ54rFYnz17lJMHD5QcExNbR3e+WKDLi3qlUqlwoLX/wO5wHpZEgsL7NrwCWZNHaN1DXNzc6x9/xXMmiKc4+N1P6KquqbJOU9djBWMrf/wNbi5ODWnRY3Mzc0xZdRgPPPEJL3lpH++vUfPYMeB42pjq5Yvga2N/tbKIt2pVCpUVdcg/14R4m6lYPP2fVi04hOE9hmHac+9hsycPMFzg/x8cOjHr+Dlrr/7yomIiIiIiIiIiIiIiKjlaN6dFERERPSvk5iYKBibMWMGzM3NjdiNZmZmZrC0tDRY/oULF2LYsGFqY0VFRThw4IDBagNAmzZtsGrVKq3Pd3R0xLJly5o01sbGBj///DNsbbVfCPCDD4QXC01PT8etW7e0zt0UK1euRExMjNbni0QifPfdd/Dz8xMc8/PPPyM/P1/rGvr022+/IS4uTjD+ww8/oH///nqptXr1asHntri4GBs3bmxSHplMhrS0NLWxsLAw9Omj342BiR5GFRUVWLBggdrYlClTMGLECCN3RERERERERERERESmlpJfIhib1qc1zMUt55YxMzMRLC0Md8157tAOGNQ+UG2sWFqLozezDVYbACJ8XfDBdOGNJB/EwcYSC0d2atJYG4k51j3zCGytLLSu98bknoKx2/cqkJwr/N7Sh+XTeqN9kIfW54tEIqyeMwQ+LnaCY7adT8HdsqZv8GhIOy+mIj67SDD+1bwh6N1a+Hp1c3z4RD+0C3RXGyuR1uLnU027fi+TK5BZUK42FuLlhB4Rvtq2SGR0q/Ze1fg1aG8twfxh2t93cq9c/QKEf89fL5Njxqp92HImSes6Qo7ezMbwd7Yit7hS77n16WJKHjYevalxzMvjuhmpGyIiIiIiIiIiIiLSVmFWimCs0/BpELewucjmEsPNRe41aR7Cuw1SG6suL0bKxSMGqw0AHkGRGL3oP1qfb2XniH6PLWrSWAsrG0x76xtIrLWfi/zI/DcFYyW5mbiXqf/rKH834pkV8A1vr/X5IpEIk179Eo4ePoJjrh/+HZXFd7WuoU83j+1AfqrwtZkpr69FaMfeeqk1+oX/wEfgua0uL8GVP35qUh6FXIaS3Ay1MTe/UARHC9/rQKQPdVUV2P3pS2pj7QeOR2SPoUbuyLRO/vS5xs8RS1t79J7yjBE7IiIiIiIiIiIiIiIiIiIiIiJtJadnCcamjxve8vaikUgMln/Bk5MxtE93tbGi0nIcOn3BYLUBoHWrIHzyRtPu31TH0d4OL857vEljbaytsOnT5bC1sda63tsvzheMZWTnIjEtU+vcTfH+ywvQoU241ueLRCKs//A1+HoJr3X0697DyL8nvC6JMf2+7xiuJ6YKxjd89Ab6duuol1qfvvmC4HNbXFaOTdv+aFIemUyO9OxctbFWQf7o3aWDti0SNUmFtAqLVnyiNjZx+EAM6897kE3h8OmLsA7vpfafTURvuMcMQWifceg5fhbmv/oBvvllJwpLyjTmnDh8IM7v3IhAXy8jPQoiIiIiIiIiIiIiIiIytpaz0xYRERG1SIWFhYKxNm3aGLGTluGzzz4TjB04cMCgtTdu3AgrKyudckybNg0ikeiB45YvX46wsDCdanXt2hWhoaGC8bi4OJ3ya9KuXTs8/fTTOuextbXFypUrBeMymQwbNmzQuY4+fPjhh4KxiRMnYtq0aXqrZWVlhS+++EIwvnHjxiblKS0thUKhUBv7N36+EGnjpZdeQn5+fqPjTk5OWLVqlQk6IiIiIiIiIiIiIiJTK66sFYxF+LgasZOW4d3H+grGjt3IMmjtVXMGw0qi2yJTE3qEowmXePHS+G4I9XLWqVbHUC8EezgKxm9mG26xoDb+rpg5qJ3OeWytLLB8mvBGkTKFEj+eSNC5jj6s2ntVMDa6SytM6BGht1pWEnO8P72fYPznU7ealKesug4KpUptLMLHRaveiEwhNrMAn+y6rHHM0vHd4Gqv/UJyhRU1GuOW5mIs+vYojjbhe5GNxBwBbg5ws7eGWVO+KfyfzIJyjP1gO4oe0IupVFTX49n1h6FUqf9cAYBhHUPQv12gEbsiIiIiIiIiIiIiIm1UlQlfS/QIijRiJy3DqIXvC8ZSLh41aO1Jr6yGhaVuc5GjB09o0lzkwU8thZu/8DzipvBv0wmuvsGC8fy0mzrl18QrtA26jZulcx6JtS2GP/O2YFwhl+Hyns0619GHEz9+LhiL6j8G0YMn6q2WhaUVRj3/gWD86r4fm5SnprIMSoG5yB7B+ruuTiRk35q3UFl8t9FxKztHjF4kPL//YXQnKRbHNn2scczgWa/A1unfd48aERERERERERERERERERER0T9RYUmZYCyylfC9fQ+rj15dKBg7fPqiQWt//cGrsLK01CnH5JGDm3T/52vPzUKrIH+danWJboOQAF/B+I3ENJ3yaxIVEYq5j47TOY+tjTXeX7pAMC6TyfH91r0619GHT9YL33M57pH+mDJqsN5qWVla4uPXFwnGf9j2R5PylFZUCu5FExkapE1rRM3y6n++wt3C4kbHnRzs8ckbLxi/IdK77h3bYdeGT/DTqnfh7Ohg6naIiIiIiIiIiIiIiIjIgMxM3QARERG1bHK5XDBmqePNmf9ErVu3Rtu2bdXGTpw4YbC6PXv2RPfu3XXO4+fnh5iYGI1jbG1tMX/+fJ1rAcCYMWMEY9evX9dLDXVWrlwJsVisl1yPPvooOnfuLBj/5Zdf9FJHFxcuXMDNm+oXmJVIJPj4Y82LHGqjb9++6Nmzp9pYfHw8UlJSHpiDny9Eujlx4gS+/fZbtbGPPvoIXl5eRu6IiIiIiIiIiIiIiFoCuUIpGJNY6Oca2j9JuK8LIn3Vb/h1NinXYHW7hnmjcytvnfP4uNijXaCHxjG2lhaYObCdzrUA4JGOIYKxhGzhDVV1tXxab4jN9HM748QeEegQLPycbb/w4GuZhnYl7S5u3Wm8cAsASMzFWDGtt95r9oz0Rdcw9e/JxDslSLsrvGDafykUKsHYv/Hzhf6ZyqrqMPvL/WiQq1/ACwDaBbpj7tAOOtWprKnXGN91KQ3bzqv/PLK0EOPRPq3xw6KRyFz/NHI2PovYz59C8tp5uLvpOZz7z3S8OaUn2vg/eEPL7KJKzFj1BxRK4Z8PTEGlUmHB+kPILqoUHGNnJcEH0/sZsSsiIiIiIiIiIiIi0pZSITxX0NxCYsROWgaPoAh4BkeqjWXGnjVY3cB2XREQ1UXnPI4evvAJa69xjMTaFt3GztS5FgC07j1cMJaflqCXGuoMf+ZtmOlpLnKHIZPgFyk8f/v6kW16qaOL7ITLKMi4pTYmtpBgxIJ39F4zpEMvBLbrqjZWkJGIopwHb76k+fOFc5HJsDJiz+DK3s1qY8OfWQF7V08jd2Q6NZVl+PnNmVDIGgTH+IS3R8+J84zYFRERERERERERERERERERERHpQqEQXnfBUmJhxE5ahshWQWgTFqw2dupirMHqdu/YDt06ROmcx8/LAx3ahGscY2tjjTnTxupcCwBGDhReH+dG0oPvD9TW+y8v0NteNFNHDUHHKPX3/ALAb38c1ksdXVyMS0B8SrramMTCAh8ufVbvNXt36YDuHdWvZ5WQkoHUzOwH5pBrWNfl3/j5QsZ16uI1fP/7XrWx9156Bl7uD16zh1omdxcnLJk7HWe3f4sTv67DI/16mLolIiIiIiIiIiIiIiIiMgJzUzdARERELZuLi4tgLCEhAcOHCy94+bAaOHAgbt1qvPhkWloaampqYGNjo/eaCxYs0Fuu9u3bIzZW+Obdxx57DI6OjnqpFR0dLRi7ceOGXmr8L19fXwwdOlSvOWfNmoWrV6+qjaWmpiI5ORmRkcI3zRrazz//LBgbNWoUgoPV38StqyeeeALnz59XGzt48CAiIiI0nv+gz5d/o4CAgAc+by2Zm5ubqVv416itrcXcuXPVxnr37i0YIyIiIiIiIiIiIqKHn5OtlWAsKbcEg6ODjNdMC9GnjR+S80oaHc8sKEdNvQw2lvpfrOWpQZo3qmyOtv6uuJlVKBif0CMCDjb62XAwKkD4es+tnCK91Phf3s52GBAVqNecj/Vti+u31T9nGQXlSMsvRZiP8PVKQ9t2PlkwNrRDEAI99HPN/n9N7hWJy2l31caO38xCmLezxvOd7IQ/X5JzG3+N/Rv4udqj1QOet5bM1d7a1C0YlVyhxJyv9uNOsVRwjKWFGF8//QjMxWY61aqXCS8SBgBZhRVqjw/rGIL3Hu+LIIHPAbGZGSJ8XRHh64qFIzvjp1O38N7WcyitqhOsdTntLr7YcxVLxqnf+NYUVu68hENxtzWOee/xPghwdzBSR0RERERERERERESkCxsH4eslBbeTENFjiBG7aRlCO/XFvduNrwsW52agoa4GEiv9z0XuPn623nJ5tWqLvFThecAdBk+ClZ1+rmt6txLeUOhuumHmmjq4+yCs60C95uw88nHkJsepjRXfSUdhdio8AjVvemRI1w//LhiL7PkIXHz0e93+v2IemYrs+MtqYykXj8E9IEzj+Ro/XzKTdOrtn8rJ0++Bz1tLZutkuvs1mkNWX4sdHy1SGwtq3x1dx8wwckemo5DL8ctbs1BecEdwjLnEElPfWAexOZczIyIiIiIiIiIiIiIiIiIiIvqncHYUns9/Ky0Tj/TrYcRuWoZ+3TshMa3xWgjp2bmoqa2DjbXw2ivamvfYeL3liooIRdytFMH41FFD4Ghvp5da7SNbCcbik9P0UuN/+Xi6Y3Bv/a6dMWPSKMQmqF8LKO32HaRkZCMi1DD3WDbFr3sOCcaGD+iJIH8fg9R9bOwjuBgbrzZ2+MwlhIdofk5cnIQ/XxLTMnXq7Z/K39sT4cEBpm5Da67OhlkTS99q6+qx4I2P1MZ6dmqPWVPHGLkj0qei0nLsPXoa9bIGiEQidIwy3V5hREREREREREREREREZDxczYSIiIg08vT0FIxt2LABCxcuhJWV/m8Abcl8fNTfXKhUKpGUlIROnTrpveaQIfpbeLZNmzYtolZhofDmobqYNm0azMx02yDvf02ZMgWLFi2CTCZTGz9x4gQiI013w9X+/fsFY1OnTjVY3X79+gnGzp8/j0WL1C84+V/W1tawt7eHVNp408PExEQcO3YMgwYN0rnPf5LNmzebugX6h3jzzTeRkZHR6LhEIsE333wDkUhkgq6IiIiIiIiIiIiIqCXwcBTewPHHkwmYOyQaVpJ/121jXs62ao8rVSqk5peiQ7DwdXFt9Y/S3yIo4b6uRqwlvAFecWWt3ur83fju4TAz0++1jXHdwvD6T6cgUyjVxs8k5iLMx3Sb/R29kSUYG9fdcJtx9or0E4xdTruL+Y/EaDzfWmIOOysJquoaGsVS8kpx+lYO+rb95y4ApI21Tz9i6haoGZb+cAKnbglvFgkA7zzaB5F+mj93m6JOpmj2Oc+P6oS3pvZu8ngzMxGeHBCFHpG+mPTRDuSVVAmO/XzPZTzatzV8XOyb3Ze+bTufjI93XtI4ZkyXVpjeX3gjZiIiIiIiIiIiIiJqWexcPARjV/ZsRs+J82Bh+e+ai+zg6qX2uEqpRGFWKvwiO+i9ZliXAXrL5REUoTHeqkt/o9SqKivSW52/ix40Qe9zkdsNHI+9q16FQq5+LnJm7Bl4BBruevCDpFw4IhiLHqi/jZ3+V0iHXoKxnITLwJSnNZ5vYWkNSxt71Nc0notcmJWM9Kun0Kqz8Hznh9HUN9eZuoV/hcMbPkBJXuNN1sQWEkxY+sW/ah7v7s9eQvrVkxrHjHz2XXiGtDZOQ0RERERERERERERERERERESkFx6uzoKx77fuxYInJsHK0tKIHZmet4eb2uNKpRLJGVnoGKX/PUkG9eqqt1yRrYI0xgf26qLHWsGCsaKScr3V+bvJIwfr/f7PicMH4qX3v4BMJlcbP3UpFhGhgXqt2RyHTl0UjE0aYbi9XPp0EV6H6GJsPJ6bMUXj+dZWlrC3tYG0uqZRLCk9CyfOX8WAnp117vOfZOPHb5q6hX+Ft7/YgMycvEbHJRYWWPPusn/V/Z8Pq9TbOUi9nYOvNm1F/+6d8Mbzs9Grc7Sp2yIiIiIiIiIiIiIiIiID0u+dAkRERPTQ6dmzp2AsLS0Njz/+OOrq6ozYkem5u7sLxnJzc/VeLzQ0FB4ewgvTNpe3t7fGeI8ePYxSq6KiQm91/m7s2LF6z+nq6orevYU3v7tw4YLeazZVZmYmbt9uvLAjAIhEIowYMcJgtVu3bg0HBwe1sevXrzcph6bPmOnTp+PmzZvatEb0ULt69Sq++OILtbFXXnkFrVtz8VIiIiIiIiIiIiKif7MuYcLX6DILyvH01wdR16B+IZiHlau9tWAsv7RK7/WCPRzh7mijt3yeTrYa413C1G/qqQ0vDbUqa+v1VufvhncK0XtOF3trdAv3EYxfTb+r95pNlVVYgeyiSrUxkQgYHB1ksNrhvi6wt5aojSVkN21T064aPmOe/voQbuUYZnNUIl2t/uMqNp9I0DhmQo9wzB6ip4V2VKpmDX9meAzemip8b4omYd7O2Pv6ZDjbCW9qXSdT4JNdl7XKr0/nk/Ow6NujGseEejlh1dwhRuqIiIiIiIiIiIiIiPQhMEp4U5ji3Az8+s48yOr/XXORbZ3Vb84DABVF+Xqv5+obDDtn4fnPzeXg6qkxHhilv815NNWqq1Z/bVVXbfoM13tOW0cXBLbvLhjPTrii95pNVZKXhdK72WpjIpEIET0Md23GIygClrb2amP5afFNyqHpM+a3d+fjbrrm64BEzZWbHIdzv3+tNtZ/+gvwCIowckemc/KnL3B5zw8ax0QPnogeE+caqSMiIiIiIiIiIiIiIiIiIiIi0pfuHdsJxtKz7mDmkrdRV2+Y9WZaKncXJ8FYXoH+11QJCfCFh6uz3vJ5uwvfvwoA3WKi9FbLy8NVMFZRpf81nQBg1CDt1uXQxNXZET07tReMX4oz3T2Kt3PykJWr/r5jkUiEYf30t7fQ/4psFQQHO/VrUd1MTmtSDk2fMbNefgfxyela9UYk5Fp8Er76Yava2EvzpiOyVZBxG6JGbG2sER4coPZfSIAvXJwcYG4ubnK+kxevYej05/DKf75CfUODATsnIiIiIiIiIiIiIiIiUzI3dQNERETUsnl5eSE6Oho3btxQG9+xYwfatGmD5cuXY+rUqbCyEt7kqyW4ffs2rl27hpSUFGRmZqKwsBClpaWora1FfX09FArFA3NUVFQIxgoKCvTZLgCgfXvhGzG1YWdnJxhzcXGBn5+fUWpVVup/QVSRSIQOHTroPS8AdOjQASdOnFAbi49v2uKfhnD16lXBWGBgoMbXQB/c3d3VvpaZmZlQKpUwMzPTeP6wYcNw6NAhtbGCggJ06dIFCxcuxMKFCxEYGKiXnon+yWQyGWbPnq32+1VERARee+01E3RFRERERERERERERC2Jp5MtogLckJBTrDb+x9UM9HrlR7w8vhvGdQuHlaRl30KWXViBG1mFSL9bhuzCChRV1qK8ug61DXI0yBVQKFUPzFFZI7zIU2FFjT7bBQC0CdC8SFFz2VlaCMac7azg46J+E0Nt2FpKBGPSWv0vPCESAVEB+tsg9O+iAt1xNilXbSwpt8QgNZvi+u17gjF/VwfYWQm/BvrgZv//2LvPsKjO7W3g98wwlKGDdEGwAAICYsfea+w9akyMiTEmappJTorpGtMT041JNNHYY++9V8RCEaX3XgYYmPJ+yJucf46zh7ZnBvX+Xdf5cFjPXusmDIOwy2Oj92uZml8GrVYHqVRi8PgB4a1w+Jr+TTvzSisx+M0/8PjgCMwdEgHfFg6iZCZqqnXHb+LtP04ZXBMZ4I5PHxsk2kwLmeHrJf6vEF9XvD65Z5Pm+bk5YNmsfnjy672CazadisfSqb3goLBq0qzGup6ajxmfboeqVvj6LGc7a6xZ9BDsbYz7XkhERERERERERERE4rJ39YBX2zBkJ+nffOTGsR34dEZ3DHxsCcIHjIPcqnnfi1yUlYrMhBjkp91CUVYqKorzUVVejFpVNdQ1NdBp674XuVopfA9tRaHwOcPG8mwTKmo/Sxvhe1MVDs5wdPcxySyVsly0OX+TSCTwbie82UtTeLfrgDuXT+it5dy5aZSZ9ZEZf0Ww5uTpCyuFce9FtnNqofdrWZSVUq97kQO7D0Ti+UN6a+WFufhq7kBET3gC0RPnwtnTT5TM9ODSqGux6YNnoNVzH6+bXzv0n/mcGVKZx8Xdv2Pvt28ZXNMyuCMmLPncRImIiIiIiIiIiIiIiIiIiIiISEyebq4ID26L2PgkvfU/9x9Dx+Ez8J8Fj2LiyIGwtjLPswrqKyU9C5dvJOBWchqS07OQX1iMotIyVFeroKqpgUajrbNHWYVSsJZbIP7zasKC2ojaz1ZhI1hzcXJAS0930WbZGZhVbuC/Y2NJJBJEtG8nel8ACA9uh2NnL+ut3Ui8bZSZ9XHperxgzc/HE3a2CqPOb+HipPd7Ijk9q17Xfw7u3Q0HTpzTW8vJL0SvCY/jqZkT8dTMiWjl4ylKZnpw1daq8dSry/Tu4xIY4IeXnpplhlT0v3p2jsDVfevqXJedV4BL1+JwMTYOG3cdxJ20TMG1Wq0Wn/+0DpeuxWHbDx8Z/FlIRET0t56zlqDnrCXmjkFERERERA+A5/v74vn+vuaOQUREdM9r3jtrERERUbPw/PPPY9Ys4YuEkpOTMXv2bDz33HMYM2YMxowZgwEDBsDeXrwNIBtLp9Ph4MGD2LBhA3bt2oXs7GyjzquoqBC9p6urq6j9DH1dXFxcTDarrEz4wbKNFRAQYLTXXUREhGAtISHBKDPrIzY2VrAWEhJi9Pmurq64ffvuC4LVajVycnLg7e1t8PjHHnsMb7/9NoqLi/XWa2pq8PHHH+PTTz9F//79MWbMGIwcORKtW7cWJT/RvWbZsmWC3/ffffcdrJr5jSlEREREREREREREZBrzh0dh/nf7Beup+WVY8P0BvP77CQyPao1hUa3RO8QX9jaWJkypn06nw7Hradh2/hYOxKQgt0T8B+38X8rqWtF7OtuJu5GonY1csOZkK+65AUOzyqtqRJ0FAK3cHI32ugvzayFYS8rWf37SFG6mFQjWAn3EPWevj7OdNZLzSu/6uFqjRW6pEl7OhjfdfLhvCD7adg4lSpXeeo1ag6/3XMa3e6+gV0hLDI9qjcGRAfB3dxQlP1FD7bqYhEWrDhpcE+jtgj9eHAtba+H3wIaytJDVe+2K2QMatF7IhB5B+P3YDRy7ka63XlmjxvbztzCjX1iTZzXU7ZxiTF6xDWWVwj9LbK3lWP/8GJO8FxIRERERERERERGR+HpPfRob3n1KsF6UnYqN783Hri//g/a9RiCk9wi07dQbVormcS9y0sWjiD28DfGn96O8MMeo81RV4p8HVziK+/d1K4XweUMbB2eTzVJVlos6CwCcvVoZ7XXn1Vb4PExBmv7Nq0wh+/YNwZq7f5DR5yscXFCYmXzXx7UaNSqKcuHQwsvg8Z1HPoxDqz9EVXmJ3rqmtgYn1n+Fkxu+RpuOvdG+9wgE9xgCVx9/EdLTg+bo2s+QI/A9M+7FT2Fh+WDcx3v92E5sWf6swTXu/kF49KONsLSxNVEqIiIiIiIiIiIiIiIiIiIiIhLbwsemYc5L7wjWUzKyMPfl97Bk2ZcYNbA3Rg3sjX7do2BvZ/5rRnQ6HQ6fvoDNuw9jz7HTyMkrNOq8CmWV6D1dncR9Hou9rUKw5uzoYLJZZRWVos4CAP+WXkZ73YUHtxWsJSanGWVmfVxPuHsfmL+1b+Nv9PkuTo64k5Z518fVag1y8gvh7eFm8PhHJo7CBytXo7hU//XANbW1+Pyndfjy5z/Qt1sURg3sheH9ohHg5yNKfnqwfPT9GlxL0H+99lfvvAQrS/M/X4/qz8u9xT//7nhz0VwcPn0Bb37yPS5dixM85uSFGIx74kXs/OlTWFqK9xwpIiIiIiIiIiIiIiIiMj8LcwcgIiKi5m/69On4/PPPcenSJYPrioqKsHr1aqxevRoymQwdO3ZEnz59EB0djR49esDb29tEiQGNRoO1a9finXfewe3bwhcMiq26ulr0ns7O4j6kVCYT3szNlLM0Go2oswAgJCRE9J716V1VVYWSkhI4OTkZbb6QlJQUwdru3bshkUhMF+Z/FBQU1Pl97+DggDfffBOLFi0yuE6r1eLQoUM4dOgQnn32Wfj6+qJPnz7o1asXevTogbCwMIOvN6L7QVxcHN577z29tcceewx9+/Y1cSIiIiIiIiIiIiIiaq4mRAfhu/0xuJqcZ3BdcUU1fj9+E78fvwmZVIIOrdzQI9gHXdt5oXNbL3g5C2+AKDaNVouNp+Lx8bbzSM4rNdlcVa1a9J5OCmtR+0mlUuFZtuLOkhmYpdHqRJ0FAIHe4m4Q+q/ePsK9q2rUKFWq4Ghr+g3z0grKBGsHr6agxczPTZjm34rKq+r8vre3scKL47rhP2uPG1yn1elw/EY6jt9IxytrjsHH1Q49gnzQLdAbXdp6ob2vq8HXG5EYjlxLxdyVew2+f/m7O2LzknFwtbcRdbaVvH7XMIT7u6NboHjXVD0+JBLHbqQL1vfHpGBGP+FNgY0ho6AME5ZtRV6p8MPzrOUyrF38EDq19TRhMiIiIiIiIiIiIiISU+TgSTi18TtkJsQYXFdZVoxLu3/Dpd2/QSqTwbtdOPwjotGqQ1e0CusChxZepgkMQKvR4Mr+DTj88woUZiabbK66Rvx7kW3sxd2cRyIVPtdhY+8k6iypgXtDtUa4F9ndP0j0nvXpXauqQlV5qehfq/oozhHeGCjhzAG83Evc+8sbQllSWOf3vbWtAwY+ugQ7v3jF4DqdVoukS8eQdOkYdny2BI7uPgiIjIZ/eHf4hXaBZ+sQg683oryUBBz59WO9tc4jZ6B1x54mTmQeiecPY93SOQbfg128/THn0y2wdXI1YTIiIiIiIiIiIiIiIiIiIiIiEtuUhwZj5a8bcPl6gsF1RSVl+HXzLvy6eRdkMhki2rdDry6R6B4Vhm6RYfD2cDNR4r/2OVn35z588PXPuJOWabK5qpoa0Xs6OdqL2k8mM/CcIgexZ5l2L5r2bQNE7/m3YAO9q6pVKCkrF/2/X32kZmYL1vYeOwObQPNd01ZYXFrn972DnS1eXfAYXnzP8POUtFotjpy5iCNnLuL5dz9DSy8P9OoSgehO4egWGYbQwNbci4YMik9KwfJvftVbe2TiKPTu2tHEiUhMEokEA3t2Rb/unfDpqnVY+un3gj9nTpy/grc//xHvvviUiVMSERERERERERERERGRMVmYOwARERE1fzKZDNu2bUOXLl2Qk5NTr2M0Gg0uXryIixcv4pNPPgEA+Pv7o1evXhg0aBCGDh0KT0/jbKaVmJiIWbNm4dy5c0bpb0htba3oPRUKheg9m8MsY3B2Nt7DP+vqnZOTAycnJ6PNF5KZaboLvhuqqqqqXusWLlyIixcvYu3atfXunZ6ejt9++w2//fYbAMDe3h7du3dH//79MWTIEHTq1KlRmYmaK61Wi8cffxwqlequmru7Oz766CMzpCIiIiIiIiIiIiKi5komlWLNolEY9MZ65JVW1usYjVaHmOQ8xCTn4Zs9VwAAfi0c0C3IG31DfdG/Qyt4ONkaJW9SdjGe/m4/Lt2u3/loMdVqtKL3tLEy3WV5Npb39iWATrZWRuxtbbCeV6qEoxHnC8kuVpp8Zn1V19TvwVZPDu2ImOQ8bDwVX+/emYUV2HQ6AZtO//UwNjtrS3Ru64le7VuiXwc/RAZ4NCozkZAzCZl45LOdqFELv669nO2weck4eLnYiT6/rvegv83sFyrq3KGRAfBwskVuif73mrMJpr3OJLdEiXHLtiCjsFxwjVwmxepnR6J3iK8JkxERERERERERERGR2KQyGWZ9sBZfzR2I8sLceh2j1WiQEX8FGfFXcPKPlQAAZy8/+Id3R9vO/RDYdQDsXY1zHik/LQkb3n0K6TcvGqW/IRq1WvSecivT3R8st7Ix2SxjsLF3Mlvv8qJc2Ng7Gm2+kLJ84c15zK1WVV2vdb0mz0NmwhVc2beh3r1L8zIRs38jYvZvBABYKezhF9oZraN6oV2XAWgZHNmYyHSf0mq12Lz8Wahr7r6P187ZDSOefscMqUwv+epprHl1JjS1whvJObh54/HPtsHRzduEyYiIiIiIiIiIiIiIiIiIiIjIGGQyGf74ehl6T3gcOfmF9TpGo9Hg8vV4XL4ejy9W//WxVi29EB0VjgHRnTGodzd4urkaJe+t5DTMeekdXLh60yj9DamtFf/6T4V1/Z5NIcosG9PNMgYnB3uj9XZ2NNw7N7/IqPOFZOXmm3xmfVXp2TNDnwWPTMbla/FYt31fvXtnZOdi/fb9WL99PwDA3laBrpGh6NstCgN7dUVUWHCjMtP9SavV4qnXlkFVc/d1j+6uzvhgydNmSEXGIJPJ8MITM+DZwgVPvPI+dDqd3nWfrvodY4f2Q+fw9iZOSERERERERERERERERMYiNXcAIiIiuje0bNkSp06dQkRERKN7pKSkYO3atZg9ezZ8fHzQu3dvfP/99ygvF958q6GOHj2Kbt264dy5c6L1pHuHg4OD2XorlebZQLO4uNgsc+ujurp+D0QFgNWrV2Px4sWNnlVeXo4DBw7g1VdfRefOndGqVSu89NJLiI+v/2agRM3ZypUrcfr0ab21Tz/9FM7OziZORERERERERERERETNnbeLPXa/MRlhfi0a3SOtoAwbT8VjwfcH0OHZVRj1zkb8cvgayquEN99qqJNxGRi69A9cup0jWk+6d9jbWBqvt7Xh3kpVrdFmG1KqrP95VFOrbsBDwL6cOxjzhnVs9KyK6hocvZ6GdzeexqA31iNy0U9Yuu4kbmUVNbon0d8u387BtI+2o7JG+DXt7qjAllfGo5W7cTa/dbar30Ppega3FHWuVCpB90DhDTCLKqqRll8m6kwhheVVmLBsK5JzSwXXyKQSfDd/GAZHBpgkExEREREREREREREZl6O7D+Z9vRdebcMa3aM4Ow1X9m3Axvfm4/1xIfh2/nCc+/NnqCrFuxf59uWTWPnEIKTfvChaT7p3WNsab3OcunrXVFUabbYhVeUlZplbH+qa+m3OAwATX1mJXlPmN3qWqrIcty4cwb7v3sFXj/fHsgkdsPvrN5CXmtjonnT/OLPlR6ReO6+3NuqZ96BwcDJtIDNIv3kJP784FbXVwu9Vdi7umPv5Nrh4tzJhMiIiIiIiIiIiIiIiIiIiIiIyppae7ji87huEB7dtdI/UjGys274Pc19+D216j8XAaU9h1fo/UV4h3h4ex89dRp9JT+DC1Zui9aR7h72dwoi9bQ3WlVVVRpttSEmpeNdPi02lqv8zyL5f9iqemT2l0bPKlZU4dOoC3vjkO/QcPweB/cbj1Q9XIuF2aqN70v3j27WbcfbyNb215a8+C2dH4+1jReYxY/wIvPbMY4J1rVaLD7/91YSJiIiIiIiIiIiIiIiIyNik5g5ARERE947WrVvjzJkzeO2112Bra/jiwLpotVqcPHkSTz75JHx9ffHaa6+hrKxpG39dvHgRo0aNQklJSZP60L3LwcF4F7U5OhrejK+62jwbaJprbn3odLp6r7WwsMAnn3yCnTt3IiQkpMmz09LSsGLFCoSEhGDUqFGIiYlpck8ic0lNTcWrr76qtzZ06FBMnz7dxImIiIiIiIiIiIiI6F7h7+6IPW9OwfNjusLWSt6kXlqdDmcTs/D86sOIWLQK7288jfKq+m+Qp8+VO7l4+OPtKK1sWh+6d9nbWBqtt4PCcG9VrcZosw2pNtPc+qj/GV7AQibFuw/3we/Pj0aQj0uTZ2cUluOr3ZcQ/fIaTPv4T1xLzW9yT3owXUvNx+QV21BRLfwQL2c7a2xaMg7tvJyNlqOFg02daxwVVmjnLX6GTm09DdaTc0tEn/m/SpUqTFy+FfGZhYJrpBIJvnxiCEZ3bWf0PERERERERERERERkOq4+/pj/3X4MeOQFWNo07V5knVaLlNiz2LpiMT4YH4Z937+LamXT7kXOiL+CX5ZMRXVFaZP60L3LytbeaL2tbQ3f56yuMc89weqa5ntdRkPuRZZZWGDUM+9h9ofr4e4f3OTZJbkZOP77l/h0Rnf8/NIUZN3SvzEL3f+Kc9Kw77t39NYCuw5E5JBJJk5kelm3ruGn5ydCVSm8mZfCwRmPf7oFbn48x0tERERERERERERERERERER0vwnw88HRDd/j5fmPwFZR9/MSDNFqtTh9KRYL3vgQ7fqOx9JPv0dZhbJJPS9di8P4J19CSZnw9S10f3Owa9p1yYY42hvuXa0SfoaJMZlrbn00dC+aD199Flu+W4H2bf2bPDs9Kxef/vg7Oo54GOOfeBFXbyY2uSfdm1Izc/Dmp9/prQ3u3Q1THxpi4kRkKs8/MQMBvt6C9V2HTyIlPcuEiYiIiIiIiIiIiIiIiMiYLMwdgIiIiO4tNjY2eOedd7BgwQJ8+eWX+PXXX5Gent6knqWlpXjvvffw448/4ocffsBDDz3U4B7l5eWYPHkylMq6L6p1c3NDr1690LFjR7Rp0wZ+fn5wd3eHo6Mj7O3tIZfLYWFhAYlEovf4n3/+GY8++miDMxIZQ21trbkjiGrkyJEYNmwY1q9fjx9++AHHjx9v0IW1/0un02HXrl3Ys2cPnnnmGSxfvhxWVlYiJiYyvieffBIVFRV3fVyhUOCbb74xQyIiIiIiIiIiIiIiupfYWFrglYk9MGdwOH7cfxV/nIpDZuHdf3duiLLKGnyy/QLWHruBTx4biGFRrRvco7yqBo9/tRtKVd3nu1rY26BbkDc6tHKDv7sjWrrao4WDAg4KS9hZW0Iuk8JCJhU8x7vu+E0888OBBmckMga1RmvuCKIaEhmAgeGtsOVMItYcvY4zCZlowile6HTAgZgUHLqairlDIvDGlJ6wkvNSV6qf+IxCTFy+FSVK4c1lHRSW2PjSWIT4tjBqFidba9hay6GsFv4518bTSfBnV1O083I2WM8sMu7DBsurajB5xTZcS80XXCORAB8/NgCTezZ901wiIiIiIiIiIiIian7kVjYYMvc/6DFhLk5v+h6X965HaV5mk3pWV5ThyK8f48LONRj/0mcI6TW8wT1UleX4/fVHUVNV973Itk4t4B/eHd6B4XD19oeTR0vYOrvB2s4BVgo7yCzkkMqE70W+uPt3bHr/6QZnJDIGjfr+uhc5OHooArsNwtVDm3F++69IuXq6yfcix5/ej4SzBxE94QkMf2opLCx5L/KDZOuHz6Gm6u7rqeTWCox94WMzJDKt3DtxWLV4HKrKSwTXWNs54LFPtsCzTajpghERERERERERERERERERERGRSdlYW+HNRU9g3oyJ+GbNJvy2bS8ysnOb1LO0vALLv/kFP2/cgZXvLsHIAb0a3KO8QokZC9+AsrKqzrVuLk7o0SkckSGBCPDzga+XB9xdneFgbwd7WwXkFhawsJAJXv+5ZssuPPHy+w3OSGQMtWq1uSOIanj/aAzp0w0bdh3E6g07cPJCTJOv/9xz9DT2HT+Lp2ZOwHsvzoeVpaWIiam5e+aND1GhvPtng8LGGl8sfcEMichUrCwt8dzch/HMGyv01rVaLfYeO4N5MyaYOBkREREREREREREREREZA3esISIiokbx8PDAu+++i7fffhvHjh3D3r17cfjwYVy5cgUajaZRPXNzczFmzBh89NFHeO655xp07AcffIDk5GTBulQqxdSpUzF//nxER0c3aWMzrfb+2ijxflJWVma03qWlpQbr1tbWRpttiJWV8MM9HRwc4OXlZcI0/6ZQKBp1nEwmw8MPP4yHH34YKSkp2Lp1K44cOYLjx4/X+XUQotVq8fnnn+PChQvYv38/bG1tG9WHyNTS0tKwb98+vbWlS5ciICDAxImIiIiIiIiIiIiI6F7l7miLVydF4+UJPXAqPgOHY1Nx4mY6rqXmQ6Nt3ANK8korMfOzHXhrWm/MHx7VoGM/33EBqfnC5/ekEgnGdQ/EY4PC0bWdV9PO8TbhASxkXOVVNUbrXVZpuLeVXGa02YZYWgjPtbexhIeT+c5lKiwbd0mpTCrFpJ7BmNQzGGn5Zdh1MQkn4zJwJiGzzq+DEK1Oh+/2xeDKnVxsfGkcbK3ljepDD45b2cUYv2wLCsuFH6Znay3HHy+MRWSAh0ky+bs54kZ6gWDdydY415rU1bdUqTLKXABQVtdi2kd/4tLtHIPrPpjZDzP7hRktBxERERERERERERE1D/Yu7hj6xGsY/PirSI45hcSzB3H78glk3YqFtpH3IlcU5WHNKw9jxNPvoPfUpxt07JE1n6IoO1WwLpFKETFwPLqPm4NWHbo16Ty1jvciN1sqZbnRelcrDd/nbGFpnnuRLSyF70W2srWHg6unCdP8m6W1TaOOk8pk6DhkMjoOmYyi7DTcOL4Tdy6fQPLV06iuaNz95jqtFqc2fouM+MuY88kWWNrwXuQHQUlOOhLPH9JbG/TYErh4tzJxItPKT7uFHxePg7KkUHCNpY0dHv1oI1oGR5ouGBERERERERERERERERERERGZjUcLFyxd/ATeWPg4Tpy/gv0nzuHomUu4Gner8XvRFBRh0lMv44MlC7DwsakNOnbFd2uQkpElWJdKpZg0ciCemD4ePaI6NHEvGj6nqLkqq1AarXdpueHe1laWRpttiJWl8FwHO1t4urmaMM2/2TRyfx6ZTIZpo4di2uihSM3Ixp8HjuH4ucs4eeEqSssrGtVTq9Vi5S8bcelaPHb+9ClsFY27NpXuLWlZOThw4pze2n+eeQz+vt4mTkSmNqJ/Tzwr+Qg6gWcMnrp4FfNmTDBxKiIiIiIiIiIiIiIiIjKGxu2kQ0RERPT/SaVS9O/fH/379wcAlJWV4dSpUzh16hROnz6N8+fPQ6ms/0WKOp0OL7zwAnx8fDBlypR6HVNeXo4vvvhCsO7i4oK1a9di+PDh9c5hSElJiSh9SHxlZY17WKYYvW1tzfOATUNzhwwZgo0bN5owjfj8/f2xePFiLF68GBqNBlevXsXJkydx+vRpnD59Gunp6Q3qd/r0aUybNg1bt26FTGaezVYNmTVrFs6fP2/uGI22YMECLFiwwNwx7itaAw/h/v7777Fq1SpR5qSlpQnWMjMzERwcLFhv3749tm7dKkoOIiIiIiIiIiIiIjI+qVSC3iG+6B3iCwAor1LhXGI2zidm4fytbFy5kwulqrbe/XQ64M11J+DlbIdx3QPrdUx5VQ1+2H9VsO5sZ41v5g3FoAj/eucwpLRSJUofEl95VY3xelcb7m1rJTfabEMUVsKXbfYP88NPz440YRrx+bk54KnhUXhqeBQ0Wi2upxXgXMJf7y8XkrKQWdiwhyCdv5WNJ77eg18XjYJMKjVS6sab/+0+XL6Ta+4Yjfb44Ag8PjjC3DGaLCWvFOM/2IK80krBNQpLC6x7fgy6tPMyWS5/D0fcSC8QrDsohDfBbQonW8N9q2rURplbVaPGw59sx9lE4YcaAsDSqb3ui9cdEREREREREREREdWfVCpFm6jeaBPVGwBQrSxDauw5pFw7h9Tr55ERdxk1VQ27F3n3ytfh4OaFiIHj63WMqrIcpzd9L1hXODhjyuvfIajH4HrnMKS6olSUPiS+amW52Xpb2iiMNtvgXGvhuYFdBuDhd382XRgjcPHyQ+8p89F7ynxoNRpkJ11HSuxZpF4/h9Rr51Gal9mgfqnXzmPd0scx8/21kDbDe5H/eGceMuIumztGo/WY8DiiJzxh7hj/0ApsyAIA57f/gos714oypyQ3Q7BWlp+Nj6d3Fay7tQrErA/EyfF/FWam4IeFY1FeKHzdg9xagdkr1qNVmHA+IiIiIiIiIiIiIiIiIiIiIro/SaVS9O3eCX27dwIAlFUoceZSLM5cvoazV67hYmwclJVV9e6n0+nwyvKv4O3RApNGDqrXMeUVSny9ZpNg3cXJAT+teAND+/aodw5DSsoa9lwUMp3yCuFnijS9t+HrmG1tbIw22xCFjbVgbWCvrvj9i3dNmEZ8rVp64dlHp+LZR6dCo9EgNj4Jpy/F4uzlazh75Toyshv2TJ+zl6/hkefexB8rP2iWe9HMefEdXIy9ae4YjTZvxgQ8NXOiuWP8Q6cVvv7zpz+245eNO0WZk27gdZiVm4+IodME60Ft/LHh6w9EyUF38/ZwQ2CAHxLupOqt30i8beJEREREREREREREREREZCzCu/wQERERNYKDgwOGDx+O4cOHAwDUajUuX76MQ4cOYc+ePTh16hS0Wq3BHjqdDnPnzsWgQYPg6upa58xNmzZBqdR/saJMJsP27dvRs2fPhn8yAoqKikTrReIqLi42Wu+SkhKDdU9PT6PNbuzcwsJCEyYxPplMhqioKERFReHZZ58FAKSlpeHIkSPYt28f9uzZU+fXCQB27NiBVatW4Yknms+DO/+WlpaGhIQEc8dotIIC4U0lSXxJSUkmmaNWqw2+Lq2thS/MJyIiIiIiIiIiIqLmz97GCoMi/DEowh8AoNZoEZuSh+M30nEwNgXnE7MNbkIGADodsHjVIfQN9YWLfd0Pktlx4RaUqlq9NZlUgrWLH0K3QO8Gfy5CSiqqRetF4ipRqozWu7SO3u6Otkab3di5RffZa1UmlSLC3x0R/u54YmgkACCjoAwn4zJw+FoqDl1NRWll3a+BfVeSsfboDTwyoIOREzdcRmE5krKNd62CsRWW1/8hd81VekEZxr6/GdnFwg+4s5LL8OuiUYgO9jFhMiDUtwV2XXwwHtKjqlXjkc924mSc8IaiAPDyhO5YMLKTiVIRERERERERERERUXNlbeuAoB6DEdRjMABAo1YjK/Eqki4dQ8LZg0i9dg66etyLvGX5IrTt3A+2ji51zrx2ZDtqqvTfiyyVyTBr2e/wD+/e8E9GQGXZvXsO6X5XVV5itN7VFaUG6/YuHkabbYidi7tgTVl2f903L5XJ4BMUAZ+gCPSc9CQAoCQnHbevnETiuUNIOHuwzq8TAMSd2osLO9eg25jZRk7ccCW5GchPu2XuGI2mLLl3XnOFGXdMMkerURv8mlpYWok+szgnDT88+xDK8rMMzp31wVq0jhTvWR1EREREREREREREREREREREdO9ysLPF0L49MLRvDwB/Pb/+yo1EHD1zEfuOn8WZy9fqtRfN068tx4DoLnB1dqxz5tZ9R6Gs1P9sDJlMho3fLEd0p/CGfzICikvLROtF4iopKzdbbw+3uq9VNgZPN+H9mopK6r4W8l4ik8nQMTQIHUOD8PSsSQCAtKwcHD97GQdOnsf+42fr9RrYdfgUft64E3OmjjF25AZLz85FYnKauWM0WmHxvfOau51q+Pk3YlGrNQa/ptZWlibJ8SDzcm+BhDupemtFJfyZTkREREREREREREREdL+QmjsAERER3d8sLCzQtWtXvPLKKzh+/DgyMzOxbNky+PgY3uysvLwcy5Ytq9eMffv2Cdbmz5+Pnj3FfdhbYWGhqP1IPDdv3jRa7xs3bgjWbGxs4OTkZLTZhvj5+QnWHoTXqp+fHx555BH8/vvvyMvLw9atWzFgwIA6j3vnnXegUhlvo1ciIiIiIiIiIiIiIqJ7lYVMiqg2nlg0ugt2vjYJ176Ygzem9ISXs53B4yqqa/D5zov1mnE4VvhhEo8NDEe3QO8GZa5LUUW1qP1IPIlZxttwLyFT+HypjaUFHG3F37iuPlq62gvWih+A12rLFg6Y2jsE388fjviVc/HrwlHoHdKyzuM+/vM8VLVqEySke0l2UQXGfbAFGYXCD8+ytJBh9bMj0a9DKxMm+0tka8Ob65ZVGue6hRKl4b42lhaizqtVa/DoF7tx+Jr+BxX9bfHoLnhhbDdRZxMRERERERERERHR/UFmYQHfkE7oP/M5zFu5G69uvYlh896Eg5vhc8eqynIcW/tpvWYknj8kWOs+bg78w7s3KHNdKsuMdy6UmiYvJcFovXOT4wVrcisb2NjXvZGUMTh5CJ+TrSy9/1+rTp6+6DR8GqYt/RGv77yFme+vRZtOfeo87vAvK6Cu4b3IdP8pzc/CD8+OQUmu8OZDMrklZrz7C9p16W/CZERERERERERERERERERERER0L7GwsECXiBC8OG8WDv7+NW6f2IZ3XngK3h5uBo8rV1bio+/X1GvGgRPnBGtPTB+H6E7hDcpcl6KSUlH7kXjikpKN1/uWcG8bays4OQg/L8iYfL2En1tSVFxmwiTm4eftiRnjR+CXT5Yi7cxO/LHyA/Tr3qnO4z74+meoampMkJCIzM3N1VmwVlR6/79PEhERERERERERERERPSik5g5AREREDxZPT08sWbIESUlJmD9/vsG1v/32W716XrhwQbD26KOPNihffVy6dEn0niSO5ORklJcLb7jXFFevXhWsBQcHG2VmfbRv316wlpycDI1GY8I05iWXyzF27FgcOnQIO3fuhL298EXKGRkZOHr0qOnCERERERERERERERER3aM8nGzx7KjOuPDRI3hsoOGHEW06Xb8NDGOScwVr0/qENChffVxNyRO9J4kjNb8U5VXGeZDN9bQCwVpbL+EHahhboI+LYC01vwwardaEacxLbiHDiM5tsPWVCfj9+dGws7YUXJtVVIFTcZkmTEfNXW6JEmM/2IyUPOEH21nIpPjh6WEYEhlgwmT/FdXaAxKJcL1EWW2UuXX1dbG3EW2WWqPF3JV7sD/G8EPsnhreEf+ZFC3aXCIiIiIiIiIiIiK6v9m7eqDfjEV4cf0ldB83x+DaK/s31atnRtwVwVqnEQ83KF99ZCYI35NK5lWcnQpVpXHuRc5Oui5Yc2vVzigz68PdP1CwVpydBu0DdC+yzEKO0D4jMffzPzH7w/WwUgjfi1yal4U7V06aMB2R8ZUX5uKHZ8egKCtFcI1UZoFpS1chOHqo6YIRERERERERERERERERERER0T3P080VLzwxAzcO/oEnp483uHb9jv316nnpWpxgbdaEkQ3KVx+Xr9fv+UlkeikZ2SivUBqld2x8kmAtqHUro8ysj6A2wrNTMrIesL1oLDB6cB/s+fULbPluBextFYJrM3PycPyc8LXjRHT/qKoWfs6ShUxmwiRERERERERERERERERkTBbmDkBEREQPJmtra6xcuRJKpRK//PKL3jXZ2dm4du0aOnToINhHrVYjNTVVb83FxQUdO3YUJe/fKisrceUKL6JrrnQ6HWJiYtC7d2/Re8fExAjWDL1Gja1Lly6CtfLycly6dAldu3Y1YaLmYeTIkdi2bRsGDRoEnU6nd83+/fsxdCgfCklERERERERERERERFQf1pYW+HB2f1SqarH+pP6HFuWWKHEzvQAhvi0E+6g1WqQXlOmtOdtZI9zfXZS8f6tU1eJaar6oPUk8Oh1wPS0fPYJ8RO993cDX3dBr1Ng6BngI1iqqa3A1OQ9RbTxNmKh5GBIZgF8XjcKE5VsgcIoXR66nYkC4+R5YRc1HQVklxi/bgts5JYJrZFIJvpk3FCM7tzVdsP/RwkGBMD83wZ9DSTnF0Ol0kEgkos5NzCo2WG/pKrzBbENotFo89e0+7Lx42+C6OYPC8c70PqLMJCIiIiIiIiIiIqIHi9zKGmOf/wg11ZW4vGed3jXlhTnIuX0Dnm1CBfto1GqU5KbrrSkcnOETGC5K3r/VVFciKzFW1J4kHp1Oh6xb1xAQES1676xb1wRrnq1DRJ9XXy2DowRrqspyZCbEwDekkwkTNQ/B0UMx84O1WLVorOC9yInnjyCw20ATJyMyjoriAvywcCwK0oU3EpPKZJjyxncI6zvKhMmIiIiIiIiIiIiIiIiIiIiI6H5ibWWFz5Y+D2VVFdZu3aN3TU5eIa4n3EZYUBvBPmq1GmlZuXprLk4OiAwJFCXv3yqrqnE1LlHUniQenU6Hq3G30KtLpOi9Y+NvCdZCA1uLPq++OoW3F6yVKytx+XoCukSY7/pUcxnePxobvl6GEbMXCl7/efDkeQzu3c3EyYjI1HILigRrdgobEyYhovvd9zMjUSZwb9oL+wtNnIaIAOD6/t+x96NnGn181LgnMeCp90VMRET3qtKcNPwwq/F7Xjt4+OKJNTHiBSIiMrJun15GRolKby3zrR4mTkNEAPDHlTw8t83wM94NmdPdE28PDxAxEVHDNfV1PCnSDZ+NM99+EnRvsDB3ACIiInqwrVixAr/99hvUarXe+o0bN9ChQwfB40tKSqDRaPTWvL29Rcn4f504cUIwKzUP27dvR+/evUXtWVhYiJMnTwrWe/Qw3x8AO3bsCHt7e5SXl+utHzlyBF27djVxquZhwIABeOihh7B9+3a99Rs3bpg4ERERERERERERERER0b1v6bRe2HQmAWqNVm89PqMQIb4tBI8vrVRBo9X/QBNPJ1tRMv5fZxOyBLNS87D38h30CPIRtWdReRXOJWYJ1ju39RR1XkN08HeDnbUlKqpr9NZPxmUgqo358plTn1BfDO3YGnsv39FbT8gQfhAKPTiKK6oxcflWJGQKvx6kEgm+mDsY47qL+yC9xujfwQ/XUvP11soqa5CYVYQgH1dRZ15KyjZYb+ft3OQZOp0Oz/5wEFvPGn6w4Mx+YVg2q1+T5xERERERERERERHRg23E/LcRs38jtBr99/fmJsfDs02o4PHVFaXQCtyLbN9C/HNzKVfPCGal5iHu5B4ERESL2lNZWoTU2LOCdb+wLqLOawjvwHBYKeyhqtR/L/LtyyfgG9LJxKmah7ad+iC45zDEndS/AVhecryJExEZR2VZMVYtHoe8FOHXtEQqxYSXv0LEwPEmTEZERERERERERERERERERERE96v3lzyN9Tv2Q63Wfw3nzVvJCAtqI3h8SVmF4F40Xu7CzzdqrFMXrwpmpeZh1+GT6NUlUtSehcWlOH0pVrDerWOYqPMaIrJ9IOxtFShXVuqtHzt3GV0iQkycqnno16MTRg7oiZ2H9O8jFJeUbOJERGRqOp0OaZk5gnVf7wfzOW5ERERkXjqtFqU5qShIjUdhSjyKMpJQXV4ClbIMKmUpdDodLCytYG3nBLsWXnDy8odb6zB4h3SBjYOLueP/oywvEwUpcShMjUdR+i1UlRZCVVkOVUUptBo1ZJZWsLJ1gJ2rJxw9/eHWOgTe7TvDztXL3NGJiIiIiIjua0XKWhy9XYJzqeW4lV+JtGIVKlQaVNZqYG0hhZ2VDC2drNCuhQ06+dqjfzsneDlYmTs2kSgszB2AiIiIHmxubm7o2rUrTp8+rbeen69/c7K/VVdXC9bs7e2blE2flStXit6TxLVu3TosX74cUqlUtJ4bNmxAbW2tYL1///6izWooS0tLDB8+HBs2bNBbX7NmDV566SVIJBITJ2seRo0ahe3bt+ut1fX+Yg5Hjx41dwRqZvz9/aHT6d+gWkz9+vXDsWPH9NZatWqFlJQUo2cgIiIiIiIiIiIiontDCwcFolp74PytbL31wvIqg8eraoU3oLSztmxSNn1WHbwqek8S15YziXhzSi9IpeKd09x27hZqNVrBeq8QX9FmNZSlhQwDI1rhz3O39NY3nIzHMyM7PbDneIdEBmDv5Tt6awV1vL+Yw/b/TDR3hAdKeZUKkz7ciutpBYJrJBLg48cGYEqv9iZMJmxU57b4YuclwfqpuAwE+biKNk+j1eJsYpZg3beFPdwdbZs85/nVh/HHyTiDa6b0ao9PHhvwwL6fEREREREREREREZF47JxbwDckCqnXzuutV5QUGjxeXSN8L7KVwq5J2fQ5s+VH0XuSuGIObsGwp94S9V7ka4e3QqMWvhe5TVRv0WY1lIXcEkHdByH28Fa99Sv7/kDfhxc+sOd12kcPRdzJPXpryhLhc5Pm8uRXO80d4b7i4uWHZSeLjT7nuwWjkBxzSm/NydMXL28S3tyrqaqVZfjpuQnITrouuEYikWDci5+i0/CpRstBRERERERERERERERERERERA8WNxdndA4PwdnL1/TWC4oMX7dTXVMjWLOzVTQpmz7f/bZZ9J4krg07D+K9F+eLev3n5j2HUWvgmVh9u0WJNquhLC3lGNKnOzbvOay3vu7PvXh+7sMP7PWfw/v1xM5DJ/XWCopKTBumHvav/crcEe4rrVp6oSpR/3WZYhoyYwFOnL+it+bn44mEI/zZYS6Xr8cjt6BIsB7Y2s+EaYiIiOhBpdPpkH/nOtKunEDa1RPIuHYaNZUVDW8kkcCjTTiC+o1D6KDJsHXxED+sAYVpiUiLOYG0mBPIiD2FqjLhf2cZ4uIXiKA+YxA6eCqcvPzFDXmfuXVyJ0789I65Y/zDMzgKI176xqwZtBo11j4zGHlJdd9nN/fXK3D05L/5iYiIiEwlp6wGsVkVuJpVgdgsJWKzlChQCj9f5bl+LfF8f/PtBXI/OpVcih/PZONgYjG0AtvcK2u0UNZokVtei0vpFVh/JR8AEB3ggMe7e2FIkPMDe16R7g8W5g5ARERE5Osr/ItOWVmZwWOdnJwEawUF4j7s8Pbt29i1a5eoPUl8mZmZ2L9/P4YNGyZaz9WrVwvWgoKCEBQUJNqsxpg+fTo2bNigt3bjxg1s2rQJkyZNMnGq5qEp7y9ERERERERERERERESkn7eLPYBsvbXyKuGHGgGAg8JKsFZYUdWUWHdJzi3BgZgUUXuS+LKLK3DkeioGhvuL1nPdiZuCtbZezmjn5SzarMaY0CMIf567pbcWn1mI7eeTMKZbOxOnah58XIU3vy2vUpkwCTU3FdU1mLLiT8Qk5xlct2xmP8zsF2aiVHWLauOJQG8XJGbpv8F8zdEbeGxQhGjz9l6+g7zSSsF6n9Cm30D86ppj+PWI8KadADCueyC+mDuIN1oQERERERERERERkWgc3X0Eayql4XsFre0cBWuVJY17SKyQwsxkxJ/ZL2pPEl9ZfhZunT+MoO6DROt5cffvgjU3v3Zw8zPvOeCIwRMRe3ir3lpucjyuHfkT4QPGmjZUM2Ho/aW6styESYjEp6qswOoXJiEjXv/GQH8bvWg5uj40y0SpiIiIiIiIiIiIiIiIiIiIiOhB0dLTXbBWrhR+NgIAONkLP4OksLi00Zn0uZOWgT1Hz4jak8SXlZuPgyfPY0if7qL1/HWz8B5EgQF+CGzdSrRZjTHloSHYvOew3trNW8nYsvcIJgwfYOJUzUNLL+H3l7IKpQmTEJE5/Ln/mMF6j6hwEyUhIiKiB41Wo0ZazAkkHt+OW6d3oaq0sOlNdTrkJl1FbtJVnPrlA4QOnoromS/CztWr6b31jtMh6+YFJB7/E4knd6A8P1OUvkVpiTizdgXO/v4xAnuPQc9ZS+Di+2A+W7cuqsoyFGUkmTvGPxQuHuaOgAsbvkReUqy5YxARERE98AoqanE1qwKxWRW4mqVEbFYFcstrzR3rgZVaVI3X9yTjUGJJo3ucTi7D6eQydPa1x/ujAhDqaSteQCITkpo7ABEREVF5ufBDCW1tDf9D287ODtbW1nprycnJKCkpaUq0f1m4cCG0Wq1o/ch4lixZAo1GI0qvdevW4cKFC4L1adOmiTKnKUaNGoVWrYQvyn3zzTdRWWn44vL7VVPeX4iIiIiIiIiIiIiIiEi/iuoawZrCSm7wWDtrS1jLZXprafllKFWqmpTt/3p17TFodTrR+pHxvL3+FDQinY/ffCYBV+7kCtbHdw8UZU5TDO0YAN8W9oL15VvOolL1YF5oXlEl/Hnb1vH+Qvevqho1Hv5kB87fyja47p3pvTFncISJUtXfw31DBWvXUvNxOl6cm9EB4If9Vw3WR3Zu06T+b/9xEt/vjzG4ZlTnNvhm3lDIpLxMnYiIiIiIiIiIiIjEo6qsEKxZ2hi+V9BKYQcLS/33Ihdlp6KqXLwNenZ8/jJ0vBf5nrDnm6XQinQvcsyBTciIuyxYjxg0QZQ5TdE+eiicPH0F6wd/Woaa6gfzXmSD7y/WChMmIRJXraoKvyyZhtRr5w2uG/nMe+gxYa6JUhERERERERERERERERERERHRg6RCKXxdmsJG/7Wdf7OzVcDaylJvLSUjCyVlwvtQNNQL737OvWjuEa+t+Ea0vWj+2HkAl67FCdYnjxosypymGNE/Gn4+noL1d79YhcqqahMmaj7KDby/2Nbx/kJE97bMnHx8s3aTwTWDenUxURoiIiJ6kOz/dDG+mRqCTa9MROyeX1FVWij6DE2tCrG7f8FPc7rjyvYfRe9/8pcP8P3D4Vi3eDgubf0W5fniPQvzbzqtFgnHtuKXeX1w6tdlot3HSfevoowknPntI3PHICIiInog3cxR4vNjGZizLh5dPrmEiBUXMeu3eHx0JAMHEoqRW/5g7pfRHOyNK8KQb2NxKLFElH4X08sx6vtr+O2i8D4uRM0Zd70gIiIis9Jqtbh6VXhTsICAgDp7+Pj46P24Wq3Gtm3bGhvtX7755hvs2rVLlF5kfLGxsfj222+b3EepVOKll14SrFtaWmLuXPM/aFAmk2HJkiWC9bi4ODzyyCPQPYAbz165ckWwVp/3FyIiIiIiIiIiIiIiIvo3rVaHG2kFgnU/N4c6e3g52+n9uFqjxe5Ltxud7f/66WAsDsSkiNKLjO9GegF+PnStyX2U1bV4a/1JwbqlhQwz+4c1eU5TyaRSPDOys2A9MasIC77b/0Ce472WmidY83NzNGESai5UtWo88tlOnIrLMLjujSk98dTwKBOlaphZ/cPgbCf80K6Xfj4CVa26yXM2nIzDSQP/nVq62mNgeKtG9/9wy1l8sfOSwTVDOwbgh6eHw0LGS9SJiIiIiIiIiIiISDxarRbZSTcE685edf/929HNS39vjRo3Tohz//DZrasQf3q/KL3I+HJu38C5bT81uU9NlRJ7vnlTsC6TW6Lr6FlNntNUUpkM/R5eKFjPS0nAxnfnP5DnqbNuxQrW6vP+QtQcqWtUWPPKTNy5InwdDQAMm/cmek+Zb6JURERERERERERERERERERERPQg0Wq1iI1PEqz7t/Sus4e3h5vej6vVGuw4eLzR2f6v73/fij1HT4vSi4zvWkISfli3rcl9lJVV+M+HXwvWLeVyPDr5oSbPaSqZTIbn584QrMffTsHjS959IK//vHozUbDWqh7vL0R0b9LpdHjhvc9QoawSXNMjKhyt/VqaMBURERE1JzYOLnBp2dbg/2yd9P+9oS6xe35FVWmhyIn1q6mswKGvlmD7O4+iViX8b5+GunnwD5QXZInWzxBNbQ3OrF2BDS+NRVVZkUlmUuO4+rYz22ydTof9nyyCuqbaLPOlFhZ1vmc4evmbJRsRERGRs8ICbVpYG/yfm61lk2asv5KHDw+nY298MbJKa0RKTk3187kcPP5HAipUGlH71mh0eGnHHXxwME3Uvg7Wsjpfq+52clFn0oPHwtwBiIiIqHl76623MHLkSHTuLLwpYFNs3rwZmZmZgvUuXbrU2aN///64fVv/Bp1vvfUWpk6dCmtr4Q3O6rJnzx48//zzjT6ezOOll15Cr169EBER0ajjdTod5syZg4wM4U3rHn74YXh7N4+LKp944gmsXLkSN27of8Dwpk2bsHjxYnz88ceQyWRGy3Hjxg3cvHkTkyZNqnPt9u3bUVxcjGnTpsHSsml/iNGnrKwMP//8s2C9a9euos8kIiIiIiIiIiIiIiIytw+3nMXgyAB0bO1hlP47LiQhu7hCsF6fuT1DWiI5r1RvbcXWcxjXPRDWlo2/tO3g1RS8ue5Eo48n83hr/Ul0C/RGWKvG3aSq0+mw8MeDyCoSfn1OjA6Cl7NdYyOK6pEBYfjpYCziM/XfWLv9QhJe++043p7eGzKp1Gg54jMKkZBZhDHd6r4Rcs/lOyhVVmN8jyBYWoh/3rm8SoV1J+IE61FGel+j5kut0WLOV3tw+FqqwXVLxnfHs6OMc22TGOxtLDFvaEd8sPmM3np8ZiHe/uMU3pvRt9EzUvJK8cqaYwbXPDk0stHvJ1/uuoQPt54zuGZgeCv89MwIyI3w/kBEREREREREREREzdvBn5YjOHoIWgZ3NEr/60e3oyxf+GGvvu3rnts6qjcKM5P11g6tXo6IgeMht2r8vcgJZw5g11evN/p4Mo/d3yxFq/Du8G7XoVHH63Q6bFr2DErzhF+fkYMnwaGFV2Mjiqrr6Nk4s+VH5CbH661fO/ondn7xKkYueBdSI96LnHsnDrkpCQgfMLbOtTdP7kZVeSkiBk2AhVz8e5GrlWW4tHudYN03JEr0mUTGplGr8dsbjyLx/CGD6wbNeQX9ZiwyTSgiIiIiIiIiIiIiIiIiIiIianbe+/InDOvXA506tDdK/637jiIrN1+w3qlDcJ09+naLwp00/fvZvPfVakwaOQjWVlaNzrjv2Bm8vOzLRh9P5vGfFV8julM4wtvX/bwcfXQ6Hea9+gEyc/IE10wdPQTeHo17DpLY5kwZje9+24ybt/RfC7117xG8+P7nWP7yM0bdi+bmrTuIS0rBhOED6ly789AJlJSWY/KowbC0FH+j1bIKJdZs3S1Y7xJunPc1IhL21S8b8PjUMU36uVwXnU6HZ95YgW37jhpct/CxqUbLQERERM1f5OjH0XPWEnPHEE3iie2oLCnA+HfXw9LG1txxGiXj2mmsf/4hTP5wK2yd3c0dh/QIG/aw2WbH7PgJGdf1P6vVFOxbeOOxnww/a7U0Jw0/zDLOPfREREREhjza1RPP9/c1dwwysT+u5OG1PcnQ6eq33tXWAvZWMihrtChQ1tbruK9OZEIhl2Jh35ZNC/v/DW/viuHtXQ2u+eNKHp7bdluUefRgMt6OPURERHRf2Lp1K7p06YJ+/fphx44d0Gq1ovWOi4vDvHnzBOtdu3aFt7d3nX2GDh0qWEtJScH06dOh0WgalfH333/HmDFjUFVV1ajjyXwqKysxZMgQXL16tcHHajQazJs3D3/88YfgGoVCgbfffrspEUUlk8nw448/wsJCeJPazz//HIMGDUJ2drbo8w8dOoThw4cjLCwMu3btqtcxd+7cwezZsxEQEIBly5ahuLhYtDw1NTWYNWuWwc91zJgxos0jIiIiIiIiIiIiIiJqLnZfuo3Bb67H6Pc2Ye/lO9Bq63nVZD0kZhbhhZ8PC9ajWnvAy9muzj4DOrQSrKUVlOHJb/ZC08hz05tOx2PmpztQVaNu1PFkPpU1akz6cCuupwo/VEuIRqvF86sPY9u5RME1CksLvDyhe1MiikomleKzxwfCQiZ8Ged3+2IwftlW5JQoRZ9//EYapqzYhl6vrMWBGP0PXvpfqXmlWPD9AUQ9txqf77iAEmW1aHlq1BrM/3Y/cg18rsM7tRZtHjV/Wq0O877Zh72X7xhc99zoLnhxXDcTpWq8p0dEwd/dUbD+3b4YvLnuRKN638oqwkPvbkJppUpwTSs3Bzw2KLxR/VcduIq31p80uKZPqC9+WTgKVnLh61aIiIiIiIiIiIiI6P514/hOfPX4AHy3YBRuntwj6r3IeSkJ2PbRc4J13/ad4NDCq84+gV2FNwEpzk7D+rfmQtvIe5Fj9m/Er688jFoV70W+19RWV+Kn5yYg69a1Bh+r1WiwdcVixB7aKrhGbq3AkMdfaUpEUUllMkxY8gWkMuFzOqc2fosfF41FWUGO6POTLh7DT89PxKezohF/Zn+9jinKSsXG9+bjw0mROLrmU1SWlYiWR11bgw3vPoXyQuHPNaTXCNHmEZmCVqvFH+88gbiTewyu6z/reQx69CUTpSIiIiIiIiIiIiIiIiIiIiKi5mj7gWPoNeFxDJmxALsOnxT1+s/4pBQ8++YKwXrn8BB4e7jV2WdQb+HnSaRmZOOR55Y2ei+a9Tv2Y9L8l1FVLfysBmqeKquq8dBjixEbd6vBx2o0Gjzzxgps2n1IcI3CxhqvL3y8KRFFJZPJ8PV7L8PCQia4ZuUvGzFi9kJk5xWIPv/I6YsYM+d5dBo5E3uPnq7XMcnpWZj78nsIHjARK75bg+LSMtHy1NTUYs6L7yAnr1BwzahBvUWbR0T18+J7nyN00BR8u3YzVDU1ovfPys3H1AWvYtUffxpc161jGMYM6Sv6fCIiIqL6klvbIqDLIETPXIKxb63FI9+dwNObkrBoZxYW7sjAk7/F4uEv9qPfk++idbchkEiFn0n7t4xrp7Fr2RPQifi3G0Nkckv4RvRCt6mLMPr11Zj59RHM35iIRTszsXhXNuatu46ZXx/BoGdWILDPGMjkVnX2LEyNx9Y3pqO2utIEnwE1hFvrUHgFRZlldlleJk781Hz2AyYiIiIiMreYzAq8vOMOdHVsMTSgnRN+nBqIGy93QexLXXBqYRRiXuyM+Fe6Yu2MYDwU6gqpxHCPFUfScTCxWLzwREbGHTCIiIioXo4dO4Zjx47By8sL48ePx6RJk9C7d29I63FC5n+p1WqsXr0azz//PMrLywXXPfPMM/XqN2LECHh4eCA3N1dvfevWrRg8eDB++eUX+Pr61qtncnIyXnzxRWzevPmumru7O/Ly8urVh0zL0dERpaWl//z/vLw8REdHY8WKFXjyySchkwlfLPq3W7duYe7cuTh27JjBdW+88QZatmzZ5Mxi6t69O9577z0sWbJEcM3Ro0cRFhaG+fPnY8GCBfDw8GjULK1WizNnzmDr1q3YunUr7twxvBmiIVlZWXjllVfw5ptvYsiQIZg4cSLGjBkDJyenRvW7dOkSnn76aZw7d05wzcCBAxESEtLIxERERERERERERERERM3f6fhMnI7PhIeTLUZ1boPRXduhR5APpHVdBamHWqPF78dv4o3fT6CiWviBB48PiaxXv0ER/nB3VCCvVP8Ncbsu3saEZVux8skh8HG1r1fP1LxSLF1/EjsuJN1Vc3OwQX4ZN8FsjhwUliir/O9rKr+sCiPe3oCl03rhkQEdIKvHNQm3c4qxeNUhnI7PNLjuhXHd4O1Sv9eTqXRu64VXJ/bA23+cElxzKi4DvV9Zi8cGhmPO4HC4O9o2apZWq8OFpGzsungbuy/dRkpead0HCcgpVuKdDaexfMs59Avzw+iubTE8qg0cbeu+IVafmORcLPnlKC7dFt7wsk+oL4J8XBsbme4xOp0Oi1YdxLZziQbXPT0iCq9OijZRqqaxtrTAR7P7Y9KKbYI3NazcfRlJ2cV4b0Zf+Ls71tlTq9Vh7bEbeGfDKRRXVAuuk0iATx4bCCt5wy8b//34Dby85qjBNdHBPli7+CFYW/KydCIiIiIiIiIiIqIHXXLMKSTHnIK9qyfC+o5Ch/5j4R/Ro1H3ImvUalza/Rt2ffU6VJXC9yJHT5xbr35BPQbDzsUdFUX67w++cXwnflw8DpP/8zWcPOp372hRVip2f/0Grh/dflfNztkNFcX59epDpmVt54Dqiv9u8FJRnI9vnhqGEfPfQrcxj0Jaj3uRC9JvY/PyhUiOET7XCwADZ78IR3efJmcWk19YFwx94jXs+Wap4Jo7V07is1nR6D5uDnpMmAt7F/dGzdJqtUi7fh43ju/CjeM7UZSV0rjQAMoKsrH3u7dx4KdlaNelPzr0H4OQXiNgY1/3eTV9MuJj8OcnLyL95kXBNW079YVHQHBjIxOZnE6nw+ZlzyL20FaD6/pMW4ChT7xmolRERERERERERERERERERERE1NydOH8FJ85fgae7K8YM7osJwwegZ+eIRu9F8+vm3Xh52ZcoV+p/thAAzJ85sV79hvXtAY8WLsgtKNJb337gOEY+ugg/LH8Nvl7123cjJT0Lr3y4Etv2Hb2r5u7qjLxCbkDZHDna26G0vOKf/59XWIz+U+fh/ZeexuNTx9RrL5qklHTMf205Tpy/YnDdK08/ipaejbt20li6RYZh6eIn8dqKrwXXHD93BZ1HzcQT08dh3oyJ8Gjh0qhZWq0WZ69cx/YDx7H9wDEkp2c1Njay8wrwxsff4t0vVmFQr64YN7QfRg3qDSeHxj0H6vL1eCx662NcuHpTcE3/Hp3Rvm1AYyMTURNk5eZj8duf4J0vfsRDg/pgwvAB6N+jEywsGv9coqzcfKzdshsffb/W4L8tAMDG2grff/Bqo2cRERERNZaVnSPa9RyF4H7j4BveEzK5peBauZsP7N184BXcCZ0nPIXizDs4+/vHuHFgvcEZt8/sxYVNK9F1cv32920oCysF2nQfivb9x8OvY19Y2gg/+9bO1Qt2rl7waBuOyIceQ0VhDi5s/AqXt30PnVYjeFxOwhUc++FNDHpmhTE+hXtK2JDpCBsy3SSzDnzxAq7uXC1Y7zBshkly6HPwyxdQU1lx18dlcktoaoWfgU5EREREdD+qqtHgqY2JqNEIbGIAwNNeji8mtEPPAP3PWrGzkqF/O2f0b+eM69lKPLUxEXcK9e9foNMBC7ck4eiCCLjZCf8eS9RccBcMIiIiapDs7GysXLkSK1euhLu7O6Kjo9GpUyd06tQJ4eHhcHd3h1wu13vcjRs3sG/fPmzcuBGpqakG53Tt2hUPP/xwvTIpFAq8+uqrWLhwoeCaI0eOIDAwENOmTcOUKVPQvXt3ODr+9xcArVaLnJwcHDhwANu3b8euXbugUqnu6hMQEIDFixfj2WefrVc2Mq0nn3wS27ZtQ2Lifzfnq6ysxNNPP43PP/8cTzzxBEaOHInAwMB/XcxdVlaGEydO4Pfff8fGjRtRW1trcE7fvn3x4osvGu3zaIqXXnoJd+7cwXfffSe4pqioCO+++y5WrFiBESNGoE+fPujduzfat28PhUJx1/rq6mrk5ubi6tWriImJQUxMDE6fPo3c3FxRs9fU1GDnzp3YuXMn5HI5unfv/s/7S1RUFFq1agVb27tPtiqVSiQkJODEiRP4888/ceTIEYNzLCws8PHHH4uane4tW7duxSuvvNKgYzIzhTfz3bp1K86ePdugfvHx8Q1aT0RERERERERERETUWLklSqw6GItVB2Ph5mCDLu28EeHvjogAd4T6tkALBxvILe5+sExOiRIJGYU4fC0V28/fQnqB8GaXABDV2gOTooPqlUlhJceih7rg1bXHBNecjMtAtxd/wfgeQRjbLRCd23rCQWH1T12r1SG3VIlj19Ow9/IdHLiaAlXt3TfgtXJzwLxhHfHKGuFZZD6P9O+A3Zdu43ZOyT8fq6xR46VfjuK7fTGY1b8DhkT6o42nM6RSyT9ryqtUOJOQhc2nE7D9/C3UarQG50QH+2DBiE7G+jSa5NlRnZGaX4pfDl8XXFNcUY2P/zyPr3ZfwqAIf/QI8kH3IG8EertAYXX3NRrVNWrkl1XieloBrqfm43paPi7cykZeqeEHizRUjVqD/THJ2B+TDLnsEDq19fz/7y8eiPB3Q0tXB9ha351PWV2LpJxinE3IxJ5Ld3AyLsPgHAuZFG9P6y1qdmreziZm4ffjwg/BAgCJBNh3JRn7riQbPc/jgyPw+OCIJvfp16EVnhvTFR9vOy+4Zt+VZBy9nobx3QMxPKoNeoe2hL3Nv3/+JWUXY++VO9h0Oh430wvrnLvooS7oG+bXqMyLfjwEnfB9GACAtPwyDHh9XaP6N0RUaw98PW+o0ecQERERERERERERUdOVF+bgzJYfcWbLj7BzdoNfWFf4BEWiZVAEPNuGws7ZDTKLu88jlRXkIDc5HrfOH0LskT9RkpNucI5v+06IHDK5XpksrRXoP/M57Pj8ZcE1dy6fwEfTuiBi0AREDBwHv9DOsLb7973IFUW5uHXhKG6e3IOEM/uhrrn7XmQXr1boOWU+dny2pF7ZyLS6jZ6NGyd2oyA96Z+P1VZX4s9PXsSpjd+h6+hHEBw9BC182/7rXuRqZRlSrp5BzIFNuHbkT2jUhu9FDojsiT7Tm+f96H0fXoiirBSc+/NnwTWVZcU4/MtHOL7uSwR1H4yAyGj4h/eAu38gLK3vvhe5VlWNiuI8ZCddR9at68i+dQ2p18+joihP1Oya2hrEn96H+NP7ILOQwze08z/vL96BEXD29NX74OeaKiXy05KQfPUMbp7cjTuXTxicI5VZYMSCd0TNTmRsKbFncGn3bwbXSCQSxJ3ah7hT+4yep8eEuuTgrAABAABJREFUxxE94QmjzyEiIiIiIiIiIiIiIiIiIiIiceTkFeK737bgu9+2wN3VGd06dkBUWBA6hgYhLKgt3F2dIZffvd1ddl4B4m4l48DJc9iy9wjSMnMMzukcHoKpo4fUK5PCxhovzpuFF979THDNsbOXET5kKiaPGoyJIwaia2QoHO3t/qlrtVrk5Bfi8KkL2Hn4JPYePQNVzd2bu/u39MYzsyfjeQOzyHzmTB2DHQeP41byf68vrqyqxqK3PsbKXzfgscljMLxfNNoF+P57L5oKJU5duIo/du7Hlr1HUFurNjind9eOeO7x6Ub7PJri+bkPIyU9Ez+u/1NwTVFJGZZ9/Qs+/XEdhvbtjl5dItGzcwSC2/hDYWN91/pqlQq5BcW4Fn8LsXG3cDXuFs5duY7cgiJRs9fU1mL3kVPYfeQU5HILdI0IRcewIESFBiMyNBB+3p6wVdjcdZyysgqJyWk4dfEqdh46gWNnLxucY2Ehw7KXF4iancjU/tx/DG98/G2DjsnKzResbT9wHOdjpjWo39V9TXuWUFFJGX7ZtBO/bNoJFycHdO/YAREh7RAe3A7h7dvC062F3vckAMgtKPrn/ejI6Qs4evYytFrDz5gD/rpG9oflryGwdasmZSciIiJqCI+2EYgcMwft+0+AhaX+f9/UxdmnNYa/uBKtuw3Bvk8WoqZS+PnPp375AEF9x8LRw7exke+e37INOj40B6FDpsHK1qFRPexcPdF/3rtoGz0cO9+fC2WR8P6mMTtXI2TQZHi379LYyNQAtaoqxB/ZLFiXya3QfsAkEyb6r5uHNuLOuf13fdzGwQVB/cYhZvsqM6QiIiIiIn1aOlkh3MsW4d52CPe2Rbi3LcKWXzR3rPvOZ8czkVZ893OM/ubvYo3Nj4bC08GyXv3CvGyx64kOmPbrTcRkKvWuKalS4939afh8fNtGZSYypbuvViEiIiKqp7y8PGzbtg3btm3718dtbW3h7OwMa2trKJVKlJaWorKy/hv8ubi4YN26dZBIJHUv/v+efPJJrFq1CrGxsYJrqqursXr1aqxevRoSiQROTk5wcnJCVVUV8vPzodHcvVHn/6VQKLB+/XrcvGl48zcyHxsbG6xZswZ9+/ZFdXX1v2qJiYl44YUX8MILL8Da2hru7u6wtLREaWkp8vOFLxL7XwEBAdiwYcO/Lqhtbr7++mtotVr88MMPBtepVCps3boVW7du/edjVlZWcHFxgUKhQHl5OUpLS6FSCf9SbSy1tbU4ceIETpz498NN5XI5nJ2d4eDgAJVKBaVSieLiYujq2gnw/1ixYgUiIpq+aSLdu0pLS5GQkCBav7KyMpSVlYnWj4iIiIiIiIiIiIjIWPLLqrD70m3svnT7Xx+3tZLD0dYKVnIZKlVqlFeqUFlj+CEy/5eznTW+f3p4g87xPjIgDL8du4Eb6QWCa6prNfj9+E38fvwmJBLAUWEFR4UVqmrUKCyvgkZr+ByRwtICPzw9HAmZ4j7ohcRjbWmBb+YNxej3NqG69t/n7G/nlODNdSfw5roTsJbL0MJBAbmFFOWVNSgor6r3jFZuDli1YASk0vq/Pk1txSMDoNUCa45eN7hOVavBrou3sevif7+HreQyONlaQ2FpgYrqGpRV1UBVa/j6B2Oo1WhxNiELZxOy/vVxuUwKJ1sr2NlYokatQaVKjRJlNRpwihdLp/ZCWCs3kRNTc1bX+zsA6HRAUnaxCdIAhQ14z6nLknHdkZRVjD/P3xJco6rVYN2JOKw7EQfgr5/TrvY2qK5Vo6CsCtoGfANNjA7CqxN7NDpvfWZlFArfwC8md8e7N/klIiIiIiIiIiIiouavojgfN0/sws0Tu/71cUsbW9jYO8LC0ho1VZWoVpahtrr+9yIrHJwxdemPDTpP3W3MbFzYuQY5t28IrlHXVOPS7t9wafdvkEgksLZzhI2dI2prqqEsKYC2jnuR5dYKTHtrFXJTxLt/jcRlYWWDKa9/i+8WjIK65t/3IhekJ2H3ytexe+XrsLC0hp1zC8jklqiuKIOyRPj6hv/l4tUKD7+zulnfizzm+Y+h0+pwfscvBtepa1S4cXwnbhzf+c/HLCytYGPvDEtrG6gqK1CtLIO6xvT3ImvUtUi5egYpV8/86+MyCzls7J1gZWsPdY0KtdWVqCovadC9yCOefhve7TqIHZnIqLSaujee0el0yE8TPl8tJmUJr9kiIiIiIiIiIiIiIiIiIiIiulflFRZjx8Hj2HHw+L8+bquwgZODPaytLKGsqkJZuRKVVdUCXe7m4uSAXz9Z2qDrPx+fOga/bNyJawlJgmuqVTX4dfMu/Lp511970TjYwdHeHtUqFfKLSurei8bGGr9++hbibyfXOxeZlo2VFVZ9+AaGzHga1aqaf9VuJafjleVf4ZXlX8HayhJurs6wlMtRVl6B/KKSes/wb+mNtZ+/06yv//x86QvQanX4acN2g+tUNTXYfuA4th/47/ewlaUlnJ3sobC2RoWyEqXlSqhqagx0MY7aWjVOXbyKUxev/uvjcrkFnB3sYW9nC1VNLSqrqlBcWt6g6z/ff+lphLdvJ3ZkIpMqq6hAYnKaiP2UKKvQv+myKRSVlGH3kVPYfeTUvz4ul1vA0c4ODva2qFWrUV5RiXJlZZ0/s/WRyWT48q0XMGH4ALFiExERERnUMqwHuk9/Hv6d+4vWM6jPGNg6u2PTKxPvuu/xb5paFc7+/jGGLv6syfPcWoeh27TFCOo9GhKRfg/2De+JyR9uw7rFI1BdLvCsUJ0Op37+AJOWbxFlJhl268QOqJTC+2u26zUKNg7OJkz0l8rSQhz59j96a32feAulOekmTkREREREf/N2tES4ly3Cve0Q7m2LCG87uNjKzR3rvpdRosL3p7ME6w7WMvw+sz08HSwb1NfB2gJrZrTH4G9ikVOm/7zg5th8PNrNE5E+dg3qTWRqFuYOQERERPcfpVIJpbJxF9W4uLhg3759aN26dYOOs7Kywo4dO9C1a1fk5ubWuV6n06G4uBjFxfXbpM3S0hKbN29G165dcfPmzQZlI9Pq2rUrfvnlF0ydOlXwIsnq6mqkpTX8QrKWLVti7969cHd3b2pMo5JKpfj+++8REBCA119/vUEXjqlUKmRnZxsxXdPU1tYiLy8PeXl5jTr+9ddfx6JFi8QNRUREREREREREREREdI9TqmqhVNU26lhnO2tseHEs/N0dG3ScldwCvz33EIYs/QN5pXVvsKnTASVKFUqU9dvMz9JChtULRyKqjScSMrnRV3MW1cYTXz05BHNX7oHQc3CqazXIKCxvcG9vFzv88eJYuDkqmpjSuKRSCT6dMxCt3BzwweYz0Gjr/0AgVa0GuSXme/BJXWo1WuSXVSG/rKpRxz8/tivmDesocioi85FKJfhu/jAAwJ/n67fhZWN/Ts/oF4qPHx3QoIcSEhERERERERERERGZSk2VEjVVjTvPpXBwxmOfbIarj3+DjrOwtMLs5evw1RODUFFU9z2KOp0OVeUlqCovqVd/mdwSM979Bb4hnZCbktCgbGRaviGdMPk/X2Pd0jmC9yKra6pRkpvR4N6O7t549ONNsHN2a2pMo5JKpRi/5DM4e/vhwI/vQ9uAe5HVNSqUF+YYMV3TaNS1qCjOR0VxfqOOHzD7RfSa/JTIqYiIiIiIiIiIiIiIiIiIiIiIiO59ysoqKCsb9wwRFycHbF/1CQL8fBp0nJWlJTZ9txx9Js5FbkHdzxHS6XQoLi1HcWn9nlVjKZdj3ZfvoUtECOJvJzcoG5lWl4gQ/LD8Ncxa/KbwXjSqGqRn1b1n0f/y8XTH9lUfw93VuakxjUoqlWLlu0vg39ILb33+Y8P2oqmpQU5eoRHTNU1trRp5hcXIK6zfPlL/65WnZ+OZ2VNETkVExlJbq0ZBcQkKikua1MfFyQE/Ln8dw/tHixOMiIiIyAC31mHoM+cNBHQZaJT+LTv0wKBnP8LejxYIrok7vBn9n3wHlgr7Rs1w8vJH70dfQ3D/CUZ5TqWrXyBGv/EzNrw4RnBN6pVjKMlKhpN3gOjz6d+u7fvNYL3DsIdNlOTfDn/9CqpK7/4bhV9kb4QNmY5Tvy43QyoiIiKiB1O4tx1e6O+LcG9bRHjboYWd3NyRHkjfnspCjUZ4f5K3hweglYt1o3q7KOT4dGwbTPs1Tm9dpwO+OpGJH6cGNao/kalIzR2AiIiI6G9dunTBhQsX0Llz50Yd7+fnh927d6Nly5ai5mrRogUOHDiAYcOGidqXjGfy5MnYsGEDrKysROsZFhaGU6dOITAwULSexvbKK6/gxIkTJs/s7Nz8Lhh2cnLCr7/+irffftvcUYiIiIiIiIiIiIiIiO4bHVt74MBbU9GxtUejjm/ZwgHrXhgDbxc7UXO52ttg05JxGBjuL2pfMp6x3QKxasEIWMllovVs39IVu1+fhLZeze/8pZBFo7tg52uT0MbTyaRzHW3FO7cuFkeFFb5+cghemdDD3FGIRGchk+LHBcOxZHx3SI1wQ7qVXIYPZvbFZ3MGQSblpeJEREREREREREREdH9p2T4KT/9wGC2DOzbqeCdPXzy6YgMc3b1FzWXr5Io5n25BUPdBovYl4wkfOA7T314NC0vxzpd6tG6Pp77eCze/tqL1NLb+M5/Dkyt3o4WvaTPb2DuZdF59WNs5YvJr32DI46+aOwoREREREREREREREREREREREdF9pVOH9ji56Ud06tC+Ucf7eXti6w8fwcfTXdRcLZydsOvnzzCkT3dR+5LxTBwxEGs/fwdWlpai9QwNbI3D679BuwA/0Xoa24vzZuHg71+jXYCvSec6OdqbdF59ODnYY9WHr+ONhXPNHYWITGzUwF44v/1XDO8fbe4oRERE9ICY9fURBHQZaNQZYUOmwau98F6+alUl7pw70Oj+k5ZtQfsBEyExwnMw/+YX0QtBfccZXJNw/E+jzae/FGfeQXrsKcG6o5c//CL7mDDRX26f3Yf4I5vv+riFpTUGL/zY5HmIiIiIHnQTI9ywuF9LDAx0Rgs7ubnjPJBKqtRYfyVPsN7Rxw4TI1o0aUafNk4YFiy8Z8u++CLcKaxq0gwiY+OOG0RERGTQokWLMGjQIFiKeGHh//Lw8MCqVatw7tw5tG7dukm9oqKicPnyZQwePFiUbGPHjsXly5fRp4/p//BPTTNx4kScOnUK4eHhTeojk8mwYMECXLhwAX5+987FsH/r0aMHrl+/js8//xyenp5Gm+Pu7o6FCxfi0qVL+PTTT+t1zMCBA/Hoo48aNZdUKsXcuXORmJiImTNnGm0OERERERERERERERFRc/Hk0I7oG+oLSwuZ0Wa4Oyrw+eODsH/pFPi7OzapV4S/Ow6/Mw39wsQ5FzeiUxscfmcaooN9ROlHpjO6azvsen0SQn2bdnGvTCrB44MjcOCtqWjZwkGkdKbTpZ0XTn4wA+/P6At3R4XR5rg52ODJoZE49M40vDejb72O6RPqi+l9QoyaSyqRYGa/MJxbMQuTezXugWpE9wKJRIIXx3XDrtcnITJAvIf/DQxvhaPvTsfcIZGi9SQiIiIiIiIiIiIiqkvPyU+hbed+kMmNdy+ynYs7Jrz8JZ7+/iBcffyb1MsnKALPrDqGdl36i5ItpPdIPLPqKFpH9hSlH5lOh/5jMO/rvfBsE9qkPlKZDD0mzMWCHw7DydO0m9yIoVVYVyxecxoPLVwGe1cPo82xc3ZDz0nz8Myqo3jo2ffrdUzbTn3QacTDRs0lkUrR9aFH8MK6i4gaNtVoc4iIiIiIiIiIiIiIiIiIiIiIiJqTBbMnY0B0Z1jKjbfJpkcLF3z7/is4sekHBPg17XlAHUODcGbbTxjYs4so2R4a1Aent/2EXl0iRelHpjN+WH8cXv8NOgS1bVIfmUyGeTMm4OTmH+Hnbbw9U4yle8cwXNq5Fh+9tgiebq5Gm+Pu6oynH5mE01t/wopXF9brmP49OmPWhJFGzSWVSvHY5NGI3b8O08cOM9ocIqqfOVPGwNfbeNd8/00ikWBgzy7Yv/YrbPxmOXw83Yw+k4iIiOhvEqnUJHO6TTH8u1fa1ZON7m2yz2HqIoP19CZ8DlQ/1/f9Buh0gvUOQ6dDIpGYMBFQU1mOg1+8oLfWffpzcPZpY9I8RERERETNwfbrBaiq1QrWF/T2EeXf7s/0aSlY0+qAjTH5TZ5BZEwW5g5AREREzdvs2bMxe/ZsVFRU4ODBgzhw4ADOnDmDa9euQa1WN7qvTCbDgAED8PDDD2PChAmws7MTLbObmxv279+PXbt2YdmyZTh5smEnT2QyGUaNGoVFixahX79+d9VtbW3h46P/wl0Hh3tvY8f7WadOnXDx4kX8/PPP+Pjjj5GQkFDvY+VyOcaNG4fXXnsNHTp0MGJK45PL5Xj22Wfx1FNPYfPmzfj1119x+PBhqFSqRveUyWTo1KkTBg4ciEGDBqFPnz6wsGjYrxcdOnTATz/9BJ1Oh0uXLmHPnj04efIkzp8/j5KSkkZnA4C2bdti+vTpmDFjBtq1a9ekXkRERERERERERERERPeSaX1CMK1PCCqqa3D8ejqOXk/DhaRsxGUUQq0RvqiyLjKpBL1DfDExOgijurSFnbV4m2q2cFBg05Jx2B+TjC92XMTZxKwGZxsSGYAnh3VEr/Z3X9SpsJLDy1n/OWl7G+NtDkoNFxnggYNvT8W6E3H4es9lJGUX1/tYuUyKEZ3b4PkxXRHi28KIKY1PbiHDE0Mj8ejADthxIQkbTsbhRFwGVLWaRveUSSWI8HdHn1Bf9An1Q3SwDyxkDbspNsS3Bb6YOxg6nQ4xyXk4FJuCc4lZuHw7F6WVjT//DAABHo6Y0CMIk3oGo42nc5N6Ed1LurTzwoG3pmLPpTv48eBVnLiZbuj+Zb1sreQYGhWAJ4ZEonNbL+MEJSIiIiIiIiIiIiIyoPOI6eg8YjpUlRVIungMty4cQdqNC8i5fRNaTePvRZbKZGgT1QeRQyYhrO9DsFKIdy+ynXMLzPl0C+JP78PRtZ8hJfZsg7MFRw9Fz0lPoU1Ur7vqltYKOLh56z3W2ta+UZnJOFoGR+KZVUdwaffvOLF+JfLTbtX7WJmFHKF9RmHAI8/Ds02oEVMan8xCjp6TnkT3cY/h+tHtuLx3PW5fPgF1TePPBUtlMvgERqJN5z5o27kfAiKiIWvgvciebUIx6dWvoNPpkJkQg4SzB5ESexbpNy+huqK00dkAwLVla0QOnoiOQyajhS8f2ktERERERERERERERERERERERA+WmeNHYub4kahQVuLw6Ys4fOoCzsVcx/XE21Crm/CME5kM/bpHYepDQzB2aD/Y2SpEy+zm4oydqz/DniOn8dH3a3D6UmyDsw3vF41nZk9Gn25Rd9UVNjbw9nDTe6y9nW2jMpNxRIUF49SWVVizZTc+/2kdEpPT6n2sXG6B0YP64OX5sxEWdG9fPyiXW+DpWZPwxLRx2LrvKH7ftgdHz16Gqqam0T1lMhk6hgahf49OGBDdBb26RDR4L5qwoDb47oNXodPpcPl6PPYfP4vTl2JxMTYOJWXljc4GAG1atcSUUYMxbcxQtPX3bVIvIhLPV++8BAC4eesO9h0/i1MXYnDpWjxy8gub3FsikSAssA1GD+6DyaMGIbB1qyb3JCIiImrOWkX1g4WlNdQ11XrrBSk3TZyo4dzbhMHevSXK8zL01vOTm//ncC/TajS4cWC9YF0ilSF0yDQTJvrLsR+Xorzg7ueOu7YKRpfJz5o8DxERERFRc7AltkCw5uVgiSFB4uzbEeljh44+driSWaG3vjW2AC8N8IVEIhFlHpHYGnbGmoiIiB5YdnZ2GDt2LMaOHQsAqKysxIULF3Dt2jXcvn0bd+7cQXJyMkpKSlBRUYGKigpIJBLY29vDwcEBjo6OaN26NSIjIxEREYHu3bvD3d3dqJlHjhyJkSNHIi4uDkeOHMGxY8cQHx+PoqIiFBYWQq1Ww9bWFk5OTmjTpg2Cg4PRu3dvDB48GC4uLoJ9J02ahEmTJomadenSpVi6dKmoPYX069cPuobu4tYEppylj1wux9y5czF37lxcvnwZu3fvxqVLlxAXF4f8/HyUl5f/81pt1aoVQkND0b9/f4wYMQIeHh5GyWTqr8Hf5HI5pk6diqlTp6KiogInT5785/s4JSUFmZmZKC8vR1VV1T//Tf7+n7e3N4KCghAcHIzg4GB06tQJjo6OouSSSCTo3LkzOnfuDOCv10xcXBwuXbqEpKQk3L59G7dv30ZeXh4qKipQXl6Ompoa2NrawsHBAQ4ODvD09ER4eDgiIyMRFRWFDh06iJKN7k+zZ8/G7NmzzR2jWTl69Ki5IxARERERERERERGRyOysLTGicxuM6PzXw18qVbW4cicXcRmFSM4tQWp+GdLyS1FaqYKyuhbK6lpIJBLYWcthb2MJB4UVWrk5IKyVG0L93NC5jSfcHMV70JE+QyIDMCQyAImZRTgZl45T8ZlIyipGsbIaxRXVUGu0UFjJ4aiwgr+HI9p5OaN7kA/6hfnB2c5asO+Ybu0wpls7UbMuGd8dS8Z3F7WnkF7tW6JgzUKTzAJg0ln6yC1kmNU/DLP6h+FqSh4OxqTgakoeErOKUFhehYqqmn9eqy1bOCDYxwW9QlpiUIQ/3B2N8xArU38N/ia3kGF8jyCM7xGEiuoanEvM+uv7OL0QaQVlyC6uQEVVLapr1ZAAsLOxhJ21HHbWlvB0tkVbT2e083ZGWy8XRAa4w0FhJUouiUSCjq090LH1X+fUdTodErOKcDU5D3dyS5CSV4qUvFIUlFVBWV2Diupa1Kg1UFj99f5ib2MJd0cFQnxboEMrN4T7uyPEt4Uo2ej+YK7vOXORSCT//MzOLVHi6PU0nEvMQmJWEdLyy1BeVYNKVS1kUikUVhZwd7SFn5sDOrRyQ+e2nugT6gcbS+NcEv4gfR2IiIiIiIiIiIiIqOmsFHYI7TMSoX1GAgBqqiuREXcFOXduoDAzBUVZKSjOTkVVeSlqqpSoqVICEgmsFHawVtjDys4BLt7+8G7XAV5tQ+EX2gV2zvo3uBFLcPRQBEcPRV5KAm5fPoHkmNPIS01EVXkxKkuLodWoIbdWwMbeEa7eAXBr1Q7+ET3Qrkt/KByEH14UPmAswgeMFTXr4DkvY/Ccl0XtKaRNVC8sO1lsklkATDpLH5mFHF1HP4Kuox9BZsJVxJ85gMyEGOSnJkJZUgBVZcU/r1VnD1+4BwSjTVRvBPUYDHsX49wvb+qvwd9kFnJEDJqAiEEToKqsQErsWWTEX0HO7ZsozklDWX42VJUVqFX9dS+ylcIOlgo7WCns4NDCC25+beHm1w5urQLRMigC1nbi3YvcMrgjWgZ3BPDXeeq8lARkJsSgMDMZhZnJKMpMQUVxPmqqlFBVVkCjroHcWgFrW3tYKRxg7+oOzzah8G7XAT6B4fBsEypKNqL6ePKrnUafYa73DSIiIiIiIiIiIiIiIiIiIiK6t9nZKjB6cB+MHtwHAFBZVY1L1+JwPeE27qRnIiU9CykZ2Sgpq4CyshIVlVWQQAJ7WwXs7WzhaG8Lf19vRLRvhw7BbdE1MgzuruJsEClkeP9oDO8fjfikFBw7dxknzl9B4p00FJWWoaikFGqNBrY2NnB0sENrXx8EtvZDz84RGNizK1ycHAT7Thg+ABOGDxA162vPzsFrz84RtaeQPt2iUJV4yiSzAJh0lj5yuQUemzIaj00ZjSs3ErDv2Blcvp6AhNspKCguQbmy8p/Xqp+PJ9q3DUDf7lEY2rcHPFoI70nUFKb+GvxNLrfA5FGDMHnUIFQoK3H6Uuxf38eJd5CakY2s3HxUKCtRpVL9tReNrQJ2tgrY2yrg5d4C7QL8ENS6FYJat0LHsCA42tuJkksikaBTh/bo1KE9gL+u/4y/nYIr1xNwOzUDd9IzcSctE/mFxVBWVqFcWYmaWjVsbaxhb2cLBzsFPFq4Iiy4DSKC2yEyNAhhQW1EyUZUH/vXfmXymTPHj8TM8SNNPlcsIe1aI6RdayyeMx0AkJaVg8vX4nErOQ0pGdlIzcxGRnYeypWVqKyqhrKqChqNFlaWcthYW8HFyRHurs7w8/FEUOtWCAtqgx5R4XB1Fue6dCJqfrQaDXKTrqLgzk0Upt9CUfotlOWmQaUsQ01VBWoqKyCVWcDCyho2Dq6wa+EFV992cG/TAb4RPeHiK+5zRsk4ClLikXn9LLITLqEkKwWluWmoUZb9c3+ShZUNFE4t4OjpD/c2ofAJ7Q6/yN6QWxv3GbhEzZXcWoEWAe2Rk3BFb70kO9XEiRrHK7gTyvMy9NaURbmoVVVBbmVj4lQPhuQLB1FRmCNYD+gyEPYtvE2YCEiPPY2ru365uyCRYMiiTyGzkJs0DxGRMWi0OlzLViIuR4mkgiokFVQjo6QaZSoNlCoNKmo0sJBKYG0hhbNCDi8HS7RpYYMwT1v0CHBA2xb8uXgvSMirxPnUclzJLEdqUTXSS1QoV2lQVauFBICNXApXWzlaOVsjxFOBLn4O6BXgABtLmbmjE1EzVKisxcX0csH66DBXSKUS0eaN6dACVzIr9NbSS1S4kVOJMC/j7PdC1FTG2YmDiIiI7nsKhQJ9+/ZF3759zR2lTu3bt0f79u0xf/58c0chM4uKikJUVJS5YzQLdnZ2GDZsGIYNG2buKHeRSCQICQlBSEiIuaMQERERERERERERERHdNxRWcvRs3xI927c0d5Q6Bfq4INDHBY8NijB3FDKzCH93RPgbZyPLe42dtSUGhvtjYLi/uaPcRSKRIMjHFUE+ruaOQnTP83CyxZRe7TGlV3tzRyEiIiIiIiIiIiIiajJLawVad+yJ1h17mjtKndz9g+DuH4Qe4x83dxQyM5+gCPgE8XoFALBS2CGo+yAEdR9k7ih3kUgk8AgIhkdAsLmjEBERERERERERERERERERERER3VcUNtbo3bUjenftaO4odQpu64/gtv548uHx5o5CZtYxNAgdQ4PMHaNZsLNVYEif7hjSp7u5o9xFIpGgfdsAtG8bYO4oRGQift6e8PP2NHcMonvWydXv4ey6T/TWWvi3x+zvTxo9Q97ta/j1qX6C9Ud/PANXv8AG9SxMS8Tts/uQfvUkMm+cRU2l/g3h/6bRaqCpVUFVUYqSrDvIiD31T83JOwBhQ6cjfPgsKJxaNCiHuaRdPYkNL47RWwsdPBXDX1wp+szvZ0aiLDddb+2F/YWizwMAZXEeYnb8hPgjW1CcedvgWk1tDVQVpSjOuI2Ui4cAfAG5tS3a9RyBzhMXwL1NmFEyEjVnCifhZ/HWKMtMmKTxbJ3dDNZrKssht7IxUZoHy7U9awzWOwybYaIkf1HXVGP/Z4sAne6uWsTI2fAJ7WrSPERkHssPpeGL45l6a8HuNjj0dKTRM1zPVmLot7GC9WMLItHWrWE/m5Lyq3AgoQinU8pwPq0cFSqNwfUarQ4qtQal1RqkFFXjTMp/f677u1hhSkd3PNzJA6628gblMJfTyaWY9PNNvbVJkW74bFxb0Wd2+/QyMkpUemuZb/UQfR4A5FfU4Jfzudh2vQDJhdUG19Zo/vr63imsxpGkEgBZUFhKMSzYBfN6eiPU09YoGYno3nTiTqm+fyb/Y3CQs6jzBgc5Y+neFMH68dslCPPi+xQ1TxbmDkBERERERERERERERERERERERERERERERERERERERERERERERERERERERERERERERERERERERERERERERPQgCx0yDWfXfaK3VpASh5zEGHgGRho1w/X96wRrXu07w9UvsF59SrJTEH90CxKObUP+nRtixUNJVjJOrn4P59Z/hi4TF6Db1EWQyS1F608NV11RilO/fIDY3b9CU6tqdJ/aaiVuHtqIm4c2IqjvWPSf9x7sXD1FTErUvFkp7AVrWo3ahEkaz9LA5wDcO5/HvUZZnIc75w8I1hXO7mjTfagJEwGn1yxHccbtuz5u5+qJPnPeMGkWIjKfyZFu+OJ4pt5afF4VYrMqEO5tZ9QMG2LyBGtRLe3Q1s2mXn1Si6rx5/UCbL9eiLjcSrHiIaVIheWH0vHViUzMi/bGgt4+sLSQitafGq60So2PjqTjt0u5UKl1je5TWaPFltgCbIktwEOhrnhruD887Pm7KxEBp+6UCtZs5FJ0amn496qG8nexhq+TFdJL9P/N5sSdUszv5SPqTCKx8F9FREREREREREREREREREREREREREREREREREREREREREREREREREREREREREREREREREREREREREREREREZuTs0xo+Yd0F6zcOrDPqfI26FnGHNwvWw4ZMr3evo9++hpOr30P+nRtiRLtLbZUSp9csx9pnBqM4845RZlDdbp/Zi58e64Yrf/4ATa1KtL4Jx7Zh9dxo3Dl/QLSeRM1ddUWJYE1urTBdkCaoLi8xWJdb25omyAPmxoH10GrUgvXQwVMglVmYLE9uUiwubvpab23A/A9gZetgsixEZF4Brjbo6mcvWN9wJd+o82s1Wmy7ViBYn9LRvd693tqXguWH0hGXWylGtLsoa7T4+GgGRv5wDcmFVUaZQXXbn1CEPl/G4KdzOVCpdaL13XGjEP2/isGhxGLRehLRvetKZoVgLdzbFpYWUtFndvK1E6zFZgnnITI38b8biIiIiIiIiIiIiIiIiIiIiIiIiIiIiIiIiIiIiIiIiIiIiIiIiIiIiIiIiIiIiIiIiIiIiIiIiIiIiIiIqEHCBk8TrMUf2QJNbY3RZiefP4Cq0gK9NQsrGwT3G2e02Y2Vf+c61i0egfw7N8wd5YFz8uf3sXXpDFSW5Bulv6qiFFvfmI4r21cZpT9Rc1OYlihYs3X1NGGSxitKvyVYs7BSwMrWwYRpHhzX9/5msN5h2AwTJQG0GjX2fbIQWo36rlqb7sMQ2Hu0ybIQUfMwOdJNsLbtegFq1FqjzT58qwSFyrvfjwDAWi7F6DBXo81urJs5lRi76gZu5ijNHeWB8+GhNDy2LgEFylqj9C+t1mD27/H4+XyOUfoT0b1BpdbiVn6VYD3My9YocyO87QRrJVUapBVXG2UuUVNJzR2AiIiIiIiIiIiIiIiIiIiIiIiIiIiIiIiIiIiIiIiIiIiIiIiIiIiIiIiIiIiIiIiIiIiIiIiIiIiIiIjoQRfUdwwsrBR6a1VlRbh9bp/RZl/fv06w1jZ6BKxsHYwyVyKVwdreCQ4efnDw8IWVnSMk0vpvvV1Zko/N/5mM8oIso+Sjf9PpdDjwxQs4+/vHgE5X7+MsrBSwd/OBvZsPLCyt6zdLq8Whr17C1V2/NDYu0T2hLC8TZblpgnUXnzYmTNM46ppq5CRcEaw7+7SGRCIxYaIHQ8a1MyjKSBKstwzrAZeWbU2W58KGL5GXFHvXx+U2thi44EOT5SCi5uOhsBawkev/t31xpRoHE4uNNnvDlTzB2rBgZzhYWxhlrkwKONnI4OtkhZZOVnC0lkHagB+BBcpazFwbh+wylVHy0b/pdDq8svMOPj+e2ZBfb2Ajl8Lb0RLejpawtqjfF1irA/6zKxlrL+Y2Mi0R3etu5VdBrRV+swly0/83waZq52ZjsB6XW2mUuURNZZx/rREREREREREREREREREREREREREREREREREREREREREREREREREREREREREREREREREREREREREREREREVG9WSrsEdh7FG4e3KC3fmP/egT2ekj0uZWlhbhz/oBgPWzINFHmuLUOhU9oN7gFhMKtTShc/YJgZetw1zqtRoOi9FvIvRWD5IuHkXRqF9Q11YJ9KwpzsOfD+Zi0fCskEokoWUm/Ez+9jas7V9e5ziMwEu2iR6Blh2h4BEZCbmXzr3plaSHSrhzHnXP7EH9sG7TqWsFeh1YugYtvO/iGRzc5P1FzlHhiu8G6d2hXEyVpvOTzB1FbrRSse4d0MWGaB8e1vWsN1jsMn2GiJEBRRhLO/PaR3lqv2f+Bg7uPybIQUfNhZyXDiBAXbL5aoLe+ISYfI0JcRZ9bpKzFoVslgvUpHd1FmdPeQ4GufvZo72GLEE8F2rnZwMHa4q51Gq0OSQVViM1S4mhSMfbGFaFarRPsm1Nei4VbkvDHIyH8/cbIPjiYhl8v5Na5LsLbFkODXdDd3wHh3rawkcv+VS9S1uJEcikOJhRjx41C1GqEv76v7U5G2xY26O5/9+/CRHR/Sy0W/tsWAAS4Whtlrr+L4b6pRYZzEZnL3f+qIiIiIiIiIiIiIiIiIiIiIiIiIiIiIiIiIiIiIiIiIiIiIiIiIiIiIiIiIiIiIiIiIiIiIiIiIiIiIiIiIpMLGzwNNw9u0FtLvnAQyuJ82Dq7iToz/vAmaNW1emv2bj5o1bFvo3v7hHVHYO/RaNtjOBw9/ep1jFQmQwv/YLTwD0bo4KmoLi/BhU1f4cLGrwRzpsWcwI0D6xE2ZFqjs5JhcYc34fwfXxhc07JDNKJnLYFfRC+D6xSOrgjuNw7B/cahx4yXcOyHN5F0erfetVp1LXYvn4dHfzgFS4V9o/MTNUc6rRYxO34yuMa/0wATpWm8K9t/NFgP6Nz8P4d7jUpZhoTj2wXrVrYOCOw92iRZdDod9n+yCOqa6rtqnkEdETVmrklyEFHzNDnSHZuvFuitHblVgoKKWrSwk4s6c+u1AtRqdHpr3o6W6BXg2OjeXf3sMTLEFUODneHrbF2vY2RSCYLcFQhyV2BSpBtKqtT49lQWvj2dJZjzVHIZNl7Nx+RI90ZnJcO2xuZj5cksg2u6t7LH8/19EV3Ha8bFVo4xYS0wJqwFnuvXEu/uT8Xe+GK9a2s1Ojyz5RaOPB0JOytZo/MT0b0nvVhlsO7rZGWUuS2drCCRADr9P3KQXmI4F5G5WJg7ABEREREREREREREREREREREREREREREREREREREREREREREREREREREREREREREREREREREREREREREREQG+kb3h4OGHsty0u2pajRpxhzai88T5os68fmC9YC100BRIpNIG9ZNayBHcbzw6T3wanoGRTUwHWNs7ofejryG47zhsfm0KKgqy9a4789tHCBk4CVIZt+4WW3l+Jg5++aJgXSKVIXrGS+g+/bkGv16cfVpj7NI1OL3mQ5xes1xw/smf38eA+R80qLcpfT8zEmW56eaO0WjDXvgSYUOmmzvGA+fGwT9QknVHsO7aKhjubcJMmKjh0mNPIS3mhGDd2t4ZAV0GmTDRgyH+6FaoVZWC9eD+4yG3VpgkS8yOn5Bx/cxdH5fKLDBk0acN/rlARPeXngEO8HWyQnqJ6q6aWqvD5th8PBntLerMDTH5grWJEW6QSiUN6mchlWBMmCvm9fRGuLddU+PBycYCLw/yw+gwV8z8LR45ZTV61312NAPjO7jBQtawvFS3rFIVXt2VLFiXSYHFfX2xsI9Pg18vAa42WDUtGJ8cScfHRzME5tfgw0NpeHtEQIN6m1K3Ty8jQ8/37b3ik7FtMKWju7ljEP1LZqnh7yk3O0ujzJXLpHC2sUBRpVpv/V7+Xqf7G3+TJCIiIiIiIiIiIiIiIiIiIiIiIiIiIiIiIiIiIiIiIiIiIiIiIiIiIiIiIiIiIiIiIiIiIiIiIiIiIiIiagYkEglCB08RrN84uF7UefnJN5GXFCtYDx0yrcE9h7/0NUa9+gM8AyObkOxubq1DMWXFn1A4u+utl2an4PbZfaLOpL8cWvkyVMoy/UWJBCNe+ho9ZrwAibTx26ZHz3wJvR79j2D96q6fUZaX2ej+RM1NTWU5Tv78nsE1ncbPM1GaxtFqNDjy7WsG10SOehQyuaWJEj04ru1da7DeYdhMk+Qoy8vEiZ/e1lvrNP4puLfpYJIcRNR8SSQSTIxwE6xvjMkXdV5crhLXs5WC9cmRwlmEfD6+Lb6eFIhwb7umRLtLiKctNs4OgZudXG89tViFg4nFos6kv7y+Oxll1Rq9NYkE+HxcWyzu1xJSqaTRM57r74slA30F62su5iKzVNXo/kR07ymqrBWs2VvJYC1v/N9U6uIu8LMGAIqr1EabS9QUxvuOICIiIiIiIiIiIiIiIiIiIiIiIiIiIiIiIiIiIiIiIiIiIiIiIiIiIiIiIiIiIiIiIiIiIiIiIiIiIiIiogYJHTwVkEj01vLv3EBuUqxos67vXydY8wntBmef1g3uKbeyaUokg5x92mDAU+8L1m8e/MNosx9UWXEXkHR6t2C996Ovof2AiaLM6jZ1MQK6DtZb09TW4NLmr0WZQ9QcHPnudVQUZAvWHTz8EDpoigkTNdz5Pz5DnoGfSZYKe0SNn2fCRA+G/OSbyEm4LFh3ax0Gz8BIk2Q5+OULqKmsuOvjjp6tED3zJZNkIKLmb1Kkm9CvN4jLrcT1bKVoszZcyResdfGzR4Brw39XsZHLmhLJoNauNnhruL9gfdNV4c+HGudSejn2xhcL1l8e6Idx4W6izHqmtw8GtHPSW6vR6PD9aeF/CxLR/ae4Ui1Ys7c23s+av/pbCNYM5SIyJ6m5AxAREREREREREREREREREREREREREREREREREREREREREREREREREREREREREREREREREREREREREREREdFfnLz80bJDtGD9xv51oszRatSIO7xJsB42ZLooc8QW3G8cPIOi9NZSrxyDVsNN5cV0bt1ngjWPwEh0nbJQtFkSiQQDn14OiVSmt37z0AZoamtEm0dkLkmnd+PanjUG1/R/8h3I5JYmStRw2QmXcea3jwyuiZ65BApHVxMlenBc27vWYL3D8BkmyXHz0EbcObdfb23Qsx9Bbq0wSQ4iav5auVijeysHwfqGK3mizFFrdNh6rUCwPiXSTZQ5YhsT1gIdfez01k7cKYVaozNxovvblycyBWsR3rZ4upe3aLMkEgneGxkAmVR/fXNsPmrUWtHmEVHzVlot/Pcqeyv9fwcRi6H+JVX8Oxo1TwI/PomIiIiIiIiIiIiIiIiIiIiIiIiIiIiIiIiIiIiIiIiIiIiIiIiIiIiIiIiIiIiIiIiIiIiIiIiIiIiIiMgcwoZMFazFHdkMjbq2yTOSLxxCZXGe3pqFlQJBfcc0eYaxBPXRn62msgI5iVdMnOb+VZ6fiTvnDwjWBzz1PiQSiagznbxaIbjvOL21qrIipF09Keo8IlMryUrGnhVPG1zTpvswtOs1ykSJGq6qrBg73n0MmtoawTXubcMRNXauCVM9GDS1NYg7tFGwbmFpjZCBk42eo7K0EEe+/Y/eWnD/CQjoPMDoGYjo3jIp0k2wtvVaAWo12ibPOJJUgvwK/b8n2cileCisRZNnGMuoUFe9H69QaXA1q8LEae5fWaUqHL5VLFh/a7i/6L/f+DlbY3So/tdecaUap1PKRJ1HRM2XSq0TrCnkMqPOtpFLBWsqddN/BhMZg4W5AxAREREREREREREREREREREREREREREREREREREREREREREREREREREREREREREREREREREREREREREREdF/BfYejUNfvYzaauVdtarSQtw5uw/teo1q0ozr+9cJz+81EpYK+yb1Nya/yN6Ctbzb1+HdvosJ09y/4o9uhU6r0VvzaBsBn9BuRpkbMmgy4o5s0ltLuXAIAZ0HGGVuUzh5+cNCbmXuGI1mpXAwd4QHQk1lObYtnQmVskxwjY2jK4Ys/tSEqRpGq1Fj53tzUJabLrhGJrfCiJe+gVRmYcJkD4Zbp3ejqqxIsN6u5yhY2zkaPcfhr19BVWnhXR+3tndC/3nvGX0+Ed17RoW44rXdyais0d5VK6pU42BiMYa3d23SjA0xeYK14e1dYGcla1J/Y+oZIPxvsRs5SnTybb6/m91Ltl8vhObulyAAoIOXLbr4GeffxBMiWmDrtQK9tSO3StCvrZNR5jZFK2crWFlIzB2j0Rysm+/3Oz24aoTegADIpMb9frMw0L/WQC4ic+JfFIiIiIiIiIiIiIiIiIiIiIiIiIiIiIiIiIiIiIiIiIiIiIiIiIiIiIiIiIiIiIiIiIiIiIjo/7F332FRnen7wO9h6L0rgoCAgIKAvffeYq+xRtNNXaNJTO9ms6mmx8Ru7L333gVBFJAqvfc29fdHfsk3CeeMMEwBuT/Xtdfuzv3O8zw4wwww57yHiIiIiIiIiJoQcytbBA54BLFHNwvmscd+R/t+47SuX11WjOQrR0Tz0BGzta5tCLYurUWzwrQ4A07ycEu+ekw0Cxo0UW99PUN6QGIihVqlrJNl3rmqt76NMf3T3cYegZo4lVKJfR89joLUu+KLJBKMevlr2Di5G26wBjr+zTKkRZ7RuGbQk+/B1TfYQBO1LDGH1mvMO42eo/cZki4fQdypHYLZwMXvwsbJTe8zEFHzY2MhxbiOLtgalS+Yb4vKx+gOLlrXL66S43h8sWg+o3PTfW8FgFZ25qJZQl61ASd5uB1PEH+OPBKq/fPvQbp720NqAihVdbMb6eV669sYWxeEGHsEooeOQqkWzaQm+u0tNZGIZnKV+FxExqTnbwsiIiIiIiIiIiIiIiIiIiIiIiIiIiIiIiIiIiIiIiIiIiIiIiIiIiIiIiIiIiIiIiIiIiIiIiIiIiIiIiJqqNARs0Sz5GvHUVVSoHXtuNM7oJTLBDP7Vm3RNqK/1rUNwcrBVTQrz88y4CQPL4WsBpmxV0Rzv54j9Nbb3NoOLj5BgllB6l2olEq99SbSlxPfLkfK1WMa1/Sc8QL8e48y0EQNd2XLV4g+uFbjmuDBU9D5kcUGmqhlKc1Nx/2os6K5Y5t2aBveT68zyKrKcfzrpYKZV1hfhI56VK/9iah5m97ZTTQ7ea8EhZVyrWvviSmETKkWzLwcLdC3nb3WtQ3BxcZMNMsuqzXgJA+vGrkK19PLRfNhgU56621rIUWgm7VgdjevCkqV8HOXiFoOib7ra2ig5ksQNVGmxh6AiIiIiKgh3nnnHbzzzjvGHoOIiIiIiIiIiIiIiIiIiOph+eReWD65l7HHICIiIiIiIiIiIiIiIiKiFmL4olcxfNGrxh6DiIiIiIiIiIiIiIiIiIiIiIiIiIjq6Y3nF+GN5xcZewwiIiKiJs2rUx84ePiiNDu1TqZSyHH35HZ0nfyUVrVvH90smoUMnwmJpqu2N1JtZRlyEiJRmBaPkqwUVBTmoLqsCLKqcigVcqgU8kZdGb6yOE+H07Zc+cmxfzwWAkxMzeDsFaDX/taOroK3K2qrUVGYDXt3L732J9Kli+s/xa39v2lc49dzJPrOf91AEzXc7aObcG71exrXtAqMwIgXvzDQRC3P7SOboFapRPPQkbP1+v4NAGd+eQflBVl1bpeaWWDEC//Te38iat56+djDx8kCacW1dTK5Uo2d0QV4vLeHVrW3Ron/DjAt3E2vr0/lNQpEZVXiXl4VUotqkFMuQ1GVApUyJeRKNeRKNdTQ/vebvArhn8mpYe7mVkKuFH4czKQS+LlY6bW/i42Z4O01chVyymTwdLTQa38iMj5Tqfh7kUL8x3ydUIi8/gGAuYa5iIzJ1NgDEBERERERERERERERERERERERERERERERERERERERERERERERERERERERERERERERERERERERERERERER0T9JJBKEDJ+Ji+s+EcxvH92MrpOfanDdgtQ45CZEiTVFyPCZDa75ICXZabhzYiuSLh9G7r1bgFr8ovCNJa+u1FvtliQ/5Y5o5uTpBxOpfi+RbmXvLJqV52fB3t1Lr/2JdOXmrh9xcf1KjWu8OvXB+DdWw0QqNdBUDXPv/H4c+fxFjWucvQMx5cOtMLeyMcxQLYxapcLto5tEc4mJFKEjZul1hvToi7h1YK1g1nPWS3Bu216v/Ymo+ZNIJJgW4YbPTmUI5luj8vB4b48G143Pq8KtLOHfASQSYFqEW4NrPsj94hrsuJWPY/HFiM6u1OevN6iSKfVXvAW5m1slmrVztoSpVKLX/k5W4r8/ZZXJ4Oloodf+RGR85lIT0Uyp0uMbCQCFhvpmGuYiMib9/uWRiIiIiIiIiIiIiIiIiIiIiIiIiIiIiIiIiIiIiIiIiIiIiIiIiIiIiIiIiIiIiIiIiIiIiIiIiIiIiIiItBIyfCYurl8JqOteRD0/+Tbykm7D3T+0QTVjj/0umnmF9oajh29DxxSVl3QbF9Z9jKTLRwS/Bn1QyGoN0udhV5ZzXzQrTIvHZyNcDDjNP1WXFRqtN1FDxBzZiJM/rNC4pnVQZ0x+fxPMLKwMNFXDpF4/hf0fPw61Sim6xsHDF9M+2QFrB+O9LjzsUm+eRnlehmjervsw2Lp46K2/QlaDo1++KPhe7uwdiJ4zXtBbbyJ6uEyLcMf/TmcI/mpwJ6cKsTmVCGlt06Ca26LyRbOe3nbwcbZs6JiiYnMq8dnJdBxLKDbUrzeoURio0UMuvUT898SE/Gp4vn3JgNP8U3GV3Gi9ichwLEwlolmVXPz3LV2olqtEMwtTE732JtIWn5lERERERERERERERERERERERERERERERERERERERERERERERERERERERERERERERERERERERERERERERERNkEOrtvAO7yeaxx7d3KB6KqUSd05sFc1DR85qUD0xSrkMp396G+ufHYykS4cBtVondetDpZQbrNfDrLww29gjiFLU1hh7BKIHijuzG0e/eFHj659ru46Y8uE2mFvbGW6wBsiIuYTd786DUi4TXWPr6oFpn+yEnWsbA07W8sQc3qAxDxs9R6/9L65fieKMpLqBRIIRL34BqZm5XvsT0cPDy9ECfXztRfOtkfkNqqdUqbEzWvw+0zu7N6ieGJlChfePpGLUD9E4Gl9syF9voFAZsNlDLKdM/OcZY6tWqIw9AhEZgIOlqWhWUavUa29N9R2txOciMiYTYw9AREREREREREREREREREREREREREREREREREREREREREREREREREREREREREREREREREREREREREREREREwkJGzBLN7p7aAZVSUe9aqTdOorIoVzAzs7RBYP9HGjzfv9VWlmHba1NxffsqqFWqRtcj46gtLzH2CKIUshpjj0CkUdKlwzi48imNr4HOXgGY9skOWNk7GXCy+suOu4Gdb86EorZKdI21kzumr9wFRw8fA07W8lSXFSHp0iHR3Ma5Ffx6jtBb/9zEaFzf/p1gFjZqLrxCe+mtNxE9nKZ3dhfNdscUQKFU17vW6cQS5JbLBTNrcxOM6+jS4Pn+raxGgdnr7+KHi9lQ1X80amJKa+r/e7Oh1Sr4ezNRS+BoZSqaldUo9dq7vFa8vqa5iIzJxNgDEBERERERERERERERERERERERERERERERERERERERERERERERERERERERERERERERERERERERERERERERkbDAfuNhbm0rmFWV5CP5ytF614o99rt4n/7jYW4l3Ke+FLJa7HrrUWREX2hUHTI+hbzW2CNooDb2AESiUq+fwt4PHoNKIRdd49DaB9M+3QUbJ3cDTlZ/eUkx2LFiOmRVFaJrLO2cMO2THXBu296Ak7VMd45vhVIuE81Dhs+AidRUL71VSgWOfP4CVEpFnczayR0DHn9HL32J6OE2toMzbC2kgllBpRwn7hXXu9a2qHzxPh1dYCPSp75qFSos3BSHS6lljapDxlerUBl7BFFq/npD1CI4W5uJZuW1Sr2+TuVViP8+4Wytn98liBqLz0wiIiIiIiIiIiIiIiIiIiIiIiIiIiIiIiIiIiIiIiIiIiIiIiIiIiIiIiIiIiIiIiIiIiIiIiIiIiIiIqImyszSGkEDJiLm8AbB/PbRzQjoM+aBdWoqSpF48ZBoHjpyttYz/un8mo+QEXPxgetMTM3gEdwVrQM7w7ltezi09oaNkzss7Z1gbmULU3NLSEykMJFKRWt8NsKl0fOSOJVCbuwRiJqd+7fOY/e7c6GU14qusXPzxPRPd8POtY0BJ6u/gtQ4bHt1CmrKS0TXWNjYY+rH2+HWrqPhBmvBxN7//9Rp1By99b629RvkJUYLZkOe/giWtg56601EDy8rcynGh7hg8808wXxrZB5GBjs/sE5ptQJH44tE8xmd3bSe8U+fnriPy2nlD1xnJpWgs6ctwj1tEeBqBW8nC7jamMHJ2hQ25lJYmppAaiKB1EQiWsPz7UuNnpfEyZVqY49ARC2cp4O5xjy/Qg4vRwud91Uo1SiqUojmng6670mkC6bGHoCIiIiIiIiIiIiIiIiIiIiIiIiIiIiIiIiIiIiIiIiIiIiIiIiIiIiIiIiIiIiIiIiIiIiIiIiIiIiIiIjEhYyYhZjDGwSz5KvHUFVaCGsHF4014k7tgFJeK5g5ePjCq1OfRs1YeD8eN3Z+p3GNi08wuk9bgsD+42FuZat1L7VKpfV9qX6kZhaimamFFezdPA04zT9ZWNsbrTeRmMzYK9j11mwoaqtF19g4t8L0T3fBobW3AServ6L0e9j26mRUlxaKrjGzssGUD7eidWCE4QZrwbLvXkdB6l3R3CusL5w8/fXWP/rQesHb2/UYjuBBk/TWl4geftMj3LD5Zp5gduJeCYoq5XC2MdNYY3dMAWoVasHMx8kCvXwa9zPjvfwq/HQpW+OaIHcrPNW3DcZ2cIGNhVTrXiqV8NdBumNhaiKaWZqZwNPB3IDT/JO9pfbPHSJqPto6WWrM00tq4OUo/rcYbWWU1kKt4W2mrZPuexLpgqmxByAiIiIiIiIiIiIiIiIiIiIiIiIiIiIiIiIiIiIiIiIiIiIiIiIiIiIiIiIiIiIiIiIiIiIiIiIiIiIiIiJxXqG94OTpj+LMpDqZSiFH3Mnt6DLpSY01Yo/9LpqFDJ8JiUTSqBmv/P4V1CqVaN55wuMY9OT7kJqaNaoPANRUlDa6BmlmZmktmrn4BGHuqhMGnKbp27psIioKso09htb6P/Ym2vcbZ+wxmq3s+JvYsWIG5NWVomusHFwxbeVOOHn6G3Cy+ivJTsXW5ZNQWZQrusbUwhqT3/8dbTp2N+BkLVvM4Y0a806jHtVrf7Va+H09PykGvz7WUyc9qsuKNOZbl0+CVGoqms9ZdRzm1nY6mYWIDKeHjz3auVgipbCmTiZXqrErpgCLenlorLHtVr5oNi3CrdG/36w6lwWVWjx/rGdrvDXSB2ZSk0b1AYDSGkWja5BmVmbij1OQmxUOPhlmwGmavulrYpFTLjP2GFp7bZg3RndwMfYYRP/g62ypMU8prEFvXwed900tqvte+3c+TprnIjIW8d8CiYiIiIiIiIiIiIiIiIiIiIiIiIiIiIiIiIiIiIiIiIiIiIiIiIiIiIiIiIiIiIiIiIiIiIiIiIiIiIiIqEkIGT4D59d8JJjdPvY7ukx6UvS+hfcTkB13QziUSBAyfGajZpNVVyLh3D7RPHzsAgx99pNG9fi7mvJindV62MirK3VSx8bZXTSrKeO//7+VZKeiLDfd2GNorbaqzNgjNFu5idHY8fo0yKrKRddY2jli2ic74OoTbMDJ6q80Nx1bXpmAioJs0TVSMwtMfGcd2ob1MeBkLZusuhJxZ3aK5ha2Dgjs/4gBJ/o/FYU5ButVmp2qMVepVIYZhIh0blq4Gz49Kfzz09aofCzq5SF638T8akRmVAhmEgkwLUL8Z9n6qJIpceBOoWg+p1srvD+mXaN6/F1JtUJntR42lTKlTuq425qLZsX8968jrbgWGSW1xh5Da2U1unneEOlSgKsVTE0kUKjUgnl8XrVe+t7L11y3QytrvfQlaiwTYw9AREREREREREREREREREREREREREREREREREREREREREREREREREREREREREREREREREREREREREREREREmnUcNhMSE+HLUuclRiM/5Y7ofWOPbRbN2ob1hUOrto2aLfP2ZShqqwQzG+dWGPTk+42q/281ZUU6racvEon4ZcTVKqXO+6nVatRUlOqklp2bl2hW3Uz+/Yn0LT/lDra/OgU15SWiayxs7DH14+1w9w813GANUF6Qha3LJqI8L0N0jdTMHI+8tQa+XQcbcDJKOLcHsqoK0bzD4Ckws7Ay4ERERLo1NcINJhLh7HZ2Je7mVored2tUnmjW29ceXo4WjZrtSloZquUqwczd1gzvjPRpVP1/K65W6LSevphIRB4wAEqVWuf91Go1ymp082/j6WAumhVXNY9/fyJq3izNTNDeTfzn99vZ4j/7N8atTPG6jlZS+Dhb6qUvUWOJ/1WViIiIiIiIiIiIiIiIiIiIiIiIiIiIiIiIiIiIiIiIiIiIiIiIiIiIiIiIiIiIiIiIiIiIiIiIiIiIiIiImgR7d094RwwQzW8f3Sx4u1qlwp0T20TvFzpydqNny4mPFM2CBkyAmaV1o3v8o9+9Wzqtpy9SMzPRTFZVofN+tRWlUKuUOqnl4h0omsmqylFZnK+TPkTNVeH9eGxbPhnVZUWia8ysbDD5gy1oHdjZgJPVX2VRLrYum4jS7FTRNSZSU4x77Wf49xxhuMEIABBzaIPGvNOoOQaahIhIPzwdLNDPz0E03xop/POmSqXGjugC0fvN6Oze6NmiMitFs/EhLrAylza6x99FZ4n3a0rMpBLRrFKmm99D/q60RgmlSje1AtzEfyctr1WioEKum0ZERBpEeNqKZtHZlZDr6kXvb25mlItmYW3E5yEyNlNjD0BERERE4nx9fZGWliaYqdVqA09DRACwZs0aLFy4UOv7v/DCC/jyyy91NxCRFk6fPo3Bgwdrff+BAwfi9OnTuhuIiIiIiIiIiIiIiAhA55d+RXqB8MGYBetfMPA0RAQAm8/ewXM/H9P6/k+OjMCHcwbqcCIiIuPS9PNKfdz8fCG83ex1OBERERERERERERERNcYnU8NQkpMunJ0vNvA0RAQA1w9uwvaPntX6/n2nPYXxL3ysw4mIqLlKunkePz8/Xuv7t4voiydX7dfhREREREREREREREREREREREQtQ9DgKbifmSOYVSdcMPA0RAQA63cewBOvfqT1/Z+dPw2frXhRdwMREVGjpGVkI3jIVK3v7+3ZGvGnduhwIjKm0BGzkHbztGB29+R2DFz8Nkyk/7x0derN06goyBa8j7m1LQL7aX8c9p+Ks5JFM5/Out+fMCv2qs5r6oOZhbVoJquu0Hm/vKQYndVqHdRZY54efQHBAyfqrB9Rc1KcmYytyyahqiRfdI2phTUmv78ZniE9DDhZ/VWVFGDr8kkozkgSXSMxkWLM8h/Qvt84A05GAFCUfg+ZsVdEc/eAMLRqH27AiYiI9GN6hBvOJpUKZrtiCrBiuA9MpZJ/3H42uRQ5ZTLB+9haSDG2g3Oj50otqhHN+vk7NLr+v12/r/3ex4ZkZWYimlXUKnXeLzanUme1IjxtNOYXU0vxSKirzvoREQnp284em2/mCWZVMhVupFegl6/u9rNPK6pBWnGtaN6vne7f04h0xfTBS4iIiIiIiIiIiIiIiIiIiIiIiIiIiJoGlUqNtPxSxGUWIT6jEInZxSiurEFZlQxlVbVQQw0LM1M42ljAw8kWvu4OCPF2RfcADzjbWRl7fEHl1TKcuX0fF+5mID6rCCm5JSitqkVljRyWZqawsTSDh7Mtgto4o7NfKwwL90W7Vo7GHlsjmUKJ64k5iE7NQ1JOMe7nl6G8WoaKGhkkkMDawgw2lmZo5WgDHzd7+LZyRJiPGwLbOMPERPLgBtRiqNVq3M0oxLV72UjMKUZKbilKKmtQWSOHXKGCtcUf3yPOdlbwdXOAj7sDOrZ1QScfN1iY8XB5IiIiIiIiIiIiIiIiIgBQqVQozk5Dbspd5KbEIf9+IqrLilFTWYbq8lIAapiaW8LKzhH2rh5w8fSFR0AovEN7wMah8RuP0h+qykqQm3IHRVlpKM3LRGleJsoKclBbVQF5TTVktVUwkZrC0sYeVnYOsLSxh2PrtvAMioBXUDgc3D2N/SXUUVtVjnvXTiM58jzyUuJRkJmMmopSyKorYWpuCQtrW9i7esDdNwheHboguPdwuHi2M/bYREREREREREREREREREREREREZGQqlQqpGVm4cy8Fd++lICHlPopLy1BaXonSsoo/9hEyN4eTgx3atHKDn7cnOgUHoGdEKFyceIFYXUrPzsWdhGTcSUxBQlIaCopLUVZRgdKyCiiUSliYm8PBzhYe7q5o17YNQoP80SMiBG1auRl7dCKiFi+g71hY2NijtrKsTlZVnIeUq8fh33vUP26PPbpZtF7QgIkws7Ru9Fw15cWimY1L60bX/zu1SoX0mAs6rakvVhrOzyjLy9R5v8zbV3RWy8bJHU5e/ijOSBLM02+dQ/DAiTrrR9RclObcx9ZlE1FZlCu6xtTcEpPeXY+2YX0NOFn9VZcVY9urU1CYFi+6RmJiglH/+RrBgyYZcDL6U8zhjRrzTqMeNdAkRET6NaqDM+wtpSirUdbJ8ivkOJlYjBFB//yZemtknmi98SEusDKXNnqu4mq5aNbazrzR9f9OpVLjUlrd3++aImdrM9Ess1Sm835X08p1VsvN1hx+LpZILqwRzC+mlOGRUFed9SMiEtLfzxESCaBWC+fHE4rRy9deZ/2OJ4j/vQ4ABgY46qwXka7xahNERERERETNwGuvvYZdu3YZe4y/LFmyBEuWLDH2GAa3atUqrFq1ythj/GXSpEn4+OOPjT0GERERERERERERERERkV6p1Wrcvl+Ac3fSce5OOi7FZaGipuEn10gkQCcfd0zqFYjpfYPRytFGD9M2TFRKLn48EoU9V+5Bpqh70hcAVNbKUVkrR15pFW6l5GHrhTi8tv4Mwtu548kREZjUKxBmpo0/yUsXFEoVjkQmY/O5uzgXm47KWvETx8TYWZmjs18rDAr1xvBwX3Roy5OQAOBmUg6e+fGowftO6hWI5ZN7GbwvAFxPzMaGM7E4cjMZ+WXVDb6/uakUId6u6NfBC8PCfdEzsA1MpSZ6mJSIiIiIiIiIiIiIiIhakrKCbGTERSIjLgqZcZHIjL+FiuJ80fVDFy7H8EWvGnDCP6jVamQn3kbSjbNIunkWKVGXUFvV8E0nJRIJ2rQPQ9iwyegycgbsXFrpYdqHU01FKdJiriI15gqyEm4hJ/kOSvOyGlXT1tkdnQZPQLexc+AZGKajSbWTEReFC9u+R/TJ3VDKhY/jkFVXQlZdifLCXGTGRyHyyBbs+3I5PIMi0HfakwgfNgVSU/HNV4mIiIiIiIiIiIiIiIiIiIiIiOjhoVarEX33Hk5fvokzl2/g/LUolFdWNbiORCJBRMdATB07FLMnjEJrNxc9TKsfaZk56DZuDioqNe+l4u3ZGvGnduhtjvikNJy+fAOnL9/AuSuRKCwp1apOsL8vJo8ajDmTRqOdt6eOp2y5yioqEXk7Djdux+FmTBxu3o5DSrr4Maj9e3TG0Q36v5bOnqNn8Nb/ftB7n/rqFtYRq//7pt7qV1XX4Nbde7j5t8chIeU+VCqV4Hp9f98SiTGzsELQwEmIPrhWML99bDP8e4/66//XVpYh8eJB0XohI2bpZC6FrEY0M7e21UmPP927eAAVBdk6rakv1o5uMJGaQqVU1MlKc1Ihq66EuZXu9khMvXFSZ7UAIKDPGFzb+o1glnBuHwY+/p5O52/OnlgfZewRyADK8zOxddlElOdniq6RmpnjkbfWwqfLIMMN1gC1lWXY/vpU5CffFl8kkWD4C58jZPhMww1Gf1EpFYg9vkU0N7WwQoch0wwyiyFe2y6sW4lLGz4VzR9fFwmH1t56n4OIjMPKTIrxIS7YeCNPMN8WmY8RQc5//f+yGgWOxBWJ1pse4aaTuWoVatHMxly3+4IfjitCTlnD9143BlcbM5iaSKBQ1f33uV9cgyqZEtY6/Pc5k1Sis1oAMCrYGd9dEP6b24E7hXhrpI9O52/OrrzUxdgjED2UXG3N0NXLDtfThfcB2XO7ACuGe0Mikeik366YAtHMy9ECIa2tddKHSB9MjT0AERERERERPVh2djbi4+ONPcZfCgrE/xjyMCsoKGhSj0N2dvM4qIuIiIiIiIiIiIiIiIiooRRKFc7fSceeq4k4eCMJheWaNxOqD7UaiE7NQ3RqHj7ZcQkz+nXAK5N6wsNJtxs01Ed+aRXe+f08tl64C7X4uVUa3UrJwzM/HsXX+29g5fxB6NvBS7dDNoBCqcKGM7H4bPcV5BRXNqpWebUMZ2PTcTY2He9tuYDuAR449PZ0HU3afFXJFEjMLjZ437zSxj2e2jgdk4b3t13ErRThEyHrS6ZQIjI5F5HJufjmwA3YW5vjyqfz4ebAEzyIiIiIiIiIiIiIiIiofiqK85ERF4mMuChk/v//Li/MMfZYopQKBZIjzyHm5B7EntuPypLCRtdUq9XITLiFzIRbOPbLR+gyaiaGPbYc9q4eOpj44ZQRF4XtHz+L3JQ4qEUuvqKtiqI8XNrxMy7t+Bke7Tth5OMrENxnpE57PHCG4nwc/PYtRB7ZArWWBz1kxkdh6wdP48zGrzDh5c/g17mvjqckIiIiIiIiIiIiIiIiIiIiIiKipkChUODMlZvYeegU9h47i4LikkbXVKvViIyNR2RsPN778hfMmTQary9ZiDatdHOxdX167q1PUVHZ+L2UGkqtVuNy5G3sPHwSu4+cQUZ2rk7qxiWl4qNvf8Mn36/F5FGD8ebzixDo56OT2i1FRWUVou4k4ObtuL/+k5iaofUxmvpUVlGBhJT7xh7jL63cXHRWq6a2FtFxibgZ83+PQ1xSGpRKpc56EOlT6IhZiD64VjBLvnIU1WXFsLJ3AgDEnd4FhaxGcK1jGz94hfbSyUwWNg6iWXVpEaDDbfNu7vpJd8X0zERqCgcPHxRnJNXJ1CoVcu9FoW2Ybo6vz0mIQmbsFZ3U+lOHwVNwbes3gll1aSGi9v2KHtOf02lPoqaqsigXW5dPQmlOmugaE6kpxq9YDb8ewww4Wf3JqiuwY8UM5CZEaVw39NlPEDZ6rmGGojqSLh1GVbH43pyB/cbB0lb8fZeIqLmZ3tkdG28Iv+4dTyhGcZUcTtZmAIC9twtRoxD+G4qvsyV6+NjrZCZ7S6loVlSlgL9Ouvxh9eXmc41iU6kE3k4WSC6s+zumSg3cyqpAb1/dvEdFZ1Xg2v1yndT604ROrvjuQpZgVlSlwNqrOXi6n6dOexIR/dvkMFdcTxd+fcsqleFYfDFGBDs3uk90VgUiMypE80mdXCGRSBrdh0hfTI09ABERERERERERERERERERERERERER0Z9eWn0CB28kobBcf5sI1cqVWHfqNnZeSsCb0/tg0fBwvfX6tysJWVj49QHklVbppF5cZiEmfrwDyyb1wtKJPQx+8PrNpBw8+9NR3Msq1kv9gjLd/DtR05dTUokXfzmO47dS9VK/rEoGOTc7IiIiIiIiIiIiIiIiIg2yE2/j7oXDyIiLQmZ8FErzMo09Ur3tXPkiYs/tR2VJod56KGS1uLp3LW4d34lRT76J3lMe11uv5qy8MAc5SXf03if7XgzWLJuJToMmYPyLH8Pe1UPvPVOjL2PjmwtQXqibizLlpsTh5+fHY+hjr2Logle4YR8REREREREREREREREREREREdFD5Nk3VmLvsbMoKC7RW49amQyrt+zB1v3H8N5/nsJTc6borVdjbdx1CMfOXTF43/e++hnrdhxEZo7wRe11QaVSYfvBE9h77CyWPjEHry9ZCKlU/KL1LVluQRG2HzyBmzFxiIyNQ3zyfahUKmOP1eKUV1Riy/5juBkTh5u34xB7LxkKBfcmouarTcfucPYKQFFGYp1MKZfh7qnt6DLhj+P/Y49tFq0TOmKmzmaydnARzXITb8EzpIdO+sSf3YuMmIs6qWUobn6hKM5IEsziz+xG27C+OulzdctXOqnzd+7+neAZ2guZty8L5te2rULI8JmwcXLTeW+ipqSqtBBbl08W/V4GAImJFGNf+wkBfcYYcLL6k9dWY9dbjyLrzlWN6wY9+QE6P7LYQFORkJgjGzXmoaPmGGgSIiLD6NbWDv6ulkgqqKmTyZRq7I4pwMKef5xPuzVK/O9d0yN09zOps7WZaHY7uwLdve100md/bCEup5XrpJahdGxtg+TCuo8VAOy7XYjevg466bPqnO7P+Q/1sEEPbztcvS/8b/79xSxMi3CHq634409E1FiPhLrg/aNpqJYLf07wzblMjAh2bnSfb86Kv45KJMA0Hb5vEumDqbEHICIiIiIieli4uLjA1dVV45pWrVoZaBr9Cg4ONvYIBO0fB2trawQFBWlcU1VVhfT0dK3qExERERERERERERER0cPP2dYSznZWGte42VtrVXv96dta3U8bFTUyLF93GhfuZuDbp0bCyly/h9YevJGERd8chFyp281w1Gpg5c7LSM4twbdPjICJiWEuVvjF3qtYufMKFDr+eqjlORqVgiU/HkVRhfDJdE2Fr7sDLMw0v06k5pXye4KIiIiIiIiIiIiIiEgPrB2cYaNhc34AsHVu3IZf1w9sxIVtPzSqhrFc3bfWYL1qq8qx54tlSI68gOlvfg8zC83HD5B+xZzeg3vXT2PuR+vh36W/3vrEnjuITW8ugFIh12ldtVqN46s/RmFGEqat+B4mJiY6qWtuaQU37/Ya18hqqlCap/sNWYmIiIiIiIiIiIiIiIiIiIiIiJoLF0cHuDhpvkB2KxftLvr669a9Wt1PG+WVVXjpvc9x9mokVn/6JqwsLQzWuz7yCoux7OOvjdJ74+7DyMwRv1C9Lsnkcnz07W84ezUSv6/66IHPrZboSuRtLP3gS2OP8VAI8vPW+r7J9zPx3Fv/1eE0hmVqaorAdpq/frlCgZT0LANNRE1ByIhZOPfr+4JZ7NHN6DLhcRRlJCLrzjXBNRITE3QcNlNn89i6eohmCef2ocuExxvdo7wgC8e+ernRdQzNK7QXEs7uEcziz+7BgMVvw9zKtlE94k7vQsI5/fws1nPmS9j5xgzBrLq0AHvenYfpn+6GqXnT+nmMSFdqKkqx/bWpKEyLE10jMTHBmGXfIWjABANOVn8KWS32vDsP6bfOa1zXf9Fb6DblaQNNRUIqCrORcu2EaO7Yxg/e4f0MOBERkWFMj3DHx8fvC2Zbo/KxsKcHkgqqcSO9QnCNiQSYGtG4c87/zsPeXDQ7cKcIC3uK//5TX9lltVi+L7nRdQytp7cd9scWCmb7YguxYrgPbCykjeqx53YBDtwpalQNMc8N8MTcDcI/1xVWKrDo93hsXdARFqa6OfeZiOjfnKzNMLOzO367miOY38yowI5b+ZgSrv372oWUUhy8K/46OjLICf6u3DOEmjb9XkGGiIiIiIioBVmyZAneeecdY4+hd87Ozpg0aZKxx2jxTE1NMX/+fK3u26NHD8TFiR+YAQCnT5/G4MGDtapPRERERERERERERERED79Fw8OxfHIvY4+hM3uvJSK/rBq/L50AG0szvfQ4FZOGxasOQa5U1Wu9k60lHKwtUC1ToLC8Gop63G/bhThYmpnii0VDGzuuRgqlCi//egKbzt7Rax9qGdaejMGytaegVKmNPcoD7XptygPXdH7pV6QXlBtgGiIiIiIiIiIiIiIiopal9+THMXzRq8Yeg/4m5vQeVJTkY+F/t8LcysbY47RoNRWl+PU/UzHv440I6jVM5/UTrp7EprcWQqmQ12u9tb0TLG0dIK+tQWVJAVRKxQPvE3lkK8zMrTB5+ZeNnPYPbTt2xX82XdW4Junmefz8/Hid9CMiIiIiIiIiIiIiIiIiIiIiImqOnpozBW88v8jYY+jMrsOnkF9YjN0/fwYb66ZzIdmX3vscRSVlxh7DYM5fi8KIOc/i4Nqv0crV2djj0ENq/tSWewyoZ2s33DqyWeOatIxsBA+ZaqCJqCnoOGw6zq/5EGpV3f3qcu/dQn7KXcSd3iF6f+/w/rB399TZPN4R/XFh7ceCWUb0BaRcO4F23bXfL6+qtBC7356DmvJirWsYi1+P4Tj53WuCWXVpIS6u/y8GPfGu1vUL0uJw7KuXtb7/g/j1GAbfbkOQev2kYJ515yoOfvo0xiz7DqbmlnqbozQ3Hem3ziF0xGy99SD6N1lVOXa8Pg15idHiiyQSjHz5K3Roou/DKqUC+z58TPR7+E995r2KnjNeMNBU2vl96SPIiL4gmk//7x54h/cz4ES6d/voZqhVStG806hHDTgNEZHhTAl3xcoT9yG0VXF0ViXicquwO6ZA9P592znA08FCZ/P0bWeP/4pkl1LLcOpeMQa3d9K6flGlHI9tjkdJ9YPPxW1qhgQ64c1DqYJZUZUCn59Ox5sjfbWun5BXhVf3JWt9/wcZ0t4JgwIccDqxVDC/nl6O53cm4qtJAbA0M9HbHBkltbiQUooZnd311oPoYeb59iWNeea7vQ00iXae7OOBjTdyIVMK79H/5sEU9PC2Q1unhv+dpbhKjhd3JWpcs6S/7v4mSKQvpsYegIiIiIiIiJqXOXPmwMJCdx8UkHbGjBkDDw8PY49BREREREREREREREREZBQ2FmboHdQGXfxbo5OvO3zc7OHhZAtrC1Oo1EBxRTVyiitxJSELZ++k48StNKjUwgeV/+lSfCae/P4w1r0wDiYmEp3Oez+/DI9/ewgyhfhJrQDQM9AD84eEYXCoN9wcrP+6vVqmwM2kHGy7GIet5+M01ll/+jY6+bjisWHhOpv/71QqNZ749hD2XtN8MD0AeLnYYXiEL3oFeSLAwwleLnawsTCDiYkEpZW1KK2qRVZROaJT83H7fj4ux2cho7BcL3NT0/TjkUis2HD2gevsrMwxPMIXfYK90NHLBd7uDrC3MoeFmRRlVTKUVtUiv7QKt+//8Vy6mZSLmLR8A3wFRERERERERERERERERM2HuZUN2oX3RtuO3dAmsBOcPXxg79YG5pbWUKtVqCotQllBDlJjriDpxhnEXz4ueGGGv0uJuojN7z6OuR9tgImJ/jaVfFhY2TnCO6Qb3HyC4NbWH67eAXBwawMLa1tYWNtCamaB2qpy1FaVoyjrPrITY5AWcxVxF49AXlutsbZSLsOGN+Zjyc8n0KpdsM5mLsq+j81vL4JSLtO4zqdTT/SauBDtewyBrZPbX7fLa6uRfucmIo9uxc3Dv2usc3XfWni0D0XvyYt1Nj8RERERERERERERERERERERERE1XTbWVujXLRzdw0MQ3rE9fL3aoE0rN9hYW0KlUqOwpBTZuQW4dDMapy/dwJGzl6F6wLGN569FYcF/3sGWbz9uEsc27jt+DjsPnTT2GBqZm5mhd9dO6BEegs6hQWjX1hNerd1ha2MFE4kJCopLkFdYjKtRsThz5SYOnDiPWpnm4wrv3EvBlCeX4eiGVbC2avgFg4k06RQUgG5hHYw9BlGTYufaBj5dBiP1+gnB/PaRjUg4t1f0/qEjZ+t0Ho/grrCwsUdtZZlgfvDTZzDriwNw9gpocO2yvExsf20KitLvNXZMo3Bs0w6tgzojJz5SML+56wd4deqFgN6jG1w7Pfoi9rw7V/TfXVeGPfcZ1j09ELIq4X0DE87uQXFGIsa/8atWj7Em2fE3cX37d0g4txeeob0QOkK3z10iMfLaaux8czay426IL5JIMOKFz5vs81KtUuHAJ08h6dJhjet6zXoZfea8YqCpSIxarcbtI5tEcxOpKUKGzzTgREREhuNhb4GB/o44lVgimP8emYcDdwpF7z+js5topo3Onnawt5SirEZ4T/AXdiVi12Oh8He1anDtzNJazF53F4kFms8hbqp8nS0R4WmDqMxKwfyXyzno6WOPEcHODa59ObUMi36PE/1315WPx/lhxPfRKK8V7rM/thBJBdX4cXqgVo+xJlGZFfjxYhYO3ClED297zOjsrtP6RNQ8tHWyxBO9PbDqfJZgXlqjxOz1d7FjYQjc7czrXbeiVom5G+OQVSr+ec6UcFd09rJr8MxEhmZq7AGIiIiIiIjowdasWYM1a9YYpFdISAju3Lkjmi9e3HI3s3znnXfwzjvvGKTXmDFjcOjQIdG8JT8ORERERERERERERERE1DI5WFtgXDd/TOoViD4dvGBuKhVda+VshzbOduji3xpPj+6C5NwSfL77Kn4/f1djj8M3k/HtoZt4bmxXnc2tUqnxxHeHUFJZK7rG3tocXzw2DBN6thfMrcxN0beDF/p28MKL47vjqe8P43pijmi9NzedQ+8gT3Ro69ro+f/t1XWnsfdaosY1PQM9sHRiTwwK9YZEIhFc4+ZgDTcHawR4OGFAiPdft0en5uFIZAq2XriLlNxSnc7+sOoT7Im9K6Yae4wG23U5AW9sPKtxjberPf4zsQcm9w6Clbnwoe9OtpZwsrWEr7sDurf3+Ov2zMJyHL6ZjF2XE3A5QfikEiIiIiIiIiIiIiIiIqKHnaWtA0IHjkf4sMloF9EXpmbim605uHvCwd0TbTt2Rf8Zz6AgIxkn136Gm4c2a+xx9/whnPt9FQbOfl7X4zd7FtZ2COwxBP5d+8M3vDdatesg+jn6n6ztnWBt7wSn1t7w79IP/aY/jZrKMlw/sAnHf/0YNRXiF0mQ11Th9/eewHO/nIKJVPy4ivpSqVT4/Z3FqC4vEV1jaWuPycu+QtiQiYK5mYUV/Dr3hV/nvhg05yVsee8J3I+9JlrvwKo30C6iD1r7dWzk9ERERERERERERERERERERERERNQUOdrbYcKIgZg2dij6d+8Mc3Mz0bVerd3h1dod3cM74vmFM5GUloFPvluDDbvEr+UBAPtPnMeXv27Gy4sf1fX4DVJaXoEX3vlMMDM3M4NMLjfwRP/H2soSYwb3xfRxwzGkTzfYWItfWLxNKze0aeWGiI6BeGL2JGTnFeCLXzbhu/XboVSKXxz9RsxdvL7yW3z5zn/08SWQgc2dPBZzJ481SK8X3vkMP23aJZovmDbOIHMQNTehI2Yh9foJwSxy7y9QKYTfdyxs7BHQV7ff3yZSU3QcNh2Re34RzKtLC7D5pTEY8eIXaF/P3kq5DDd2/YjLm/4HWVX5PzJrRzdUleQ3em5D6TLhCRz89GnBTKVUYO/7CzH02ZUIGz0XEhOTB9arKS/BlS1f4uauH6GUy/663URqChNTMyhqq3U2OwA4evhgxItfYP9H4tdQy0+OxbqnByNs9Bx0nfw0HFp7i659kNzEaNy7cACJFw6gIFXzfpJE+qCUy7Dn3XnIiLmocd3QZz9B2Jh5BpqqYdRqNY588QLiz4j/jAUA3aYuQb+FKww0FWmSfus8SrJSRPN2PYbB1qW1ASciIjKsaZ3dcCqxRDBbczUHcqVaMLO3lGJUB2edzmIqlWBKmBt+uyq8H3hhpQITV9/Gfx/xr3dvmUKF1Zez8dXZTJTX/vPva642ZiioNN7fDRvqsZ4eeH6n8H7lCpUaT2xNwAdj2mF2F3eYmGg+xxoASqoV+PZcJn65nA3Z3x5nUxMJTKUS1MhVOpsdALydLLHyET88s+2e6Jq7uVUY+UM0Zndxx+O9PdDWyVLrfrezK3HobiEO3y1CXJ5uf1cjoubrhYFe2BtbiPvFwteySC6swZifYvD15AD0aefwwHq3syvx7PZ7SCwQf51xtDLFG8N9tJ6ZyJCEr1BBRERERERELdKlS5dw584d0bx79+7o1KmTASdqmTIyMnDkyBHR3MPDA2PGjDHgRERERERERERERERERETGE+brjsXDwzC5VxAszbU79NWvlSNWPTkCwyPa4cXVx1FeLRNd+8mOS5jYsz3autprO/I/rD99G9cThU+cAgBXOyvsWTEFQZ4u9arn6+6AvSumYsFXB3A0SvhE2Vq5EsvXncbeFVO1mlnM2pMx+PVEtGhuZ2WOj+cOxMz+2l8gMczXHWG+7lg6sQeO30rFsahUrWtR0xV7Px/P/XQUauHzGCGRAM+M7oLXp/aGhZl23/eeLnZYNDwci4aHI/Z+Pn4+dgum0gdvMEJERERERERERERERESkiWPrtvAMioBXcMT//+/OeG+Mn7HHqsMzMBy9pzyO8GFTYGah3QaPrl5+mL7iOwT3HoEdK59HbWW56Npjv3yEsCET4dSIzfIfFla2DujxyHyE9B8L/64DYGpu0eialjb26Df9KYQPm4yNby5A6q1Lomuz78XgxqFN6D5ubqP7Xtu3Dvdjr4nmNo6ueOKbfWjVLrhe9Vw8ffHEqv3YsGIe4i4Kn0utkNViz+fL8OSq/VrNTERERERERERERERERERERERERE1T55AgPDVnCqaPGwZLC+2OrfP38cLPK9/AqEF98MyKT1BWUSm69r0vf8GU0UPh49la25Eb7bVPViE7r6DO7f17dIZarcb5a1EGn6l9u7Z48tEpmDNpNBzsbLWq4eHuik9ffx7jh/XHvJffRk5eoejanzbvwqyJI9EzIlTbkVscF0cHRIQEoktoMDqHBqFLaAc8vvwDnLsaaezRDKK6phZb9h0TzS3MzTHzkZF6n8Pe1gbhHQPROSQIXToFo2toMD75bg027j6s995E2groMwaWdo6oKS+pk6kUctH7BQ2cBDMLK53P02vWy4g5vAmK2irBvLq0EHvenQePDt0QNnoe2ob1gWObdv9YI6sqR058JJIuH0HC+X0oz88UrDXy5a+w663ZOv8a9CV48GRc2fIlCtPiBXOVQo5jX72M6ANr0WnMXPj1GAF7d89/rKkpL0HG7UtIuXYc8Wd2Cz7u/Ra+gah9q1GWm677r2HQJJTmpOHcr++LrlHUVuHm7p8QuXc1fLoMQtuwPvDq1BtufiEwt6r7c4hSLkNVaQEKUu4iLykGeUm3kR13XS/zEzVE3JldSL1+UuMaE1MzRO7+GZG7f9b7PP0fexPt+41r0H0yb1/G7SObNC+SSJB8+TCSL+v/552ICYvRZcLjeu/TnMUc3qAxDxvV+HPHiIiaslHBznC0kqKkWlknkytFNjQGMD7EBVZmUp3P8/wAT/wemYdquUowL6pSYNHv8ejiZYtHu7ZCL197+Dr/8/zuilolojIrcCy+GAfvFiKrVHiP9M8m+GPBpjidfw36MiHUFavOZSIhv1owlyvVWL4vGRuu52J2V3cMDXSCp8M//z5cUq3A1bQynLxXgn2xBYKP+6tD22LNtVxklNTq5WtIL67Fx8fvi66plquw+koO1lzLwQA/R/TytUdPHzt0bGUDG4u6zzmZQoXCKjnicqsQm1OF2JxK3Myo0Mv8RI3x25Vs/HZV/BoKDa53NQd7btf9XERMaztzbF0QorP+zZW1uRTfTW2Pyb/GQibyPpddJsO0NXcwPMgJs7q4o5ePPRys/m///spaJa6ll2NbVB723i6ESvztEhIJ8NXkALjbmev6SyHSC+2uVEFEREREREQPpdWrV2vMFy9ebKBJWrY1a9ZApRL+0AQAFixYAKlU9x/YEBERERERERERERERETUlvYLa4D8TemBwJx+d1ZzQsz3cHa0xbeUu1MjrnmADALVyJf635yq+XDSs0f3Kq2X4cNtF0dxMaoINL49HkKdLg+qam0rx63NjMOrdLbh9X/gkg4txmdh79R4e6dG+QbXFJGQW4c2NZ0XzNs622LJ0Ajq0ddVJP4lEguER7TA8ot2DF1OzUi1T4InvDot+D1qYSfHtkyMwsWegznqGeLvp5HuaiIiIiIiIiIiIiIiIWhYHd094BkXAKzji//93Z9g4NuzzXUPzDe+NIfOXIrDHEJ3VDBsyEXYu7lj90hQoZDWCaxSyWpxc+z9MWf6Vzvo2V77hveEb3lsvte2c3fHY/7bj15enIDX6sui6C9t+QPdxjdtgu7aqHEd+Er9IgtTUDPM/2YRW7YIbVNfUzByPvr8G3z05HNmJtwXXpERdQMypPeg0eEKDahMREREREREREREREREREREREVHT07dbOF59Zj6G9eups5pTRg9BK1dnjH/sJdTUCl/EvFYmw8rv1uC7D1/VWd+GOHP5Bn7btq/O7Rbm5lj13itY8tZ/DTpPWHAAXnlqHiaPGgwTExOd1OzfozMOr/0GQ2Y9haKSMsE1arUa7335Mw6s4TGmQpwc7BDRMQhdQoPROTQIXUOD4du2jbHHMqrdR06jtLxCNJ8wYiCcHe112tPWxgrhHQLROfSPx6JraDDat/OGRCL5x7p//3+ipsbU3AJBAyfh1v7fGnS/0BGz9DKPjXMr9J79Ms799oHGddl3ryP77nUAgKmFNazsHCGRmqKqpACK2qoH9uk+7Tn49xqpk5kNxURqimHPfYatyyZAreE6ZbmJt5D79S0AgKm5Jawc/jinpbq0UPT8jj8F9n8E3actQdQ+zdeka4yeM1+ESqHAhXUfa1ynVimRev0EUq+f+Os2E1MzWNo5wdzKBvKaKtRWlD7wayIyFrVKeN/Ev1Mp5CjKSDTANEBtlfDP3pqo6vE1QK022NdQXVpkkD7NVU1FKe6d3y+a2zi3Qrseww04ERGR4VmYmuCRUFesu5bboPtN7+yul3nc7czxwgAvfHLivsZ1NzMqcDPjj79rWJmZwNHKFKYmEhRUylEtF//Z/09P922D4UFOOpnZUEylEnw8zg/T1sRCpRZfF5Ndidf2pwBIgaWpBM42ZgCAoko5ahQa7ghgbEdnPNW3DdY08PnQEEv6e0KuVOOzU+ka1ylVwKnEEpxKLPnrNjOpBI5WprAxN0GVTIWyGsUDvyaipqKoSoGkAt39Pl5cpUBxlaLe62v5vfKXzl52+HicH5buTYJawz/LsfhiHIsvhkQCuNqYwcZciiqZEgWVco2vw3/3yuC2GBbYvN5vqGUzNfYARERERERE1DRUVFRgy5YtormNjQ1mzpxpwIlaJrVajd9+Ez9ATSKR4LHHHjPgRERERERERERERERERESGFertijdn9MXQMF+91O8d5InPFg7Bkp+Oia7ZeTEe788eADsr80b1WnfqNooqxE8qeHlCD3QL8NCqtqW5KX56ZjQGrtgIuVL4xKov913HIz3aa1X/79RqNZ7/5RiqZMInNLjYWWHXa5Ph35oH0tOD/XfXZcRnCp8MbyKR4IenR2J898Y/b4mIiIiIiIiIiIiIiIgayjMoHMMXvw7PoHB4BXeGrZObsUeqN4+AUIx66m0E9Rqml/rtwvtg0iufY9uHz4iuiTq2HeOe+wAW1nZ6mYH+YG5pjWkrvseX8/pAXlstuCYn6Q5yU+LQql2w1n2u7FmLKg0bnQ+evxTeod21qm1mYYlZ7/yCrxb0h1IhF1xzev0X6DR4glb1iYiIiIiIiIiIiIiIiIiIiIiIyPjCggPw/tKnMWJAL73U79c9At+8+woef/VD0TVb9h/Dyteeg52tjV5mEFNdU4tn3lgpmC17ai4C/XwMNotfW0+8+/KTmDFuOCQSic7rB/n7YPM3H2Lk3OdE15y8eB3J9zPg5+2l8/7NTZtWbnhp8Wx0DglC107B/DcRsGb7Po35gqnjGt3D0d4Oz8ybhq6hwegSGoxAP2+YmJg0ui5RUxA6YhZu7Re/9tW/OXsFoE1H7Y4Lr4+es15CQWoc7p7aXq/1itoqlNdW1bt+x2EzMGDx29qOZ1Rtw/qg3/zXce63D+q1XiGrQXl+Zr3W+nQZhLGv/qiX9/5/6z1nKezcPXH8m1egEDnHQYhKIUdVcR6qivU4HBFRM3X35HYoZOJ72YaOmAUTqdSAExERGcf0CDesu5Zb7/X+rpbo1lZ/5zg/N8AT8XlV2BVTUK/11XIVquWyetefGu6GFcO9tR3PqHr52mPZEG98cuJ+vdbXKNTIKq3fv80AfwesmtLeIL/fvDTIC56O5nhtfwpq5MJ7vguRK9XIr5AjX4+zEVHLMLOLO2rkKrxxKAVqtea1ajX+/2uP8H4NYpb0a4MXBvKzCWpe+AkOERERERERAQC2bNmCiooK0XzatGmwt7c34EQt08mTJ5GcnCyaDxw4EAEBAQaciIiIiIiIiIiIiIiIiMiwTr4/G0PDfPXaY2b/jugW0Fo0r5IpcCwqpVE9lCoVfjwSKZp7utjiubFdG9Uj0NMZjw0LE82jU/NwNrZ+JyRpsu1CHK4n5ghmEgnw87Oj4N/aqdF96OGXnFuCHw5HieYvT+iO8d3bG24gIiIiIiIiIiIiIiIior/pMmomhi54BcG9R8DWyc3Y4zTIc7+eQVCvYXrt0XX0LHiHiF90QV5ThbiLR/U6A/3BxdMX3cfP07gm8cZZreurlEpc2Pa9aO7g7omBs5/Xuj4AuPsGodfkxaJ5ZsItJF4/06geREREREREREREREREREREREREZDyXdv+GEQN66bXHnMlj0CMiRDSvqq7BodOX9DqDkHe//BnJ9zPr3B7s74ulT8w16CwH1nyJmeNH6PXi5QN6dsHUMUM1rtlx6JTe+jcn3cI64KNlz2La2GHw8+bFj/8tKS0D565Giebt2rbBoN6N27cLAHy8PPC/N17E7ImjEBzgCxMTXtaXHh4ewV3h4hNU7/UhI2bpcZo/jPzP12jfd6zO6/aY8TxGL12l1/c4fes56yX0mNG4Y/P/reOw6Zj03iZIzcx1WleT0BGzMPfbk2gd1MVgPQHA0tbBoP2IqGmprSgVzSQmUti7N9+ft2MObxAPJRKEjnzUcMMQERlRZy87BLpZ1Xv99Ah3PU7zh/9N9MfoDs46r/tsvzb4YqJ/s/795rkBnni2Xxud1pwS7oo1s4Nhbmq4v91Mj3DHkSfD0NnT1mA9AcDBUmrQfkQPi9Jqhcbc28nCQJPozoKerfHzjEDYmOv2tc9cKsHK8X54bbiPTusSGQI/xSEiIiIiIiIAwOrVqzXmixeLb25JusPHgYiIiIiIiIiIiIiIiFo6ExPDnAD0/LhuGvPzdzMaVf/07fvIKqoQzZ8e1QWW5qaN6gEAS8Z0hZlU/JDgTWfvNKq+TKHEB9suiuaPDQ3DgBDvRvWgluPDbRchUygFs1BvVyyd2NPAExERERERERERERERERE9HAx1QZCBc17UmCfdPGeQOQgIHTheY56XGqd17XvXTqE0L0s07z/zWZhZWGpd/08DZi2B1NRMNL9+cGOjexAREREREREREREREREREREREZFxGOrYxqVPzNWYn71y0yBz/OlGzF2sWru1zu0SiQSr3l8Gc3Px4+b0wVCPwytPNq3HgZqntdv3Q61Wi+bzp46DRGKYPcqImrOQ4bPqtU5iYoKOw6breRrA1NwCE95eh4GPvwsTaeP33rNv5Y1J723CgEVvQ2Kg9zl9GrDobYxaugoWNvaNqmNhY4/hL3yOMcu+h6m5hY6mqz8X70A8+vVRjF72HRzbtNNbHwsbe3QaNQczPtuHCW+v01sfImraqsuKkJ8SK5qHjpgFRw9fww2kQ7mJ0chLjBbN24b1hZOnnwEnIiIyrukRbvVaZyIBpoS76nkawMLUBL/MDMKbI3xgqoN91Ns6WmDN7GC8PtzHYPuy69Prw33wxSR/2FtKG1XH3lKKleP98PXk9rAwNfzvfQFuVtj3eCi+mhwAX2f9/X5lbynFrC7u2LEwBL/MDNJbH6KH2YWUUo350sFtDTSJbo3u4IKjT4djSHtHndTr2tYW+x7vhDndWumkHpGhNf6vykRERERERNTs3b17F5cuXRLNg4OD0bdvXwNO1DIVFxdj165dormjoyOmTJliwImIiIiIiIiIiIiIiIiIHl6DQr1haSZFjVwpmN9NL2xU/W0XxC9yaGkmxaMDOzaq/p88nG0xpps/9ly5J5gfvJ6EihoZbC3Ntaq/42I8sooqBDNbS3Msm9xLq7rU8qTmlWLf1UTR/K0Z/WAqbf6bnBARERERERERERERERE9zNp3HwRTc0soZDWCeU7yHQNP1HK17dhVY15WkKN17cijdS8K9SdTc0t0G/uo1rX/zsGtDUIGjEP0SeHzq2PPHkBtVQUsrG110o+IiIiIiIiIiIiIiIiIiIiIiIgePkP7doelhTlqamWC+e2EJIPNIpcr8PTrn0CprLun0cJp49G3W7jBZjG0sA7t0bZNK6Rn5QrmhnwcqHlSKpXYsOuQaC6VSjFn0hgDTkTUfIUMm45zv74PtUp4j70/+XQZBDvXNgaaCug+bQna9xuPa9u+QezRzaLnJYhxbtsenScsRujIR2FmYVUnt3X1ELyfjXPTv+h86IhZ8O06GFd+/xK3j2yCvKay3ve1sLFH2Jj56DblaaN/rRKJBCHDZqDjkGlIvnYcsUc3I+X6Ccir6//1CBSFq28H+EQMgHeXgfCO6C/4+BNRy3I/6hygVgtmpuaW6DN3mYEn0h15dSV6zxGf37frYANOQ0RkfFPC3fDxiftQqjSvG+DvAA97C8MMBeCpvm0wpqMzvr+Qha2ReahRCL8viQlwtcLCHq0xo4sbrMykdfLW9sJ7ibvbmmk1ryFNj3DHQH9HrDqXid8j81Ale8CD9zf2llI82rUVnujtAXc77fZT1xWJRIKp4W6Y3MkVJxNLsDUyD6cTS1DZgK+nbk0g2N0afds5oL+/A/q2sxd8/Imo/s4nl4pmHVpZY1InVwNOo1u+zpZYP6cDzieX4udL2Th5rxiqhr3doLevPRb38sDIYCdIJBL9DEpkAKbGHoCIiIjIWJRKJW7evIno6GjExcUhLi4OqampKC0tRXl5OcrLy2FqagorKyu4urrC09MTwcHB6Ny5MwYNGoSgoCBjfwlUD7GxsTh//jyuXLmCpKSkvx7jqqoqSCQSWFtbw93dHX5+fggPD0e/fv0wZMgQWFtbG3t0IoNavXq1xnzRokUGmqRl27hxI2pqxA/6evTRR2FpaWnAiYiIiIiIiIiIiIjoYaFUqXArNQ937hfgXnYx7mUVI72gDGXVtaiolqOiRgZTqQkszUzhbGcJDydbtG/jhE4+7ujbwQvtPZyM/SVQPcRlFOJyQhZuJuUgJbf0r8e4ulYBiUQCK3NTuNpbwdfdASHerugZ2Ab9O7aFtUXTP5mCSB+sLczQoa0rIpOFN/NJyxc/oP5BlCoVjkaliObDI9rBzkp3J2tN6RWEPVfuCWZVMgXO3L6Psd0CtKr9/eGbotmcQSFwsePmBFQ/Px6OhErkBPZOPm4YEuZj4ImIiIiIiIiIiIiISJ9USiUyE24hJykW+WkJyEu7h+Kc+6ipKENtVQVk1RUwkZrC1NwSNo4usHf1gLtPe7RpHwa/Lv3g5t3e2F8C1UNu8l2kRl/G/Ts3UJSVguLs+6ipLIO8phqQSGBmYQVbJzc4t/GBR0AofMN6wb/rAJhb8jxeoubK3NIarf07IuOu8GfJRVlpBp6o5TKzsISlrT1qKsoEc3l1lVZ1VUol4i4eEc2D+4yApY29VrWFhA+bguiTuwQzeU0V7l07jdCB43TWj4iIiIiIiIiIiIiIiIiIiKg5UyqViIxNwO34RMQnpyEh+T7SMrNRWl6JisoqlFdWwVQqhZWlBVycHNCmlRuC/LwR3jEQA3p0RqAfz+tvDu7cS8bFG9G4dusOku9nIi0zG2XllaiqqYEEElhbWcLNxRHtvDzRKTgAfbqFYVCvrrC24nUMqGWytrJESKA/bsTcFcxT07MMNstnP61HTHxindtbu7ngw2XPGGwOY+keHoL0LOH9nHLyClFdUwsrS93tu0QPlyNnLyM7r0A0H9G/JzxbuxlwIqLmy8a5Ff5zOM/YYwhy9PDB8Oc/Q/+Fb+D+rXNIv3UBOQmRqC4tRHVZEWRVFTA1t4S5tS1sXT3g7BWAVu0j4Nt1MFx9gzXWfmrTbZ3P+8T6KJ3XFGPr0hpDn/0EAxa9heSrx5B+6zzykm6jLPc+aipKoZTXwtTCChY29nDy9Idbu47w6TIIPl0GwtRc/HcBQ34Nf5KYmMC/5wj49xwBhawWWXeuIich8q+vpzw/C7WVZVDIagC1GubWtjCzsoW5lS2sHV3h3DYAzm0D///jHw5rR1eDfw1Efxc6YjZCR8w29hiN4h3eD0uPFhp7DJ1Ju3lGNIt4ZBHs3DwNOI1ueXXqDa9OvY09htH0nbccfectN/YYRNSEuNuZ4/7bTfN10dvJEh+P88Pyod64mFKKS6lliMqsQFGVHMVVClTIlLAwNYGtuRQe9ubwd7VCJw8bDAxwRJC75v0Wbvynq87nvfJSF53XFNPKzhzvj2mH14d54/i9ElxKKUVsThUySmpQUqOETKGClZkJ7CxN0c7ZEh1bWaO/vyP6+znA0sykSXwNfzIxkWBYoBOGBTqhVqHC9fRy3MqsQGxOJdJLapFdJkN5jRI1ChXUasDWwgQ25lLYWkjhYmMGfxcrBLhawd/VEmFtbOFiw2tCUNPyn8Ft8Z/BbY09htbOJYtfS2L5UG+YmEgMOI1+9PNzQD8/BxRWynE6sQRX0spwL78a94trUF77x+vPn+83no4WaO9qhW5t7TC4vSPaOPAzGXo4mBp7ACIiImqa3njjDXz44YeCWWhoKGJiYvQ+Q1RUFDp37iya3717F8HBmj/o/re4uDjs27cPp06dwvnz51FeXq5xvVKpRG1tLUpKSpCYmIgzZ/7vQxR/f3889thjePzxx+Hm1jwOujl9+jQGDx4smM2fPx9r1qzReU9fX1+kpQlvoKgWudhaY+Xm5uK7777D5s2bce+e8IUH/ySTyVBSUoKEhAQcPnwYK1euhI2NDSZNmoSlS5ciPDxcLzMSNSVyuRzr1q0Tzc3MzDBv3jwDTtRyrV69WmO+ePFiA01CRERERERERERE1LJ8tO0iPt97TTDr4OWCcx/P0fsMMWn5GPzGJtH80sq5aN/GuUE172UV4XBkCi7cScflhGxU1Mg0rleqlKiVK1FaVYuU3FJcjMv8K2vn7oDZAzti7qBQuNo3jwsknr+bgYkf7RDMZvbrgFVPjtB5z84v/Yr0AuHPoQvWv6DzfgCQV1qJX49HY+flBCTnlGhcK1P88fgm5ZTgRHQagBuwsTDDmG7+eHZ0F4T6NI/Pvol0yU3Da1pZVa3WdW8m5aKsSvx1d2TndlrXFjKokzfMTaWQKZSC+enb9zG2W0CD695KzcOddPETqOcP6dTgmtQyyRVKbL8UL5ov4HOJiIiIiIiIiIiIWpgjP32AU+v+J5i18uuAl9Zd1PsMWfdi8PXCAaL5yxuvwN0nsEE189IScPfCYSTfPIfU6CuordJ8Hq9KqYRCVouailIUZiQjJerCX5mLZzt0G/souo+fD1un5rF5ctLN8/j5+fGCWZfRszB9xXc67/nJ1DCU5KQLZ+eLdd4PAMqL8nB512rcOrYDBRlJGtcq5TLUVJSiID0RCVdO4MzGr2BuZYOQAWPRf+YStGnPzwiImiNbJ/FjTGoqygw4CZmaiW+GZ2Fjp1XN9Ls3ND6OHfqO0qqumPY9BkNqZg6lXPg4i8RrpxA6cJxOexIREREREREREREREREREdHD6Z0vfsLK79cKZiGBfri+f73eZ7h1JwG9Ji4UzaMObUKQv0+DasYnpeHAqfM4e/kmLt6IRnlllcb1SqUStTIZSsrKkZSWgXNXI//K/Lw9MX/KWCyc8QjcnJ0aNIexnL1yEyPnPieYzZk0Gj+vfEPnPYMGT8H9zBzBrDrhguDtjZVbUISfNu7E1gPHkZgqfGzon2RyOUrKynEvJR1Hz13G/34GbKyt8MiwAXhx0SyEdWivlxmJmrJWruJ7tJWWVxhkhrjEVKz8XvjaL/9d8QIc7bU7rq85cXfR/N5SVlEJK0teCJiE/bZ1n8Z8wTTh8zWIqHmytHNEYL/xCOzH7+1/M7O0RtCACQgaMMHYo+iEqbkFvCP6wzuiv7FHIaKHSFrkGcHbza3t0HPmi4YdhoiIWjxHK1OM6eiCMR1djD1Kk2NlLsX4EBeMD3k4/m0sTE3Qt50D+rZzMPYoRAQgs7QWyYU1gll3bzsMD2oen4fXl4uNGaaEu2FKOK8pQy2PibEHICIioqZpwYIFotnt27dx48YNvc+wZs0a0axXr14IDg6uV53k5GR89NFHCA8PR4cOHbBs2TIcOnQI5eWaN3R9kKSkJKxYsQJ+fn549913IZNpvpAp6V9JSQmef/55+Pj44L333sO9e/e0qlNZWYkNGzYgIiICM2bMQHZ2to4nJWpa9u7di/z8fNF8/PjxcHd3N+BELdONGzcQFRUlmnfp0gUREREGm4eIiIiIiIiIiIioJZk5oKNodjejEFEpuXqf4fdzd0SzbgGt0b6N+KYff5eaV4ov9l7FwNc3ovfy9Xj39/M4Hp2GiprGfZ6ZkleKD7ddQtf/rMGnOy9DplA2qh41XmllLV5bdxqdX/oNn+2+iuScEq3qVNbKse1CHAa9sQmLVh1ETkmlbgclauLsrMxFM4VKrXXdc3c0b3I2MMRb69pCrC3M0L29h2h+JlbzPGJ2XooXzTq2dUF7j4frxALSn1O376O4QvgkFROJBOO6Bxh4IiIiIiIiIiIiIiLj6jpmtmiWm3wXGXFRep/hxsFNopl3SHe4+wTWq05hZipOrfsfvpzfD58/2hOHvnsb8ZePo7aqcefxFmam4MhPH+DT6Z1x/NeVUMh5Hq+xVZeXYu+Xy7FyahhO/PYpCjKStKojq65E5JGt+HrhAGx66zGUFQhfvIiImi5LG/GLA6mUCgNO0rKplEpUlhaK5jYO2m1UmnTjrMY8oNtAreqKMbe0hk9oD9E88brwZulERERERERERERERERERERE/zZ38hjRLDYhGTdvx+l9hvW7DopmPSJCEOTvU686Kfcz8en3a9Fj/HxEjJ6NFZ9+hyNnL6O8sqpR8yXfz8TbX/yEjkOn4cNvfoVMJm9UPWq8krJyvPz+FwgaNAUfffsbElO12yOksqoam/ceQc8JCzDnhTeRnVeg40mJmjY7W2vRTKHU/55pKpUKT7/xCWoFrl81amBvTB0zVO8zNAX2tjYacwX3ryMRuQVFOHzmomjeytUZYwb3MeBERERERNRUlebcR2l2qmDWfdoSWNnXbx9vIiIiIiJq3s4nl4pmrw/T7XUgiMi4TIw9ABERETVNAQEB6Nevn2i+Zs0avfaXy+XYtEl8U9eFCxfWu9bLL7+MFStWIDo6Whej1VFRUYF33nkHPXr0QGJiol560IPt27cPQUFB+Oabb1BbW6uzulu3bkXHjh1x8KD4QexEzd3q1as15osXLzbQJC0bHwciIiIiIiIiIiIi4/Fr5YhegW1E89/P3dVrf7lCiR0X40XzWf071rvWmxvP4sNtlxCbrp+NcSpr5Ph01xWMePt3JOeW6KUHPdjhm8notWwtfj52C7Vy3W00sufKPfRdvh7HolJ0VpOoqSutrBHNrC1Mta57MzlXNPN0sYWHs63WtcV0D2gtmqXklqCsquHHUxy4Ln5B3RER7Rpcj1quA9fEj6vq6t8aLnZWBpyGiIiIiIiIiIiIyPhcvfzgG9ZLNL9xSPwcW11QKuSIOrZdNO86Zna9ax1YtQJHfvoAOUmxuhitDll1BY7/+gm+fXwoCjKS9dKDHuzO+UP43+zuuLj9JyhkujuPN/rkLnw+pxfiLh3VWU0i0r/q8hLRzNxK/OJGpFt5afFQq1SiuUf7UK3qpt+9KZo5uHvCwU38WDtteYd2F80KM5NRUyG+MSIRERERERERERERERERERHRn/x9vNCna5hovn6nfq85IZcrsHXfMdF83uSx9a617ONv8PYXPyEmXj/XQKmorMYH36xG/6mLkZSWoZce9GAHTp5H+MhZ+H79dtTKZDqru+PQSXQZMweHT1/UWU2ipq6ktFw0s7HS/74mP2zYgcs3Y+r2trbCl+8s1Xv/pqKkTPxxAAAba0sDTULNzYZdh6BQiO+p9+ik0TA11X5PMCIiIiJ6eKRFnhG83drJHV0nP23gaYiIiIiIyFjOJwvvQTA00BE9fOwNPA0R6ZOJsQcgIiKipmvBggWi2ebNmyHT4YGZ/3bw4EHk5+cLZlZWVpgxY4beemvr1q1b6Nu3L6Kjo409Sovz5ptvYsKECcjLy9NL/ZKSEowfPx7fffedXuoTGVNGRgaOHDkimrdt2xYjR4404EQtU3V1NTZtEt8w3crKCrNn139DcyIiIiIiIiIiIiJquJn9O4hmOy/FQ6bhZP3GOnYrFQXl1YKZlbkpJvUK1Ftvbd2+X4Cx721F7H3hz3VJfz7efglzv9yH/DLh50xjlVbV4tHP9+HX47f0Up+oqUnIKhbNWjvaal03OlX8GIYwH3et62rS2a+VaKZWA7c0zCQkvaAMqXniFzfsEaj7iy3Sw+vcHfHNGHsEehhwEiIiIiIiIiIiIqKmo+sY8fOFbh3fAYVcf+fxxl06hsqSAsHMzMIK4UMn6a23trITb+OHp0chO/G2sUdpcY7+/CHWv/YoKor1c4xATUUp1i6fhUs7f9FLfSLSvby0BNHM3pWf/xlK7FnNFwv0i+irVd2sBPHjhjyDwrWq+SBewV1EM7VajcwE7uNBRERERERERERERERERERE9TN38hjRbNv+45DJ5HrrffjMJeQXlQhmVpYWmDp2qN56ays6LhFDZj6FmLhEY4/S4rz75U+Y9vSryCsU3/ukMUrKyjHlqeX4ceNOvdQnamriktNEMw93V732TsvMwdtf/CiYvfn8Yvh4ttZr/6YkLilVNLO2soSDnfZ7OtHDbd32/RrzBVPHGWgSIiIiImrq0m6eEby91+yXYW5lY+BpiIiIiIjIWM4n172GgokEeHWotxGmISJ9MjX2AERERNR0TZ8+Hc8//zyqqqrqZIWFhdi/fz8mT56sl95r1qwRzSZOnAgHBwe99JVKpbC3t4eDgwPUajVKS0tRVlYGlUpVr/vn5eVh9OjRuHr1Kjw9PfUyI/0ftVqNZ599Ft9//32D7mdtbQ0XFxcAQH5+Pmpqah54H5VKhWeffRampqZ44okntJqXqCn67bffNL7GLViwACYmJgacqGXavn07SkvFL2o6depUvb33EREREREREREREdEfJvQMxOvrz6BKpqiTFVXU4GhkCsZ1D9BL79/P3RXNRnf1g721hV76Sk0ksLMyh72VBdRQo6xKhvJqGVRqdb3un19WjRmf7cGxd2bCw5mbXeibWq3GsrWn8NuJmAbdz9rcFE52lgCAwrJq1MiVD7yPSq3GsrWnITUxwfwhnbSal6g5yCwsx/2CMtHcv7WjVnVLKmuQVVQhmgd7uWhV90EC2zhrzO+kF6B/x7b1rnf+TobGvItfq3rXopbtfn6Zxu+1Ln4tZwMxIiIiIiIiIiIior8LGzIRe798FfKauufxVpUWIe7iEYQOHK+X3jcObhLNOvYfA0tb/ZzLZCKVwsLaDpa29lCr1aipKENtVTnU9TyPt6I4H78tnY5nfz4OB7c2epmR/o9arcae/y3F5d2/Nuh+ZpbWsLZ3AgBUlhRCIXvwebxqlQp7Pn8FJlJT9JywQJtxichASnIzUJx9XzR3betvwGlarpqKUlza+bNo7hkUgVZ+HRpct6qsBKV5WaJ5K9/gBtesD3ffQI15dmIs/Lv010tvIiIiIiIiIiIiIiIiIiIierhMGT0E//ngS1RV1z12rbCkFAdPXcDEkYP00nv9zoOi2fhhA+Bgp589eqRSKextrWFvZwu1Wo2y8kqUVVTW/zorhcWYsPg/OLf9F3i2dtPLjPR/1Go1Xnz3f/hp064G3c/ayhLOjn8c41tQVIyaWtkD76NSqfDiu/+DqVSKRTMnaDUvUXOQnp2LtIxs0TzAt/577mjjubc+RUVldZ3bO4cEYcn8aXrt3ZTU1NbiRkycaB7g4wWJRGLAiai5OH8tCgkp4scn9+0WjvbteDFtIiIierCovb8g/vROjWtChs9Ez1kvGWgi0jW1Wo37Uefq3O7Q2gfhYxcYfiBq1soLsrBt2SSNa5TKuvvVExERERnCb1dzsOd2gcY108Ld8dwATwNN1LTE51Uhr0Je5/aJnVzRsbWNESZquQ7dLcTHx8X/xg8A5TUPvkYOkSamxh6AiIiImi47OztMmTIF69evF8zXrFmDyZMn67xvQUEBDhw4IJovXLhQJ33CwsLQr18/hIWFITw8HB06dICDQ93NYpVKJeLi4nDjxg0cPnwYu3btQk2N+CagWVlZmDdvHo4fP84DuvTstddew/fff//Add26dcPEiRMxYMAAdOvWDVZWVv/ICwoKcOLECezfvx9btmyBXF73l+I/LVmyBMHBwRgwYECj5ycyNrVajd9++000l0gkeOyxxww4Ucu1evVqjfnixYsNNAkRERERERERERFRy2VnZY5x3QOw9YLwpg6bz93BuO4BOu9bWF6NY1Epovns/h110iekrSt6BrZBR29XhHq7IrCNM+ytLeqsU6pUuJdVjFupeTgRnYqD15NQIxc/UDGnuBLP/HgEO1+dzM9H9ez9rRfw24mYB66LaOeOMV390TvYExHtWsHK/J+HCRaWV+NsbDqORqVg9+UEyJXim2i9uu402rdxRp/glnlQNT389l69pzHv3t5Dq7qpeaUac79WjlrVfRAfdweYSCRQqdWCeVpeWYPq3UzOEc2cbC3ham8tmMkVSlyMy8Tx6FTcTstHUk4JSqtqUSNTwNLcFHZW5vBysYNfK0d09W+N/h3bItDTuUGzUV1VtXJcTcjCrdQ8JGQVI6OwHGVVtZAplLAwM4W1uSncHazRxsUOwZ7OCG/XCiFtXWFiov/3b03PJQBo38ZJNItOzcOxqFTcTM5BQlYRCsurUVkjh7mpFDYWZvBwtoWPmz0i2rVCr6A26NG+jUG+JiIiIiIiIiIiIiJdsLC2Q+jA8Yg8skUwv3FwE0IHjtd538qSQsRfOiqadxv7qE76tPYPgW9YL3j4h8AjIBTuvoGwtK17Hq9KqUR+WgIy4m8h4cpxxJ49AIVM/DzesoJsbP3gaSz+cjc/p9azwz+8i8u7f33gOq/gzujYfwzaRfSBV3BnmFn88zzeypJCJN44g7iLRxB9YheUCvHzePd+sQxuPu3hF9G30fMTkX7EnN6rMfcJ7WGgSVoutVqNPV8sQ0VRnuiaAbOf06p2UVaqxtylrb9WdR/EuY0vJCYmUItcEPBBcxERERERERERERERERERERH9yc7WBhNHDMKmPYcF8w27DmLiyEE671tQVILDZy6K5vOmjNFJn05BAejTNQyhwf7oFByAYH9fONjZ1lmnVCoRn5yGyNvxOHruCvYeO4OaWplo3ey8Aixe9j4Orv2Kx2fq2Zuf/YCfNu164LouocF4ZPgA9O0Wjq6dOsDK8p/7RRUUleDUpes4dOoith86Ablc/ELxL73/OYL8fdCve0RjxydqknYdPqUx79Wlk956b9x1CMfOXalzu1QqxbcfLIdUKtVb76bmyJnLqKyqFs31+ThQ87Z2+36N+cJpuj+3hoiIiB5O1WVFqC4r0rimsiTfQNOQPuQnx6K6tKDO7X3nvQqpqZkRJqLmTKVQoCgj0dhjEBEREQkqrlKguEr88z8AyK8U//z3YXcuqe61IMykErwypK0RpmnZymqUSCoQ3yuKSBdMH7yEiIiIWrIFCxZg/fr1gtmhQ4eQl5cHd3d3nfbctGkT5HLhTTXbtm2LoUOHal27X79+mDp1KiZMmABfX9963UcqlSIkJAQhISGYN28eiouL8dlnn+G///2v6JwnT57EunXrMH/+fK1nJc02bdqElStXalwzYMAAvPvuuxg0aJDGda6urpgxYwZmzJiBt99+G6+88gp2794tuFYul2POnDmIjY2FnZ2dltMTNQ0nT55ESor4xZ6HDh1a79dK0l5iYiLOnj0rmrdv3x4DBgww4ERERERERERERERELdfM/h2x9UKcYHYiOg35pVVwc7DWac8dF+MhVwpfUMrTxRYDQry1rt0rsA3G9wjA6C7+8Hazr9d9pCYmCPZyQbCXC2b064CSyhp8e/AmVh24ITrnuTsZ2HL+Lmb276j1rKTZ9otx+Hr/DY1regd5YvmUXujXwUvjOhc7K0zqFYhJvQLxyqSeeGfzeRy8kSS4Vq5U4ekfDuP8x3NhZ2Wu9fxETZFKpcavJ6I1rhnSyUer2vfzyzTmbev5mtxQ5qZStHayQVZRhWCell/3RAFN7mYUimbt3OteOLm0shY/HInE2pMxyCutErxfZY0clTVy5BRX4npizl/vu+3bOGHBkE54dGAIbC35etNQkcm5CHjqR8gUygbdz8nWEkM6+WBGvw4Y3MlbbxskanouAYDvv55PSpUKv5+7ix8OR4ret1qmQLVMgYLyasSk5WP/9T/ey9wdrDG1TzCeHBkBTxce20NERERERERERERNX9cxsxF5ZItgFn/5OCqK82Hr5KbTnlHHtkOpED4/1sHdE/5dB2pd2zesF0IHTUDH/mPg7FG/z7tNpFK08uuAVn4d0HX0TFSVleDc5m9wdvM3onMm3TiLm4d/R9fRs7SelTSLOroNZzZ+pXFNu4g+GPbYa/Dv0k/jOhtHF4QPnYzwoZMxdOFyHPz2Ldw5d0BwrVIhx5b3nsTLGy7Bwpp/6ydqalQqFS7vWq1xTfseQww0Tcskr63Brs9eRuSRraJrgnoNQ/jQyVrVL85O05g7tdb+eDZNTM3MYe/aGqV5WYL5g+YiIiIiIiIiIiIiIiIiIiIi+ru5k8dg057DgtmRs5eRV1gMdxcnnfbcsv8Y5HLhi2N6ebTC4N7dtK7dp2sYJo0ajPFD+8PHy6Ne95FKpejY3g8d2/vh0UmjUVxahi9Xb8YXqzeJznn68g1s3HUIcyaP0XpW0uz3fUfxv583aFzTr3sE3nx+EQb07KJxnauzI6aNHYZpY4dhxXOP4bWV32LfceFrHsjlCixc+h5uHlgPO1sbrecnaopUKhV+2rRL45rh/XropXdeYTGWffy1YPbsvGnoHBKkl75N1Q8bdmjMh/XraaBJqDkpq6jEzsOnRHMHO1tMGjXYgBMRERERUVOWFnmmzm2u7Tqiw5CpRpiGiIiIiIiM5Vxy3WsuPNrVHd5OlkaYhoj0zdTYAxAREVHTNnjwYPj6+iI1NbVOplAosGHDBrz88ss67blmzRrRbN68eTAxMWlQPTMzM8ycORNLly5F165dGzkd4OTkhA8//BAzZszAmDFjkJmZKbjuvffew6OPPgpTU/7IpWsZGRl45plnRHOpVIq3334bK1asaPDzJSAgALt27cK7776Ld955R3BNeno63njjDXz1leZNZY3J19cXaWnNd4PB3377DQsWLDD2GA+91as1b366ePFiA03Ssv36669Qq9Wi+aJFiww4DREREREREREREVHL1r+jF7xd7XG/oKxOplCqsO1iHJ4ZrXnDmobafO6OaDajbweYmEgaVM9MaoJJvQLx7JguiGjXqrHjwdHGEium9cHEnu0x87O9yC6uEFz32e6rmNonGKbShn0+Rw+WVVSOZWvFN42QmkjwyqSeePmRHg1+vvi1csS6F8fh052X8emuK4JrMgsr8PH2S/horvYXYNW3zi/9ivSCcmOPobVvHh+OWQM6GnuMFmfrhbtIya174Pyfgj1dEOqj3YWOMwo1Px9bOVhrVbc+3B2skVUk/Fqd0cDvk/jMItGsleM/N1rbcv4u3t50DgXl1Q3q8ad7WcVYseEsvthzDa9P64O5g0IgkTTsNa0lq5YJb3z4IMUVNdhxKR47LsWjnbsDXpnUE1P7BDf4/eRB4jMKRTN7a3NYW5j99f9vJObg5V9PIDa9QKteeaVV+O7QTfxy7BaeGBGBpZN6wNbSXKtaRERERERERERERIbg36U/nDy8UZx9v06mUioQeWQr+s98Vqc9bxzaJJp1GTWzwedlSqVmCB86Gf1nPQev4IhGTgdY2zti5JNvImzoJPz2ygyU5WcJrjvx26eIGD4NUp7Hq3OleZnY/flS0dxEKsXQhcsxeN5/Gvx8cfXyw7yPN+D4rytx/NdPRPsf+elDPPKicN4UfDI1DCU56cYeQ2tTX/8W3cbMNvYY1AxFHtmCwoxk0bxVu2C0ad/JgBO1HEqFAncvHMah795CYWaK6DonD29MfW2V1n1KcjM05nYu7lrXfhA751YozRN+3y9uxq+5REREREREREREREREREREZHgDe3WBj5cH0jKy62QKhRKb9xzBC4/N1GnPDTsPimaPThylxXVWTDFt7DC8uGgWuoQGN3Y8ODnY492Xn8TUMUMx8fGlyMrNF1z30be/YeYjI3idFT3IyMnDi+/8TzSXSqVYsWQhlj89v8HPF38fL2z97mN8+M2v+OAb4WtQZGTn4p0vf8b/3nixQbUNKWjwFNzPzDH2GFr76ZPXMXfyWGOP0eJs2n0YSWnix751bN8OYR3a66X3S+99jqKSunvWeXu2xlsvtKzrvZy7GonTl2+I5s6O9hg5oJcBJ6LmYtv+46iqrhHNp48bBmsrXkybiIiIiP5wP/Jsndv6L3wDkgb+LYWIiIiIiJovhVKNy2n//HzG2twELw70MtJERKRv/K2fiIiINJJIJJg3b55ovnbtWp32i4mJQWRkpGi+YMGCBtdct24dNm/ejK5duzZisrrCwsJw6tQptGolfEHT5ORk7N+/X6c96Q/PPfccSkuFL5AokUiwbt06vPnmmw0+YPjv3n77bXz44Yei+Q8//ID0dG7gR81XcXExdu3aJZq7uLhg0qRJBpyoZVIqlRrfS01NTTF//nwDTkRERERERERERETUskkkEkzvJ74R0ZZzd3Xa7056AWLShDcpAoCZAzo2uOa3T43Ez8+ORkQ74c8xtRXi7Ybdr0+Gu4O1YJ6aV4qjkeIX/SLtvbruDMqqZIKZRAJ8++QILJ3YEyYmEq17LJvcCyum9RbN15yMQWZhudb1iZqa8moZPtx2SeOaJ0dFaF2/qLxaY+4m8lqqC+4ONqJZUYX4BjT/VlEjQ7GG9S72VgCAWrkCz/10FM/+eBQFD/i666OgvBov/3oCsz7bg0Id1KP6S8krxTM/HsXId7cgLqNQp7XTNbyHuNhZ/fW/fzl2C+M+2IbY9IJG95QplFh18AaGvLlZ489bRERERERERERERMYmkUjQZZT4xX1uHNqs0345SbHISogWzbuOmd3gmtPf/B6z3l0Nr+CIRkxWl0dAKJ74ei9snd0F86KsVMRdPKLTnvSHPV8sR01F3YuEAP//2IoV32PoglcadR7vsMeWY+QTb4jmV/b8hpJc8YukEJHh1VaV48hPH2hc03f60waa5uGlVqtRW1WBsoJsZMbfwvUDG7H7s//g40kdsWHFXBRmih+j5ezhgye+2Qc7F+2PHass1fx5sa2T8PuyLoi95wNAVVmx3voSERERERERERERERERERHRw0cikeDRCaNE8427Dum03+34JETdSRDN504e0+Caqz99E+u+eBddQsX3Q9JGp+AAHFn/DVq5OgvmKelZOHjqok570h9efu8LlJZXCGYSiQS/fPoGXnt2YaOOz1zx3GN496UnRPNfNu9Genau1vWJmpryikq8/cVPGtcsmT9dL733HT+HnYdOCmZfvf0f2FhbCWYPI6VSiWUffa1xzeOzJsHc3MxAE1Fzsma75uu7LZg23kCTEBEREVFzMOXDLVh6tPAf//HvNdLYYxERERERkQGZSiWIf70HMt/t/dd/7q3oCTdbc2OPRkR6ov1RFERERNRizJ8/HxKJ8EUco6OjERkZqbNea9asEc369u2LgICABte0stLfwWbt27fHV199JZqvW7dOb71bqsuXL2P37t2i+UcffYTZsxu++a+Q1157DWPGCB+oLpPJ8Pnnn+ukD5ExbNiwATU14hfSnDNnDszN+QchfTt48CCysrJE87Fjx6J169YGnIiIiIiIiIiIiIiIZvbvCJGPRxGbXoDo1Dyd9dp87o5o1jPQA36tHBtc08rctBETaebf2gkfzhkomm+5cFdvvVuq64nZOHgjSTR/Y1ofTO2jmw20XhzfHcPCfQUzmUKJ7w7d1EkfoqbgzU1nkV0svFkZAHi72mNGvw5a1y+qEP8sFgDsrSy0rv0g9tbin/MWV1TXu05uSaXG3M7KHLVyBeZ/dQCbz+n+9f94dBpGv7cVGQXCF/0l/YlMzsXQtzZj64U4ndXU9Hyy+//fD5/tvoJX152GXKnSWV8ASM4pwbj3t+HM7fs6rUtERERERERERESkS11GzRI9jzcnKRaZCdE663X94GbRzKdTT7h6+TW4ppmF/s7jdW3rj/EvfCya3zz8u956t1T3b1/DnXMHRPORT7yJiBHTdNJr0NyXEdR7uGCmlMtwbst3OulDRLqx/5s3UJYvfk6sk4c3uoyaacCJmq/4y8fxaj8nwf+81t8Zb49oi48mdsQ3iwZh+8dLcHn3r6goztdYM2zIJCxZfRpOrb0bNVtVaZHG3NLWvlH1ta39oLmIiIiIiIiIiIiIiIiIiIiI/m3OpNGix2fGxCci6k6Cznqt33lQNOvdJQz+Pl4Nrmllqb+9KQJ82+K/K14QzTfuPqS33i3Vlajb2Hf8rGj+7stPYub4ETrp9cpT8zBqYG/BTCaX4+vfePwtPTyWf/wNsnLFj6/z8fLAoxNH67xvaXkFXnjnM8FsyughGDWoj857NmWf/bRB4/uqva0NlsyfbsCJqLm4HZ+E69Hi+zGGBQegS6hu9tkjIiIiIiIiIiIiIiKi5kl/V+IiIiKih4afnx8GDBiAM2fOCOZr1qxB586dG91HoVBg48aNovnChQsb3UMfZsyYgc8//xxXr16tkx0/fhwKhQKmpvyxS1c++ugj0axbt25Yvny5znpJJBKsWrUK7du3h1KprJOvX78eK1euhLm5+IUNiZqq1atXa8wXL15soElaNj4ORERERERERERERE2Pr7sDegd54mJcpmD++7m7CPN1b3QfhVKFHRfjRfNZ/Ts2uoc+TOoViO8P3cTN5Nw62Znb6VAoVTCVmhhhsofTF3uviWYR7dzx/LhuOuslkUiwct4g9HhlLZQqdZ1824U4vD2zH8xNpTrrSWQMB28kYcPpWI1r3n+0f6Oe66WVtaKZjYUZTEyEN+/TBTsr8WMYauRKVMsUsDJ/8HEseaVVGnMLUyle+OU4jt9KfWAta3NTuNpbo6pWjqKKGqjUdV9jhCTnlGDCRztw+O0ZcHOwrtd9SDdq5Uo888MRZBeV44Xx3RtVS61Wo6CsWjS3MJVi3anb+GTH5QfWMpOawNX+j+dCQVkV5EpVvWaorJVj9ud7sWP5JPQK8qzf4EREREREREREREQG5OLpC9/wPkiJuiCY3zi4CZ6BYY3uo1QoEHVsm2jebeyjje6hD+FDJ+P8798h/e6NOlni9TNQKhSQ8jxenTm1/nPRzCu4MwbOeVFnvSQSCSa89F98drUrVALn8UYe2YLRT78DUzOex0tkbLHnDuLavnUa14xd8iG/X43Ap1MPDJm3FEG9h+ukXnV5qWhmbmUDExP9HRtmaW0nmilkNZDXVsPMwkpv/YmIiIiIiIiIiIiIiIiIiOjh0s7bE/26R+Dc1UjBfP3Og4joGNjoPgqFAlv2HRXN500Z0+ge+jBt7DB8/dsWXI++Uyc7dfE6r7OiY//9Qfz4qy6hwVj6xByd9ZJIJPjirZdxbMRMweusbN59BB8ufQbm5mY660lkDPuOn8Nv2/ZpXLPy1ef08lx/7ZNVyM4rqHO7o70dPnvjRZ33a8quR9/FR6t+07hmxXOPwdXZ0TADUbOyZrvm7+EF08YbaBIiIiJqTkJHzEboiNnGHoOIHgIOrb2x9GihsccgIiKiFmxGZ3fM6Nz4a98QGROfx2QIvAoWERER1cuCBQtEs02bNkEulze6x+HDh5GbW/cCngBgbW2N6dOnN7qHvkybNk3w9vLycly/ft3A0zy8MjIycPDgQdH8yy+/hESi2wsYtmvXDjNmzBDMCgsLcerUKZ32IzKEGzdu4NatW6J5z549ERoaasCJWqbc3FwcOHBANG/Tpg1Gjx5twImIiIiIiIiIiIiI6E+z+ncUzXZciodcUXfDmYY6EZ2KvNIqwcza3BQTejZ+4yZ9eaRHe8HbK2pkiEoR/syXGi6rqBzHb6WK5h/OGajzz0d93B0wUeS5V1RRg/N3MnTaj8jQUnJLsOQn8Q3tAGBk53YY2y2gUX1q5ArRzNpCvxvPWVto3gyqVsNsf1dWVasx333lHrZfjBfMLMykmNW/A9a+MBbJPz6F+6ufxc0vFiLuuyeQvWYJLnwyB29O74OObV0eOEdafhnmf7UfSpWqXnO3RMGeLpgzKAQfzhmAna9OxpX/zsOdVYuRsfpZpK9+FtFfPYYzH87G2hfG4qlRnRHerv4nKLy/9SJ+PhrVqPkqa+VQKMUfv/TCMry2/rRoPjTMB18sGoqYrxYh67cliPl6EWK+/v//+6tF+GLRUAwN83ngHLVyJeZ9uR+ZheVafBVERERERERERERE+td1jPhGsLeOb4dS0fjzeBOuHEdFUZ5gZmZpjbAhExvdQ186DZ4geHttVTky44QvmkQNV5qXifjLx0Tzcc9/pPPPqZ3b+CBsyCTBrKq0CMk3z+m0HxE1XGFmCrZ9+LTGNR36jkLowHEGmohsHF0x8NEXsOSXk3j6+yMI6j1cZ7UVshrRzNzSWmd9BOtbaa4vr9V8LAMRERERERERERERERERERHRv82dLL7P+9Z9xyCv5x4Mmhw9dwW5BUWCmbWVJaaMHtLoHvoyefRgwdvLK6tw43acgad5eGXk5OHwmcui+X9XvKDz4zN927bB1DHCz73CklKcuXJTp/2IDC35fgYeX/6BxjVjh/TFhBEDdd77zOUb+G3bPsHsg6VPo7Xbg/fUeVgUlZTh0RfegEzDdcsiOgbimblTDTgVNRcymRy/7xHfD8zSwhyzJow04ERERERERERERERERETUFOn3Ci9ERET00Jg6dSqWLFmCysrKOllBQQH279+PSZOEN76srzVr1ohmkydPhp2dXaPq69OQIeIHNEdFRaFXr14GnObh9fvvv0OpFL7QbZcuXdC3b1+99J07dy42bdokmB0+fBgjRza9A7H8/f1haWlp7DG05uDgYOwRHmqrV6/WmC9atMhAk7Rsa9euhUIhftLNggULIJVKDTgREREREREREREREf1pfI8AvLruNCpr6272UFhejaNRKRjbLaBRPX4/d1c0G9s9AHZW5o2qr0/9Q9qKZjFp+egW4GHAaR5eOy8lQKlSC2Zhvu7oGdhGL32n9wvGjkvxgtmJ6FQMCfPRS9/G8HV3gIVZ8z0c0t666X6/P0zKq2WY9+V+lFXJRNe42Fnhi0VDG91LrlCJZlKpSaPra2Jqorm+TCF83MW/1co1r0vNKxW8fVQXP3zw6AD4ugt/7i81MUGQpwuCPF3w3Nhu2HAmFh9svYCiCvGLO169l40v917Hfyb2qNfsDzuJBOjXwQuP9GiP4eG+8HK117jeytkObZztEOLt9tfPL7H38/HtwZvYdTkBcqX48xUA3th4Fh3auqJfBy+t5n3QcymnuO7xaADQwcsFn8wbhL4ifSUSCTycbTF3UCjmDgrF+bsZeG3dadzNKBTtVVRRg+d/PoYdr06u/xdAREREREREREREZCCdBj2CvV8sg6y67t9NK0sKcffCEYQOHNeoHjcObRbNQgeOg4V10z2P17/rANEsKzEG3qHdDTjNw+vW8Z1QiZzH6xkYDt8w/Zwv3XnkDEQd2y6YxV85gcCejf8MT9dcPNvBzLz5nsdraaP5MyaiP9VWlWPda4+ipqJMdI2NowsmL//KgFNRZUkB7pw7CIVcBkACr+AIndVWarhAkolUv8fnPKi+UiF+zAcRERERERERERERERERERGRkEkjB+Ol975AZVV1nayguAQHT13AhBEDG9Vj/c6DotmE4QNhZ2vTqPr6NKhXV9Es+u499IwINeA0D69tB46LXmelc0gQ+nQN00vf2RNGYcu+Y4LZ0XOXMbx/T730bQy/tp6wNG++e/HY29oae4QWobyiEtOfeQ2l5RWia1ydHPHtB6/qvHd1TS2eeWOlYNanaxgem/GIzns2VQqFAnNffBP3M3NE11iYm2P1f9+EqWnz3R+M9Gfv8bMoLBHexwoAJowYCEf7pnueCxERERERERERERERERkGP20kIiKierG1tcW0adOwZs0awXzt2rWYNGmS1vWLioqwb98+0XzhwoVa1zaENm3EL3oZGxtrwEkebgcOHBDNZsyYobe+ffv2hVQqFTxg+eLFi3rr2xgnTpww9gjURFVXV2PTpk2iuY2NDWbOnGnAiVqu1atXi2YSiQSLFi0y4DRERERERERERERE9He2luZ4pEcANp+7K5j/fu4uxnYL0Lp+cUUNjkSmiOaz+nfUurYhtHYU3/ApPrPIgJM83I7dShXNJvZsr7e+Pdq3gdREAqVKXSe7di9bb30bY9drU4w9AjVxSpUKj397CHczCkXXSCTAV4uHwd2h8ZvayUU2RAMAqYmk0fU1MZWaaMwVSlW96tTIxb8GMc+P64q3ZvSr93oTEwnmDQ5F72BPTF25E5mF4htefbH3KmYN6IA2zi13sxxbSzM8NaozFgzphAAPp0bVCvF2w3dPjcRTozpj8beHkJxTIrpWqVLjmR+O4NLKebCxNGtwr1q5osH36d/RC+tfGg9by/pvmNevgxcOvT0dc7/Yh3N3MkTXnYlNx96r9/BID/29lxIRERERERERERFpw8LaFp0GT8CNg8Lnft08vBmhA8dpXb+qrBh3LxwWzbuOeVTr2oZg79paNMtNiTPgJA+3uEtHRbOwodqfR/4gvmE9YSKVQiXwOdv9mKt669sYj3+1x9gjEOmdSqnEprcXITdZ+Bgq4I/zYae8+g3snN0NOBkBQP79e8i/fw8Xtn4P/64DMPyxV+Eb3rvRdZVKuWgmMdF8TEJjmUg1b4emUojPRkRERERERERERERERERERCTE1sYak0cNxvqdBwXzDbsOYcKIgVrXLyopw8GTF0TzeVPGal3bEDzcXUWzO/fE90eihjl8WvyaJlPGDNVb395dOoleZ+Xyzdt669sYh9Z9bewRqIlTKpWY99LbiE1IFl0jkUjww8evoZWrs877v/vlz0i+n1nndnMzM3z7/nJIJPrdW6gpefHdz3Hy4nWNaz55dQk6tvcz0ETU3KzZJn6tOgBYOG28gSYhIiIiIiIiIiIiIiKipky/u50QERHRQ2XBggWi2cGDB5Gfn6917c2bN0MmkwlmPj4+GDx4sNa1DcHNzU00y8gQv9gX1V9NTQ0uXBA/sHzcOO03FX4QOzs7dOwofAHcmJgYwYOJiZqq7du3o7S0VDSfMWMG7Oxa7sUsDeXcuXNISEgQzQcPHgw/Px4kTERERERERERERGRMM/sLfz4EAMdvpaKgrErr2jsvxUOmEP6Mqa2rHfp39NK6tiG42luJZllFFQac5OFVI1PgakKWaD6yczu99bazMkeQp/CmMnczCqFUqfTWm0hfXl13GsdvpWpc88K4bhjVRf+f0Umg5w2UHlBera5nnXov/MPTozvjrRn9GnSfP7X3cMK+FdPgZGspuqZGrsRnu5vmhXcNJaJdK3zw6AAEeDjprGaYrztOvDcLIyI0v69kFVXg8z3a/fs38KmEHu098PvSCbC1NG9wL1tLc/y+dAJ6tPfQuO7jHZegbuhgRERERERERERERAbQdfRs0Sz+0jFUFBdoXfvWse1QyoXP43Vs3Rb+XfprXdsQbBzFL/5Tmif+2SrVn7y2BmkxV0Tz4D4j9dbbwtoO7r5BgllO8h2oeB4vkVHs/WIZ4i8d07hm4JwX0bHfaANN9PCwsLKBm3d7wf+4eLaDtb0TTKSm9a6XdOMsfnxuHA6sehMKWa3e5tb7RaMeUJ+f8xIREREREREREREREREREZE25k4eI5odOXsJ+UXFWtfeuv8YZHK5YObt2RoDe3XRurYhuDk7imaZOdpff4b+T01tLS7djBHNxwzuo7fedrY26BDgK5jFJiTxOivULL38/hc4fOaSxjVLn5iDsUO02wdHkxsxd7Fq7VbRnsEi328Po89+2oDVW/ZoXDN93HA8NWeKgSai5iYtMwenLt0Qzf28PTGgZ9P+OYqIiIiIiMgYeI4dEREREZEO8MfqZqf+O7AQERFRizdgwAD4+fkhOTm5TiaXy7Fx40a8+OKLWtVes2aNaDZ//ny9btJWVlaGa9eu4c6dO0hMTERWVhYKCgpQXl4OmUwGuVzeqD8g5+Tk6HDalis6OhpykQPLzczMEBgYqNf+7u7ugrdXV1cjMzMT3t7eeu1PpCurV6/WmC9atMhAk7RsfByIiIiIiIiIiIiImr4+wZ7wdXdAal5pnUyuVGH7xXg8NaqzVrU3n7sjms3o10Gvn4+WV9ciMjkX8ZlFSMktRU5xBQoralBRI4NcoYRcqUJjzq/JK63U3bAt2J30AsiVKsHMTGoC/9ZOeu3vam8NoLDO7dUyBbKLKuDlaq/X/kS69OnOy/jthPgmZQAwIqIdXpvaW2c9zaRS0UyhEv7e1hWFQnN9M1OTetUxldZvHQB0bOuCN6f3rfd6Id5u9vhk3iA8+d1h0TXbL8ThnZn9YG9t0ahe9E92VuZY/dwYTPhwO24m54qu++X4LTw3riscbSwbVL8hzyUbCzN8++QIWJhpf4i7hZkpVj05AoNXbEJlrfCxRveyinHm9n0M6uSjdR8iIiIiIiIiIiIifWgX0QfObXxRlJVaJ1Mq5Ig6tg39pj+tVe0bhzaLZl1Hz9Lr59Q1lWXIuBuJ3NR4FGYko7wgB5WlhaitqoBSIYNSoUBjPqiuKMrT4bQtV05SLJQK4b+tS03N4No2QK/9bR3dBG+X11ajLD8Ljq3b6rX//2PvrsOkLvf/j79mu5fuhqU7RGkQaZDuFBQ5KtbBbv3ancdAQRBESpAQEKW7m6Vjie3O2d3fH/5M5jNszMxn4/m4rnOdi3nf875fs7M7O+7cn/sG8E+/fP2Gdvz4td0x9dv1VI8pT7soUdFSo9ltenTerpuOi4+8pssn9unSsX06tH6JosLOGY7NzsrS5u8/1uUT+zTprR/k5eufp2zu7p6GtSwnH8aWZfB76A/unl5OnR8AAAAAAAAAAAAAABRNHdo0V82qlXTu0pUbahkZVn2/fK0emDgiT73nLFllWBs7sLdzz1lJTNLeQ8d1/PQ5nbkYpqvhkYqKiVViUrLSM6zKyLDm65yV65E37j2D3Dt84owyMqw2a56eHgqp4dz1kWVL2d6nKCU1TWHXI1StUgWnzg840v999LW+mLfU7pg+Xdvr+YfudvjcGRlWTXvqdWXaWEdXt2Y1PTZtvMPnLKjmLFmpZ9/+zO6Ylo3r69NXHndRIhRGcxavVJadvbgmDOnr1PdRQH54ePy+P9bN1j4DAAAAzvDH+1BPT+PrAIHc8PBwlzUzH4cSAAAAFEIZWdnyzMdZCHA9ni0AAJBjFotFEyZM0PPPP2+zPmvWLD300EO57nv06FHt2bPH7pyOdu7cOc2ZM0c//fST9u7dm69FwTeTmJjotN7FyaFDhwxrISEhfy46cZbSpUsb1i5fvqxq1ao5dX7AEU6fPq1NmzYZ1hs0aKB27dq5MFHxFB8fr4ULFxrWS5YsqcGDB7swEQAAAAAAAADAFovFohEdGuiNJTts1r/ffEz39mqR674nLkfpwDnbB0NaLNLIjg1z3fNmLoTH6YetJ7Rm/1kdPB+enzMtbyoplYvEHeHopUjDWq0KJeTh7ubU+UsG+BjWrkQnqkqZIKfODzjKF2sO6M2lO+2Oua1eZc18oI/c3Rz3c+XpYdwrM9N4QxhHsNrZcEaSvDzcc9Qnp+Mk6a2J3XI13siQ2+pp3saj2nj0ks16crpVy3ed0tgujfM9F/7J18tD3z0yQB2enKuohBSbY5JSMzRv0zH9p3fLXPXOzffGg/1bq2b5Ernqb0ut8iX0YP/WenXRdsMxC7aeUJcm1fM9FwAAAAAAAAA4ksViUcveo/TLzNds1veumqcOw6fluu/1s8d1+cR+4zl7jcp1z5uJvnJB+9Ys0ImtPyvs5AGnXseblsJ1vI5w9cxRw1rpKrXl7uTreP2CSxnW4iKuqEQF5x4+BOAvWxd+rl++ft3umJrN22nMy9/IzT3/nxXDWFCZCmrYoY8aduijHnc/rdN7NmjNF6/o8vF9hvc5d2CbvpkxQpPfWyIPT69cz+luZ1PmrEzbh8Q5ys36u3vk/vEAAAAAAAAAAAAAAABYLBaNHdRbL38402Z97pJVemDiiFz3PXbqrPYdOWF3Tkc7f+mK5i37WSt/3ar9R086dX1mUrLtvQeQO0dOnjas1alexennrJQqYbxPUNi1CFWrVMGp8wOO8sm3C/XKR7Zfx//QoU1zzf3gZbk7YW3j21/M0WGDn+ePX35M3l7FY33bsrUbNe3pN+yOqV+7hpZ99Y78/XxdlAqFTVZWlr5dstKw7u7urrGD+7gwEZA7Pj6/79NoTU8zOQkAAACKo8z//z70j/elQH75eHsrzerc/bIBAAAKmjRrlny8vc2OgVxw7soKAABQ5EyYMEEvvPCCzUW2Bw8e1MGDB9WsWbNc9Zw9e7ZhrWPHjqpVq1aucxo5ePCgnnvuOf30009OXSj8d6mpqS6Zp6g7f/68Ye3YsWOyWCyuC/MvkZHGB6MCBcnMmTPtvvZNnjzZhWmKr/nz5ys5OdmwPmbMGD6wBAAAAAAAAIACYmTHBnpz6Q7Z+vP6kYuROnIhQo2rl81Vz+83Hzes3Vq3smqUC85tTENHLkTo9SU7tGb/WZuPwRlSM5x7AFdxcSki3rB2MixaZcZ94MI0/xSVyGfgKBzmbTqqp7/baHdMi1rlNe/RAfL1cuxyWh9P437Jac59nUxOy7Bb97aT7Z/jcrbJVNMa5dS2bqUcjc2JKT2aa+PRS4b1tQfOa2yXxg6bD38pG+ynB/u31nPzNhuOWbojVP/p3TJXfXP6veTt6a7xXR333I7v2ljvLNultIxMm/X1B88rKytbbm7mrTkCAAAAAAAAAFta9R6p9V+/bvM6sKunj+jKqcOqFNIkVz33/jzfsFaj2W0qXblGbmMaunLqsNbNfE0ntv7ssut42czcMWKuXjSshZ8/oSc6lHRhmn9KiosybW6guNmz8jut+PBJu2OqNGipiW9+L09vDs1xJYvFopA2XVW7ZSdtmv+R1n75irIybX8eeu7AVq376lX1nvZCrufx8DK+xjk91fj6aEdIT7Hf35PN7QAAAAAAAAAAAAAAQB6NGdRHr3z0tc21jYdOnNah46fUtEFIrnrOXbrasNa+dTPVrFY51zmNHDp+Si9/+JVW/rrVdeespKW7ZJ6i7kLYNcPa8dPn5Vu3vQvT/FNUTKxpcwO58e3ilZrxf/b33GrVpIGWfP6mfH0cv87sxOnzeuOzb23WJgztp463tHD4nAXRL1t2avzDzyvTYO2iJNWsWkkrvnlfZUqVcF0wFDrrt+7WpSvXDes9O92qSuVzt78j4Ep/nCmVkebctdUAAACALRlpKZIkb661g4P4+HgrJSPL7BgAAAAulZKRKR8nfK4I53EzOwAAAChcqlevrq5duxrWZ82alat+mZmZmjt3rmF90qRJuepnJD09XTNmzFDLli21fPlyly0YlqSMDPuH3iFnwsLCzI5gKCUlxewIwE1lZmZq9uzZhnUvLy+NHz/ehYmKr5kzZ9qtT5kyxUVJAAAAAAAAAAA3U7VMkDo0qGJYn7/5WK76ZWZlaeG2E4b10Z0a5qqfkXRrpp6fv1ndnp2vn/edlQs/HpU1k4soHOFqTKLZEQylplvNjgDc1I87Q/XQV+vtvv41rFpaP8wYqEBfL4fPH+xvvJg6KS1DWVnOe2FOTDVep+Lj6S5fL48c9Snhb3zY4t+N69IoR+Nyqmfzmipfwt+wvuNkwV0/UhRM7t5UFUoaf/33n72uqITcrZPx8/aUl4f7Tcf1bllbZYL8ctXbnjJBfurdsrZhPToxVSfCOMgZAAAAAAAAQMFTskI11WrZ0bC+d/X8XPXLyszU/jULDeut+ozJVT8j1ox0rfrkWX00uYuOb1nt0ut4M61cx+sI8ZFXzY5gKCMt1ewIQLFwaP1SLX5jut3X8Aq1G+qudxbJ2y/Qhcnwd27u7uoy9iENeeIjWSwWw3Gb5n+kS8f35bq/b2CwYS09JUlZWc5bH5aWYrxmysPLR57evk6bGwAAAAAAAAAAAAAAFG3VK1dQ57YtDetzlq7KVb/MzEzNX77GsD5+SJ9c9TOSnp6hJ9/4WLcNuksr1m9x7TkrVvaYcYQr1yPMjmAoJTXN7AjATS1atV7Tnn7d7utf43q1tXzmuwoMMN4zJa+ysrI07ZnXlZaefkOtXOmSeu3x+xw+Z0G0ZfcBjbjvKaXbOYOrUvmyWjXrA1WuUNaFyVAYzVq0wm594rD+LkoC5I2np6fKlC2nhHD2QwMAAIDrxYdfVtly5eXp6Wl2FBQRlatUUVgcfysGAADFS1hcuipXqWp2DOSCm9kBAABA4TNx4kTD2rx582TNxSLZNWvW6OpV25t1+vv7a+jQobmNd4O4uDj16NFDb7/9tlM3eoNzxcTEmB3BUGoqm7qi4Fu1apXh660kDRgwQGXLskjV2Q4fPqzdu3cb1lu3bq1mzZq5MBEAAAAAAAAA4GZGdWxoWFuy/aSsmTn/DPLXQxd0PTbJZs3f21P9b6mT63z/Fp+cpqFvLNUnq/Ypy4WbKcGxYpMK7sUoaRlsnIWC7ed9ZzXtszV2XwPrVCypRY8PUskAH6dkKOlvv298ivN+xuOTjXuXyMXjzenXpn39KjnumRNubhbdWreSYT06MVUXI+IdOif+4u3poZ4tatods+tU7g9mzsn3U7v6lXPd9+Y9jb+XJOnguXCHzwkAAAAAAAAAjtCq9yjD2sF1i5SZi+t4Q3etV0LUNZs1L19/NekyINf5/i01MU4zHx6sTfM/VjbX8RZaKQmxZkcwZE0vuJ+hA0XFsS2rteDlqXZfx8tWC9Hk95bKL6ikC5PBSKveo3T7XU8Y1rOzsvTbt+/muu/Nnt/UROd9Zm+vN993AAAAAAAAAAAAAAAgv8YN7mNY++Gndbk6Z2Xd5p26Fh5ls+bv56tBPbvmOt+/xSUkqt9dD+v9mfM5Z6UQi4lLMDuCobS0dLMjAHat/HWL7prxkt3XwLo1q2nFN++rVIkgp2T439zF2rHvsM3aG09NV8lg58xbkOw+eEyD75mh5BTjs5nKlyml1bM/UI2q9vd6AaJi4rTil82G9QplS6t3l9tcmAjIm5CQEMVeOWt2DAAAABRDsVfOKiQkxOwYKELq1mug87EZZscAAABwqfOxGapbr77ZMZALbmYHAAAAhc+QIUMUGBhosxYeHq6VK1fmuNfs2bMNa0OHDlVAQECu8/1dWlqaBgwYoI0bN+arD8yXmmq8yM5s2Rxqi0Jg5syZduuTJ092UZLijecBAAAAAAAAAAqffm3qKMDHy2YtIj5Faw+cy3Gv77ccN6z1tzNPTqVlWDXm3Z+07URYvvrAfGkZmWZHMMTHoyjIfjt8QZM/XqWMTOMNlaqXDdLSJwarXLC/03KUCvS1W4+IT3Ha3OFxyYa10gH2c/1dmaCbjw3281ZIJccfftiqTgW79XPXYx0+J/5ye5MadusnL9veINKeMjf5mZCk1jd53vOiVZ2Kdut8LwEAAAAAAAAoqBp3GSBvP9vX8SbGROjE9rU57rVv9fc3mSd/1/Fa09M0+4nROndga776wHzWtDSzIxjiOl7AuUJ3/ap5z01SptV489RSFatrygc/KrBUORcmw810GfOgSlWqYVg/vnW1oq9cyFVPv+DSdutJsRG56pcbCdHhhjW/4FJOmxcAAAAAAAAAAAAAABQPA3t2UaC/n81aeFSMVm/YnuNec5euNqwN6tlFAQbz5FRaerqG3vu4Nu/an68+MF9aerrZEQxli/WZKLh+2bJTY6Y/q4wMq+GYGlUqadXsD1W+jHPWl10Iu6bn3/vcZu2Ojm01sn8Pp8xbkBw8Fqo7pzyihCTjPY1KlQjSim/eV91a1V2YDIXVvGU/Kz3DeM3ymIG95eHh4cJEQN7UDamjuCtnzY4BAACAYij+ylnVDaljdgwUIXXq1NG56IK7zwAAAIAznItKVZ06vK8uTPj0CAAA5Jqfn5+GDx+umTNn2qzPmjVLd9555037xMbGatmyZYb1SZMm5TnjH5555hlt2rTppuM8PT3Vtm1btWnTRvXr11fNmjVVvnx5lS5dWgEBAfL19ZW7u7vc3d0Ne1gslnznhbEMOwujANh3/fp1rVy50rBerVo19ehR9Bfumi09PV1z5841rPv5+Wn06NEuTAQAAAAAAAAAyAk/b0/d2TZE3208arP+/ebj6tOq9k37xCWl6ed9xhdQj+rUMM8Z//Dqou3afjLspuM83d3UqnYFNa9VXiEVS6p62SCVDfZTqQBf+ft4ysfLQ+5uFrm7uRn2KDPug3znhbGMzEyzIwCFzpbjlzX+/RVKyzD++alcOkBLnxyiiqXyd8jwzVQpbfuw5D+ExyYppGJJp8wdHpdkWKt8k1x/V8LfR/4+nkpKNV6vUbtCCaesl7nZ1yYsOsHhc+IvrepUsFu/EBGf656VSgfo6KVIu2NCKjl+o7Obfy8lOnxOAAAAAAAAAHAELx8/Nek2UHtWzLFZ37tqnhp17HPTPikJcTq2ZZVhvXWfMXnO+Ie1X76icwe23XScu4enqjZspSoNWqpstRCVqlRdASXLyi+4lLx9/eXh7Ss3N3e52bmO94kOzvl8Bb/LzOQ6XqA4OrNvi+Y8OVbWdOONU4PLVdaUD5cruGwlFyZDTnh4eavz6Ola+vYjNuvZWVk6uX2tbhtyd457lihfxW49ISpcZauF5CpnTiVEXTes3SwXAAAAAAAAAAAAAADAzfj5+mhI726atWiFzfqcJavUv3vHm/aJjU/QivVbDOvjh/TNc8Y/vPDeF9qy+8BNx3l6eqhN04Zq1aSB6tWqrhpVK6pc6VIqVSJYAf6+8vX2lru7m91zVnzrts93XhjLyLCaHQEodDbt3Kfh/3lSaenphmOqVCyvn7/9UJUrlHVajgeee1OJSSk33O7n66MPX/iv0+YtKI6dOqt+kx5WTJzxXj/BgQH66ev31LjezffhAyRptsH7sD9MHNbPRUmA/AkJCdGiH38yOwYAAACKoZgr5xQSMsTsGChCQkJCFBGfosS0TAV4G3+WAAAAUFQkpFoVmZCqkBDn7JsB5/AwOwAAACicJk6cqJkzZ9qsrVy5UpGRkSpTpozdHvPnz1damu1N+mrVqqVOnTrlK+Px48f17rvv2h3TqFEjzZgxQ0OGDFFAQN4P3svKysrzfZEz3t7ehjVfX19Vq1bNhWn+KTg42LS5gZyYNWuWrFbjhfeTJk2Sm53DleEYS5cuVVRUlGF92LBhCgoKcmEiAAAAAAAAAEBOjerYQN9tPGqztu7AOUUlpKh0oK/dHou3n1RaRqbNWo1ywWpXv3K+MoaGReuz1fvtjqlfubTu79tS/drUUYCPV57nysrKzvN9kTPeHnY2tPLyUOXSgS5M809Bfnn/3gGcZWfoFY15d7lS0o0/Fy0X7KclTwxWtbLO/0zuZnNciox3yrzp1kxdi0kyrFfP5WOvUTZYRy9FGtZL+Pvkql9O3axvXJLxoaDIvzJBvrJYpGyDX/dRCTduGnYzNcuVsFv39nSXr5fjl7X7eXvKy8Nd6Vbb78HikvleAgAAAAAAAFBwte49SntWzLFZO7l9rZJio+RforTdHgd/WSRruu2/hZaqVEM1m7fLV8bw8ye1ecGndseUr1lfnUZPV+PO/eXtx3W8BZmHp/FnwZ7evipRvooL0/yTjz/X3QHOcP7QDs1+fJQy0ow/AwwsXV53f7BMpSqady0/7GvQoZd+fOdRZRt8yHvu0HbdNuTuHPcrVam63XrMtYuSHH8gnzUjXQlR1wzrN8sFAAAAAAAAAAAAAACQE2MH99GsRSts1n7euE2R0bEqU6qE3R4/rPhFaenpNms1q1ZShzbN85XxxOnz+vCbBXbHNAypqYcnj9bAnl0U4O+X57lYn+l83l6ehjVfH29VrVjehWn+KSgfZ/QAzrJt7yENufcxpaQa7wlSoWxprZ79gapXqei0HBevXNO6zTtt1p5+4C7VqFrJaXMXBKFnL6jvxIcUGRNrOCbA31c/fvWOWjau77pgKNR2HTyqo6FnDesdb2mhOjWqujARkHd16tRRUly0kuOi5Bds//ouAAAAwFGSYyOVHB+jOnXqmB0FRcgf309nIlPUrDJ/MwYAAEXfmahUSeJ9dSHj+FMsAABAsdChQweFhITo1KlTN9QyMjI0b948TZ8+3W6P2bNnG9YmTJggi8WSr4yvv/663cW8DzzwgN555x15ehovRs2p2NjYfPeAff7+/oa1Ro0aaffu3S5MU/DdfvvtCgsLMztGnr322msaNGiQ2TGKjK+//tqw5ubmpkmTJrkwTfE1c+ZMu/XJkye7KAkAAAAAAAAAILdurVdZtSqU0NlrsTfUMjKztHjbSd3Ts7ndHgu2HDesjejQIN+fj36wYo+yDA7YkqS772iml0Z3lKeHe77mkaS4ZONNS+AYft7Gn2PXq1xKv7w0yoVpCr5Bry3W1Zgks2Pk2bPD26lvaxbf5tW+s9c08u1lSkrNMBxTJtBXS58crNoVSrokU41ywXbrtn6fOMKFiHhlZhn/Lqh+k1z/VqN8sI5eijSsB/l556pfTpXwt983Jd3qlHnxO3c3N5X091F0YqrNekq68c+akZv9TAQ76XtJ+v37KTwu2WYtJS33jwUAAAAAAAAAXKVGs9tUpkptRV4+c0Mt05qhA+sWqf2wqXZ77F39vWGtZe9R+f6cesPc95Vt5zredkPvUd/7X5G7R/6v401NjMt3D9jn5WN8HW/5mvV1/1e/ujBNwfflg3cqPuKq2THyrOfU59S4cz+zY8BEl47v0zczhis9JdFwjH+JMpry/o8qU7W2C5Mht4LKVFSZaiGKuBBqs37tjPG6NVtKVaphtx556cb3Jo4Qc/WCsjIzDes3ywUAAAAAAAAAAAAAAJAT7Vs3U50aVXX6/KUbahkZVi1YsU73jR9mt8fcpasMa2MH9c73+sy3v5hj95yVaeOG6o0nHpCnZ/6PnouNN14/BMfw8/M1rDWoU1Nbl9g/v6C46T1+uq5cjzA7Rp699Oi9urNHZ7NjFFp7Dh3XoLv/q8SkFMMxZUuV0KrZH6hOjapOzZJtZw+frxcs1+yFKxwyz6Wr1w1rV65HqFlP473G6tWuoR8+fc0hOf7u3MUw9Z7woK5FRBmO8fP10dIv3tatLRo7fH4UXTf7uZk4lPXtKDw6duwoi8WiszvXqnEP9oUEAACAa5zdtVYWi0UdO3Y0OwqKkObNmysoMEDrQ2PUrHKA2XEAAACcbn1ojIICA9SsWTOzoyAX8r9CBgAAFFsTJkzQM888Y7M2a9YsTZ8+3fC+J06c0M6dO23WLBaLJkyYkK9sSUlJWrRokWF96tSp+vDDD/M1x99FR0c7rFdRk5jomAXVFSpUMKxFRRkvyCuuzpw5owsXLpgdI8/i4tgo2VE2b96s0FDbm2lKUvfu3VW9enUXJiqeLly4oPXr1xvW69WrxweVAAAAAAAAAFDAjezQQK8u2m6zNn/zMd3Ts7nhfU9didbeM9ds1iwWaWTHBvnKlpSaoZ92nTKsT+jWWK+N75KvOf4uJinVYb2KmqTUDIf0KVfC+NDLmES+/v92PjxOlyITzI6RZ/HJ6WZHKLQOnQ/X8Dd/VEKK8dewhL+3Fj0+SPUql3ZZrpIBPqpYMkBXY2yvmTgR5px1Jqdu0rdh1TK56teoahmt3OOcQxVRsLm7GW/2mGVn8zAjjarl7nsPAAAAAAAAAPC7lr1Hau2X/2eztnf1PLUfNtXwvuEXQnXp2B6bNYvFola9R+YrW3pKkg5vWG5Yb3vnRA146I18zfF3yfExDutV1KSnJDmkT0Dpcoa15Diuo/63qLBzir124+FchUVqUrzZEWCisNBD+vqRIUpLMl5r4RtYQpPfW6LyNeu7MBnyKqhMBUVcsH09eXJ87l7D/YJKKqhsJcVHXLFZv37uRK7z5UT4eePr4SWpQu1GTpkXAAAAAAAAAAAAAAAUP2MH9dYL731hszZ3ySrdN36Y4X1Pnrmg3QeP2axZLBaNGdQnX9mSklO0dM0Gw/qUkXfq3WcfztccfxcTx1oyI0lJKQ7pU75MKcNadCxf/387eylMF8Ns79VVGMQ76Hye4ujAsVANmPyw4hON10aXDA7Uim/eV4M6NV2Y7EZnLlx2yTxWa6ZCz100rPt4ezl8zgth19Rz/AO6cj3CcIy3l5d++PQ1dWjT3OHzo+hKSk7RwpW/GNZLBAVqUK+uLkwE5E+lSpXUrn0Hndq0TI17jDI7DgAAAIqJ0E3L1K59B1WsWNHsKChCvL29defAQfpp7Y96pGtVs+MAAAA43U/HY3XnwEHy9vY2Owpywc3sAAAAoPAaP3683Nxsv53Yv3+/Dh8+bHjfWbNmGda6dOmi6tWr5yvb5s2blZycbLNWoUIFvfvuu/nq/29RUVEO7ecsRs+XJGVmZjp8vuzsbMXGxjqkV7Vq1QxrheXrD5hh5syZdutTpkxxUZLi7ZtvvlFWVpZhffLkyS5MAwAAAAAAAADIixEdGsjNYrFZO3whQscuRRred/5m2xsqSVL7+lVUtUxQvrLtCA1TcrrVZq1csJ9eHt0pX/3/LSYh1aH9nMXo+ZKkzOxsh8+XnZ2tuOQ0h/SqXDrQsBadWDi+/oCzHbsUqaFvLFVskvHPXZCflxY+NkiNq5d1YbLfNatpfHjtofPhTplz/7nrduvNahhnsqV5rfJ26/EOes37N3vPqST5enk4ZV78Ljs72+7vGj9vz1z3bFqjnN3fy476/WmLve8n3zw8FgAAAAAAAABwpZa9RspicF3oldBDunbmqOF9966aZ1ir2aKDSlYwvmYzJ84d3K6MVNvX8QaWLq++D/xfvvr/W3JctEP7OYvFzfjv4dlZzrmONzUxziG9SpSvYlhLii8cX38AN3ftzFHNfHiQUhJiDcf4BARp8ntLVCmkieuCIV8CSpQxrKXEx+S6X+V6zQxrV0IP5rpfTlw+vs9uvXJd40wAAAAAAAAAAAAAAAC5MXpgL8NzOw4cC9WRk2cM7ztnySrDWqe2LVS9coV8Zdu656CSU2xf71+hbGm98eT0fPX/t6hYx6xBdDb756wY7/+fV9nZ2YpNSHRIr6qVjPfuiC4kX3/A2Y6cPKN+Ex9STFyC4ZjgwAD99PV7atogxIXJipewaxHqPf4BXbpivIeRl6en5n/0f7q9/S0uTIaiYMnPvyohyfY1KJI0ot8d8vXhEGQULiOGD9P5fRuUamdtPgAAAOAoqQmxurBvg0aOGG52FBRBw4YNU+j1BJ0MN/5vdwAAgKLgZHiyTl1P1PDhvK8ubIxXjQAAANxE1apVdfvttxvWZ82aZfP2rKwszZ071/B+kyZNym807d6927A2fPhw+fn55XuOv9u7d69D+zmLl5eXYS0hwXiRYV7FxsYqM9Mxm8U2aNDAsBYfH6/wcOccXAgUZvHx8Vq4cKFhvUyZMrrzzjtdmKh4ysrK0jfffGNY9/T01Pjx412YCAAAAAAAAACQF5VLB6pTo6qG9fmbj9m8PSsrWwu3njS83+hODfOdbf9Z440sBratKz9vz3zP8XcHzxvPV5B4eRgvj0tMSXf4fHHJacrMynZIr7qVShrWElLSFRHHRSoo3kLDojXk9SWKTrS9oZwk+ft46vtH71SLWsablDlTi5rG816OStDVGMdswvZ3e05fNazVqlBCwf6523ymZa3yshifH6zYJOOvf37crG+pQF+nzIvfxSSm2v19FuyX+02MAn29VLdSKcN6WkamUtKtue57M8lpGUq3Gq9dKhXg4/A5AQAAAAAAAMCRSpSvojqtOhvW96yab/P2rKws7V9rfF1Z6z6j853t8on9hrUmXQfKy8ex1/GGnTzg0H7O4uFhfB1vWrLjPx9KSYhTloOu4y1Xva5hLS0pQYkxEQ6ZB4B5ws+f1FcPDVJyXLThGC/fAE166wdVqd/ChcmQX+lpKYY1N3ePXPerUr+lYS32+mXFRxqvT8iri8f2GNbKVKkt38Bgh88JAAAAAAAAAAAAAACKp6oVy6vrba0M63OWrLJ5e1ZWluYvX2N4v/GD++Y7297Dxw1rg3t3k5+vY6+R33/EeF+kgsTT03gNTEKS4/fhiY1PcNg5K/Vr1zCsxScmKTwqxiHzAIXVidPn1Xfig4qKjTMcE+Dvq6Vfvq1WTYzPLUL+XIuIUu8JD+jcpSuGYzw83PXtey+qd9d2LkyGouKbH1bYrU8Y1s9FSQDHGTJkiLIyrTq1baXZUQAAAFAMnNq6UlmZmRoyZIjZUVAE9ejRQ0GBAfrpSJTZUQAAAJxq+ZFIBQUG6I477jA7CnLJ+PQpAACAHJg4caJh7bvvvpPVeuOhWevWrVNYWJjN+wQGBjrkj7WnT582rHXv3j3f/f9t69atDu/pDH5+xpvZJiQkOHy+AwcOOKxXmzZt7NY3bNjgsLmAomL+/PlKTja+IGDcuHHy8jLe7BmOsW7dOl28eNGw3q9fP5Uvb86BsAAAAAAAAACA3BnZ0XhjjsXbTsqamXXD7RuOXNTVGNsHLAb4eKlfmzr5znXuuvGmIp0aVc13/3/bGer4w7WcwdfLeFOlxNR0h893+ILjDqJsUcv+ZwdbT1x22FxAYXP2eqwGvb5EEfHGBwv6eXlo3iMDdEvdSi5M9k8dG1axW9909JJD50tJt2rXKePX504Nc//7oEyQnxpXK2tYP30tRtnZ2bnuezOhV+xvHFeldKDD58RfDp0Pt1uvVjYoT307N7b/PRh6xfgA2Ly6WU++lwAAAAAAAAAUBq16jzKsHVi3UJk2ruM9vfs3xUfYPhTB2y9QjbsMyHeuqMtnDWt1WnfOd/9/u3B4p8N7OoOnj69hLS3Z9tqB/Lh6+rDDelVp0NJu/ey+LQ6bC4DrRV4+qy8fHKjEGOP1LZ4+fpr45veq3qStC5PBERKjjZ9XL1//XPer06qj3fqp3Rtz3dOejLQUu7/ra7fu5ND5AAAAAAAAAAAAAAAAxg7uY1hb8NNam+esrN+6W1eu216nEejvp4E9u+Q715kLxnvKdGvXOt/9/237vkMO7+kMfj4+hrXEJOOzGPLq0PFTDuvVqonxnlWStGnnPofNBRQ2Zy5cVu+J0xUeZbzXjJ+vj5Z8/pZua9nEhcmKl4joGPWZMF2nzhnvh+Tu7q6v33pOd/Zw/LUCKPpCz16w+56jecO6atGongsTAY5RqVIldb+jh/Z8/76s6WlmxwEAAEARZk1P1e4F7+mOHj1VsWJFs+OgCPL29tbIUaP1ze5wRSdlmB0HAADAKaKSMjRrd4RGjR4jb29vs+Mgl9zMDgAAAAq3QYMGKTg42Gbt+vXrWr169Q23z5o1y7Df8OHD5efnl+9cUVFRhrVKlRx78F5WVpY2bnTs5nHOUqZMGcPaxYsXHT7fli2O22i1fPnyqlu3rmH9t99+c9hcQFExc+ZMu/XJkye7KEnxxvMAAAAAAAAAAEVH39Z1FOTnZbMWHpesXw6ev+H2+ZuPGfa7s22I/Lw9850rOjHFsFahZO4P17InKytb206EObSns5QKND708nJUgsPn2xlq+3DTvCgX7K/aFUoY1rccM95ICyjKLkbEa9Bri3U9NslwjI+nu+Y83F/tG1RxYbIbtaxdQYG+tn9nSNLa/eccOt+GIxeVlpFpWO/apFqe+tq7X3xyukKvROeprz17T1+1Ww+pVNLhc+Iv6w9fsFuvUzFvX/9uTavbrd/sec+Lvaev2a2HVCrl8DkBAAAAAAAAwNEade4nn4Agm7XE6HCd3LHuhtv3rppn2K9Jt4Hy8sn/dbzJ8cafEQSVceymjllZWTp7YJtDezqLf4nShrXY647/nPf8oR0O6xVYqpzKVK1jWD+zf7PD5gLgWtFXL+rL6QOUEGX8+ZmHl4/Gv/adarVo78JkcITs7GzFXDPeK6Jkhaq57lmlQSt5+wca1k9sW5Prnvac2v2b3QNJQtp0c+h8AAAAAAAAAAAAAAAAd97RWcGBATZr1yOjtWbTjevz5ixZZdhvSO9u8vP1yXeu6Nh4w1rFcsZnjeRFVlaWNu864NCezlK6pO0zcSTp0tXrDp9v295DDutVvkwphdQ0XsOzaec+h80FFCYXLl9Vr/HTdS3c+HwpH28vLfz0dXW8pYULkxUv0bHx6jfxIR0/fd5wjJubmz5/9UkN69vddcFQpMxatMJufcLQfi5KAjje+++9q7jrF7Vn0cdmRwEAAEARtnvhx4q/fknvv/eu2VFQhL388suSp49e+8XxZ5sDAAAUBK/9clHy9Pn9fQ8KHQ+zAwAAgMLN19dXI0aM0BdffGGzPmvWLPXv3//Pf8fFxenHH3807Ddx4kSH5EpNTTWsBQYabwKXFz/++KPCwgrH4aPlypWTh4eHrFbrDbWzZ88qKSlJ/v6OO5x1zRrHbqo3cOBAvfnmmzZrixYt0ttvv+3Q/IXZ+fPnzY4Akx0+fFi7d+82rN96661q1KiRCxMVT1FRUVq2bJlhvUqVKurVq5cLEwEAAAAAAAAA8sPXy0MD29bVt78dsVn/fvMx9WpZ689/xyenafXeM4b9RnVs4JBcaRmZhrUAHy+HzPGHVXvP6GpMokN7OkvZID95uLvJmpl1Q+1CeLySUjPk7+PpsPl+O3zBYb0kqU+r2vpo5V6btZ92n9aLozo6NH9htv+9u8yOABe4Ep2gQa8tVliU8WuQl4e7Zj3YT50bV3NhMts83N3Uo3lNLd5+0mZ97YFzSkhJV6CvY16nF2+zPY8k+Xl55Plr0q91HX24wvZrkSRtPX5Z9SobHzKcW5lZWdoResWwXrVMoMoFszbEWbKysrVm/zm7Y9qE5O1A7Q4NqqiEv7dik2wfqLn1eJju6t4sT72NbD1u/5DrVrUrOHQ+AAAAAAAAAHAGT29fNe02SLuWz7ZZ37t6vhp26P3nv1MT43R0s/HhP617j3JILmua7b/3SpK3n+3DivLq2OaVio8w/vygIPEvUVZu7h7KyrzxOt7oK+eVnpIkL1/HfdYRunO9w3pJUqOOfbRx3oc2a0c2LFff+152aP7C7IlFjjt4CXCmuPAwfTV9gOLCjfdDcPf00rj/+1Yhbbq4LhgcJuzkASVGhxvWy1Srk+ue7h4eatCupw6sW2SzfmLbGqUlJ8jbzzF7dxjNI0mePn58bwIAAAAAAAAAAAAAAIfz9fHW0D63a+YC23vIz1mySn27dfjz33EJifrpl02G/cYO7uOQXKlp6Ya1QH8/h8zxh+XrNunK9QiH9nSWcqVLysPDXVbrjfssnbt0RUnJKfL383XYfOs273JYL0nq372T3v3yO5u1pT9v0GuP3+/Q/IXZyd8Wmx0BLnD5Wrh6jZ+uy1evG47x8vTU9x+/qm7t27gw2V+qV6molNCtTp+nx9j7tXnXfpu1apUrOPVnIj4xSf3veliHTpw2HGOxWPTxSzM0ZlBvwzGAPVarVfN+/Nmw7uvjrZEDergwEeBYDRs21EMPPaQPPnpPDW4fruDyVc2OBAAAgCIm7tpF7fr+fT388MNq0MAx+9kDtpQrV06v/N+reuCBBzSqVTm1rOLYs98BAADMtPdSgubvC9cnn3yismXLmh0HeeBmdgAAAFD4TZw40bC2YsUKRUdH//nvBQsWKDU11ebYOnXqqEOHDjZruVWiRAnDWmRkpEPm+MMHH3zg0H7O5OHhoVq1atmsZWVlac+ePQ6ba+/evdq61bELBUeNMt70NzIyUp9++qlD5wMKs6+++spufcqUKS5KUrx9++23Sk83vpBl4sSJcnd3d2EiAAAAAAAAAEB+jerY0LC29sB5xST+9Xno0h2hSs24cUMfSapZPli31qvskEzBft6GteiEFIfM8YfP1xxwaD9n8nB3U/WyQTZrWdnZOnDOeGOW3Dpw7rp2hl51WD9JGnxbPcNaVEKKvl7PQY8oPq7HJmnQa0t0ISLecIyHu5u+ur+3ujer4bpgNzGsfX3DWkq6VfM3HXPIPNdik7Rq7xnDeu9WtRXg45Wn3i1rV1DdSqUM63M2HM1TXyM/7zur8Lhkw3qnRtUcOh/+aeG2Ezp7LdawXrNcsKqWsf279Wa8PT00sG1dw/rqfWcVYee5z63wuCT9vP+cYb1muWBVM3ifAAAAAAAAAAAFTas+ow1rJ7atUXJ8zJ//Prh+qazptq/jLV2llmo0u80hmXwCgw1ryXFRDpnjD1sX/s+h/ZzJ3cNDpSrVsFnLzsrS5RMHHDbX5RMHdOHwTof1k6Rmdww1rCXFRmn70pkOnQ+AcyVEXdeXDw5U9NULhmPc3D00+qVvVO+2O1yYDI50ZONPdus1mrTNU98WPYYb1jLSUrRn5bw89f23+MhrOrpppWG9Ucc+8vYLcMhcAAAAAAAAAAAAAAAAfzd2cB/D2urftik69q89LhatXK/UNNv7zdeuXkXtWzdzSKbgION1EpExcQ6Z4w+ffLvQof2cycPDQzWrVrJZy8rK0r4jJxw2174jJ7R9n2P39Rnet7thLTImVp/PW+LQ+YCC7FpElPpMmK7zl68YjvHwcNfcD15Wz86OWfuOGyUmJevOKY/e9PXz3Wcf1qThA1yUCkXRyl+36npktGF9YI8uKhEU6MJEgOM999xzKl2qpNa++4DhNV0AAABAXljTU7X23QdUpnQpPfvss2bHQTFw7733qnnTJvrv8vOKSc4wOw4AAIBDxCRnaMZP59WiWVNNnTrV7DjIIzezAwAAgMLvtttuU716tg+FTE9P17x5f22qNmvWLMM+EydOdFimMmXKGNb27dvnsHkWLVqkTZs2OayfKzRrZrww+4cffnDYPK+//rrDev2hefPm6tChg2H9rbfeUnh4uMPnBQqbtLQ0zZ0717AeEBCgESNGuDBR8TVzpvFm0xaLRXfddZcL0wAAAAAAAAAAHKFNSEXVqVjSZi3dmqnF20/++e/vNx837DOqY0OHZSoV6GNYO3QhwmHzLN91SttPhjmsnys0rlbWsLZs5ymHzfPhT3sc1usPTaqX1a11bW8KJUmfrNyriLhkh88LFDRRCSka8vpSnbkWazjG3c2iz6f1Up9WtV0XLAe6NqmmiiWNN7777Od9Ssuw5nueT1btVbo107A+ulP+fueM6dzIsHb4QoS2nXDc74Yv1x60W+/bumA9x0VJSrpVbyzeYXfMwFvr5muOsV2Mv5fSrZma9evhfPX/u9m/HrH7c9GH7yUAAAAAAAAAhUj1xreobLUQm7XMjHQdWPfX4Th7V8+zOU6SWvUe5bBM/sGlDGthofb/3p8bh39bpnMHtjmsnytUrNPYsHbo16UOm2fj3Pcd1usPlUKaqEbTWw3rm+Z9pMQYx61DAOA8SbFR+uqhgYq8dNpwjJu7u0Y+/6UadTQ+ZA4FW1zEFW1b9KXdMSG3dMtT75BbuimorPHapc0LPpE1PS1Pvf9u0/yPlZlh++BCSWrVZ0y+5wAAAAAAAAAAAAAAALDl1haNVbdmNZu19IwMLfhp7Z//nrN0lWGfcYMdt/6mTMlgw9qBoycNa7m15OfftGX3AYf1c4Um9W2vpZWkxat+ddg8b39hfMZDXjVrWFftWjU1rL//1TyFR8U4fF6goImMjlXfiQ/q1LlLhmPc3d01650X1L97RxcmK15SUtM05N7HtGOf/X1e3njyAd07doiLUqGomr1ohd36xGH9XJQEcJ7AwEDNn/edrp/Yo2UvjJM1PdXsSAAAACgCrOmpWvbCOF0/uVfzvpurwMBAsyOhGHB3d9ec7+YpKsNTI+eEKiY5w+xIAAAA+RKTnKGRc0IVleGpOd/Nk7u7u9mRkEduZgcAAABFw8SJEw1rs2bNkiSFhoZq+/btNse4ublp/PjxDstTpUoVw9qiRYscMkdYWJimTp3qkF6u1LGj8QLCH374QYmJifmeY8GCBQ77Ov/bU089ZViLiIjQoEGDlJaW/038gMLsxx9/VHR0tGF9xIgRCggwPgAUjrFz504dPXrUsN6tWzfVrFnThYkAAAAAAAAAAI4yqmMDw9r8zcckSaevxmj36as2x7hZLBrRwbhHblUqaXxhzPJdpxwyx9XoRD36jeM2IXKVW+sZHxC2bNcpJaYaH+yVU0t3hGr5buOD7PLjoQFtDGuRCSma8MEKpWVYnTI3UBDEJaVp6BtLdSIsynCMm8WiT6b20J1tjTdRM4u7m5vu7dXCsH4pMkEfr9yXrzlOXY3RV2uNDzhuUr2sOje2vRlgTo3v2lglA3wM64/N+s0hr0U/bDmuLccvG9arlA7U7U2r53se3CgrK1vTPvtZFyPjDce4u1k0ulPDfM3TvGZ5dW5U1bD+0Yo9OnMt/xsGnr4aow9X7DGsWyzS2C7GB2MDAAAAAAAAQEHUqvcow9reVfMlSREXT+vikd02x1jc3NSy10iH5QkqW9mwdvi35Q6ZIy7iipa+9bBDerlSjWa3GdYO//aj0pLzfx3vwfVLdHjDsnz3saXruEcMa0mxkZrz1FhZ07mOFyjIUhLiNPORwbp+7oThGIubm4Y//ZmadhvoumBwqOzsbP30wZNKTzH+vVK9SVuVrpy3a5nd3N3VYfg0w3rstUvaOO+jPPX+Q8TFU9q++AvDesWQJgpp0yVfcwAAAAAAAAAAAAAAANgzdnAfw9rcpaskSafOXdTO/UdsjnFzc9Pogb0clqdyhXKGtaVrNjhkjrBrEXrguTcd0suV2rdqalhbvPpXJSYl53uOhSt/0dKff8t3H1seu9f4PJ6I6FiNuO9JpaXnfy8koKCKjU9Q/7se1rFT5wzHuLm56as3n9GQ3t1cmKx4SUtP14j7ntSmnfvtjnv5v9M0fZLjrj9A8XTleoTWbt5pWK9dvYo6tW3pwkSA83Tp0kUrV6zQ1aPbteyFcbKmp5odCQAAAIWYNT1Vy14Yp6tHt2vlihXq0qWL2ZFQjDRq1Ei/btioa6nuGjknVDHJGWZHAgAAyJOY5AyNnBOqa6nu+nXDRjVq1MjsSMgHN7MDAACAomHcuHFyc7P91mLv3r06cuSIZs+ebXj/bt26qWpV44O3cqtr166GtY0bN+rnn3/OV//IyEjdeeedio6OzlcfM/TpY7zAOzIyUi+++GK++h87dkxTp07NVw97evfurZ49exrWt23bpnHjxik11bkLTC5cuKBZs2Y5dQ4gr2bOnGm3PmXKFBclMVajRg1ZLBbD/50/f97siPlWGJ4HAAAAAAAAAEDeDG/fQG4Wi83awXPhOn4pUgu2HDe8f8eGVVS5dKDD8nRoWMWwtu1EmNYfOp+v/lEJKRr7/k+KSSx8F3l3b1bDsBaVkKK3lhpv2pATJ8Oi9Og36/PVw57uzWqoW5PqhvVdp67qP/9bq9R0q9MySNKlyHjN33TMqXMA/5aQkq7hb/2owxciDMdYLNIHU7praLv6LkyWO+O7NlapAB/D+ts/7tS+M9fy1Dstw6qpn/6sjMwswzEP9W+Tp95/F+jrpXt7tjCsnwiL0ksLtuZrjvPhcXpyzka7Y6b2bC53g/VJOXH/52tVZtwHhv8rqK9zvx2+oIi4/G8CaCQrK1tPz92oFXvO2B03sG1d1SxfIt/z/XdQW8Nacro137/XUtOtuu/ztUqx06Nni1oKqVgyz3MAAAAAAAAAgBla9Bohi8HfycNOHtC1s8e0b/V8w/vXbtlJJcobf7acW7VbdjCsnTuwVSd3/JKv/kmxUfr2iTFKjo/JVx8z1L/tDsNaUmyU1n/zRr76Xz93QkvfejhfPeypd9sdqnvL7Yb1C4d3acHL9yojzblrCGKuXdSeVfOcOgdQFKUlJ+jrR4fqSughwzEWi0VDnvhIzXsMc2Gy3Ht9aFM90aGk4f+ir140O6JNW374n9NfI7Ozs7X0rYd1ZMNyu+M6jrw/X/O0vXOC/IJLGdZ/nfWmLh3bm6fe1vQ0ff/C3cq0Gm/M23XcI3nqDQAAAAAAAAAAAAAAkFOj7+xleM7KviMndTT0rOYuXW14/y63tlTViuUdlqdT25aGtc279mvtph356h8ZHavh/3lc0bHx+epjhl5dbjOsRcbE6v8+/jpf/Y+fPqcHnnsrXz3s6dn5Nt3R0Xi/hR37DuuuGS8rNS3NaRkk6ULYNc1ZstKpcwD/lpCYpAGTH9GBY6GGYywWi/736hMa2b+HC5MVL1arVWMffFbrNtvfd+3Z6ZP133vGuihV3vQYe79867Y3/N+mnfvMjghJc5esUmZmpmF9wtB+LkwDOF+3bt20csUKXT26XQse7qOrx/eYHQkAAACF0JXju39/P3l0u1auWKFu3bqZHQnFUJMmTfTrho26luqufjOP69dThW/PBwAAULz9eipG/WYe17VUd/26YaOaNGlidiTkU95PKAEAAPibypUrq0cP4wVqX3/9tebMmWNYnzRpkkPztG3bVsHBwYb18ePHKzTUeNGdPZcuXVLHjh21d2/eNokzW+3atdWmjfHBe++//76WL7e/CZ+RTZs2qUOHDoqLi8trvBz57LPPFBQUZFhfuHCh2rZtm+fn2J7du3dr5MiRql27tmbNmuXw/kB+XbhwQevXGx8A3KhRI916660uTFQ8JSUl6fvvvzeslypVSoMGDXJhIgAAAAAAAACAI1UsFaCuTaoZ1r/bdEw/bD1uWB/VqaFD87SqXUFBfl6G9fv+t1anr+bt4oWwqAT1e2WhDp4Lz2s8U9UsX0ItahlvYPX5mgNave9snnpvOxGmvi8vVHxyel7j5chbE7sq0Nf4+V2265R6vrAgz8+xPfvOXtOUj1er9aOzNH/zMYf3B4ykpFs1+p3l2nvmmuEYi0V6Z9LtDn9NdbRAXy89NaydYT0jM0tj3l2uU1eic9U3w5qpKR+v1qHzxq/Pt9arpDvbhuSqr5H7+rRUjXLGa3E+X3NAz8/fnKfep65Eq/8rixSXbLxBXPWyQbqre9M89S/sFm87qZaPfKOn5mzUlegEh/YOj0vS0DeX6st1B+2OC/Dx0vMj2ztkztvqVdbg2+oa1veeuaaRby9TYmruf78mpqZrxNvL7L52uLtZ9NxwxzwWAAAAAAAAAHCl4LKVFNKmq2F9z8rvtG/NAsN66z6jHZqnasPW8gkwvs7zh1emKeLi6Tz1jr1+Wf+7r4/CTh7IYzpzla5cU1UaGB+OtOWH/+nYllV56n32wFb97z+9lZro3EORBv73HXn7BxrWD//2oz65p3uen2N7Lh3fp3nP36W3RrTU3lXzHN4fKMoy0lI067GRunTM+BAHi8WiQTPec/jvBfxlxYdP6q2RrbR98Zeypjv+oLT4yKua+/R47Vo+2+64ao3bqHHn/B1a4+0XqJ53P2NYz7RmaPbjoxR+IXf7OmRaMzTv+bsUFmr8WXWNZrepabeBueoLAAAAAAAAAAAAAACQW5UrlFX39rcY1mcvWqF5y9YY1scN6evQPLc0a6jgwADD+pTHXtapcxfz1PvS1evqPvo/2nfkZF7jmapWtSpq1aSBYf3j2T9oxfq87XuxZfcB3T5qmuISEvMaL0c+fOG/CgrwN6wvWf2rOg29J8/PsT17Dh3XuIeeU6PuwzVnyWqH9weMpKSmafDUx7T7oPH+VRaLRR+/9JjGDXbsayr+kpWVpUn/fUkr1m+xO+7xaRP01P13uSgVirLs7GzNXrzSsO7h4a6xg3q7MBHgGt26ddOmjRtVzt9N3z3YU2vefVDJsZFmxwIAAEAhkBwbqTXvTNe8B3upfIC7Nm/apG7dupkdC8VYkyZNtG3HTtVq3Ebj5p7Q5O9DdSkm1exYAAAAdl2KSdVd34dq3NwTqt30Fm3bsVNNmjQxOxYcwM3sAAAAoOiYOHGiYe3jjz/WpUuXbNaCg4M1aNAgh2bx8PDQuHHjDOsRERFq3769fvzxxxz3TE9P11tvvaXGjRvrxIkT/6iVK1cur1FNMX36dMOa1WrV0KFD9cUXXygrKytH/WJiYvT444/rjjvuUEzMXwd+enh4yNfXN995/61mzZr64osv7I45dOiQWrRooQcffFDnz5/P13z79+/Xc889pyZNmuiWW27RggULlJmZma+egLN8/fXXdn92J0+e7MI0xdcPP/yghATjQzHHjh0rb29vFyYCAAAAAAAAADjayI4NDWsz1x1UWJTtjXaC/LzUt3Udh2bxcHfT8PbGGwdFJqSo78sLtWrPmRz3TLdm6qOVe9Xhybk6dSXmH7WyQY7/DNCZ7u7R3LBmzczSXR+u1OxfDysrKztH/WKTUvXi91s09I2lik366wA1D3c3+Xp55DfuDaqXC9a7d91ud8zRS5Hq9sw8PTVnoy5G5O8QzkPnw/Xa4u3q+ORc9Xh+gX7cGarMHH5tAEdIt2ZqwvsrtP1kmN1xr4/rovFdG7soVf6M79JYretUMKxHxKeo14s/aPmuUznqdyE8Tne+ulir9501HOPt6a63Jhgf0JxbPl4eentiV1ksxmM+WbVPY95drvPhcTnqmZWVrW9/O6I+Ly/U1RjjDeosFundu26Xt6fjX2MLi5R0q75Ye0CtHpmlkW8v07xNRxWTmPcLEmOTUvX+8t3q9OR32nTU9pquv3t5TEdVKmV8AHNuvTKmk0oF+BjWtxy/rF4v/KAtxy/nuOfmY5fU64UftPUm93loQBvVrVwqx30BAAAAAAAAoCBp1We0YW374i8VF2778xWfgCA16tzPoVncPTzUoucIw3pSbKT+959eOrrJeDP9f7NmpGvjvA/13vh2irgQ+o9aQMmyec5qhvZD7zGsZWVa9d0zE7Vz2awcX8ebHB+r1Z8+r5kPD1ZKQuyft7u5e8jT2/Gf4ZeqVF2DH3vf7phrZ47qw7s6a/n7Tyj6av4OAQoLPaS1X72q98a30yd3365D65cqi+t4gVyxZqRrzpPjdO7ANrvjBjz0hm4ZMMFFqYqv+IgrWvbeY3p1YAMteu0Bhe5cr0yrNX89I6/qt2/f0Tuj2+rophV2x3p6+2rYU5/ka74/tBkwQdUatTGsJ8ZE6NOpPXT4t2U56hd95YK+eKCfjm1eZTjGw8tbAx99O9dZAQAAAAAAAAAAAAAA8mLs4N6Gtf99t1iXr163WQsODNCdd3R2aBYPDw+NurOnYT0iOlbdRk7T8nWbctwzPT1D7371nVr3HaeTZy/8o1audMk8ZzXDfeOHGdas1kyNnv6MZn6/LOfnrMTF6+m3PlXfiQ8pJu6vcwU8PNzl6+P4cwRqVK2kj19+zO6YwydP69aBk/ToK+/rwuWr+ZrvwLFQvfTBl2rdb5w6Dp2iRavWc84KXCo9PUMj7ntSW3YfsDvu3Wcf1l0jBrgmVDGUnZ2taU+/rkWr1tsd99DkUXrhYeN18EBubNq5T2cvGu8h1qvzbapYrowLEwGu06ZNG+3ds1uffvqpLmxfoW8m36J1Hz6qiwc2c60MAAAA/iErM1MXD2zWug8f1TeTb9GFHSv16aefas/uXWrdurXZ8QCFhITol19/1YIFC3QoxkNdPz2sB5ec1rqTMUqz5uzv8AAAAM6WZs3SupMxenDJaXX55JCOxHpqwYIFWvfLeoWEhJgdDw5SfE8pAQAADjdw4ECVLFlSMTExN9QyMjIM7zdixAj5+jp+48+nn35aX3/9tZKTk23WIyMjNWjQIN166626++671blzZ9WuXfsfYxISErR792799NNPWrx4sS5dsn0Y2cyZM9W/f3+HPwZnGTlypF577TUdO3bMZj0jI0NTp07V559/rrvvvlt9+/ZV1apV/zEmJiZGmzdv1urVq7VgwQKbz/urr76qTz75RBcuXLihll8jRozQuXPn9OSTTxqOSU5O1ocffqhPPvlEd9xxhzp37qyOHTuqWbNmCggIuGF8enq6IiIidPjwYR04cEAHDhzQjh07nJIfcIasrCzNmjXLsO7l5aVx48a5LlAxNnPmTLv1KVOmuCgJAAAAAAAAAMBZ+rSqpRL+3opNSruhlpFpfFHAwLZ15evl+GVbDw9oo3kbjyo53fYhXlEJKRr/wQq1rlNB47o0Vrv6lVWzfIl/jElISdf+s9e1Zv9ZrdhzWmFRiTZ7vT+lu8a8+5OjH4LTDL61rj74abdOhkXbrGdkZunRb37V7N+OaFyXRurRvKYqlw78x5jYpFRtP3lF6w+e1487Q20+708Pa6evfzmoS5EJN9Tya9CtdXUxIk4v/2B8gF5yulVfrD2gmb8cVJfG1dSufmXdWq+yGlUrowAfrxvGp1szFRWfomOXI3XkQoQOX4jU3jNXnZIfyI0fd4Tq18P2P6f3dHfTl+sO6st1B52e59nh7dS3dZ189XBzs+iL//RW12fmKS75xtcPSYpLTtNdH63SbfUqa0K3xurSuJrKBPn9WU9Nt2r/uetatO2Evt98XGkZ9jfYeHl0RzWo6tjNZ7o0qa5H7rxF7/y4y3DMmv3ntOHIRQ2+ta56t6ytjo2qKND3rw3nsrKydfpqjH7ef1aLtp3QsUtRN533of5t1LlxNYc8hsIuIzNLvxw8r18OnpeH+6+6JaSimtYopybVy6pxtTKqXi7Y5mt+hjVT58PjtP3kFW0/GaZVe88oKdV4PdffTezWROO6NHbo4ygX7K8v/tNLw99apqzsbJtjToRFaeCri9WtSXUNuKWObm9WQxVL/nO9z9WYRK0/eF7Ld52+6euGJN1Wr7JmDGzrkMcAAAAAAAAAAGZo1LGvfANLKCUh9oZaptX4775Nuw2Sp7fjr+PtNv5R7Vn5nTJSbV/HmxQbpTlPjVW1Rm3Upv941WrRXqUr1/zHmLTkBF06vl/Ht/6sIxuWKy7c9ub7Q574ULMfH+Xwx+AsTW8fot/mvK/w8yds1jOtGVr61sPatWyW2gwYr/q39VCJ8lX+MSY5PlbnD23TyR2/6ND6pTaf955Tn9X2JV8p9prt65/zo9ntgxVz5YJ+/vwlwzEZqcnatuhz7Vj6leq07qJazdurRrPbVLFOY3n73XgdrzUjXUmxkbp25piunjqsK6cP6+LRPU7JD+THtsVfaPvirxzWb/uSL3Vo/ZIcjw8qW1F3f7AsV3McWr9EobvsH5rj7uGpbYu/1LbFX+aqd170nPqcGnfu5/R5Crrk+BjtWTlXe1bOlV9QSVVrfIsq1W2qSiFNVLFOYwWWLi8vHz+b902IDv/9tfLUYZ3es1Fn9m1Sdg4OjbNYLBr29KcqW80xm8S5ublp5Atf6cNJnZSaGGdzTGpinL57dqJqNm+ntgMmqk6brgoo+deahYy0VF0+sU8H1i7U3tXzZU23vXbiD33vf0UVajV0SH4AAAAAAAAAAAAAAJbLaQIAAQAASURBVICbGXBHJ5UMDlRM3I17rmRk2N7LR5KG9rldvj7ehvW8enzaBH27eKWSU1Jt1iNjYjXivid1S/NGumv4AHW8pblqVfvnGsSExCTtPXxCK3/boh/XbNTlq9dt9vrs1Sc1ZOpjDn8MzjKs7+166/Nvdfz0eZv1jAyr7n/uTc1csEyThvdXry7tVLVi+X+MiYmL19Y9B7V20w4tWrXe5vP+4iNT9fl3S3Qx7JoTHkN3nb98Vc+98z/DMckpqfr024X6/Lslur1dG3W4pbnat26mpvXrKMD/xvVG6ekZioiO1dHQMzp4/JQOHT+lXQePOiU/kBuLVq3Xus077Y7x9PTQZ3MW6bM5i5ye56VH79WdPTo7fZ6CZuueg/p28Uq7YywWi1b9ulWrft3q9Dz3jh2iaeOGOn2egm73wWOa8tjLubrPJYPf55K059AxNeuZu2suVs3+UJUrlM3VfXJq1qIVdusThxWMc97CrkWoz4TpubrPtQjjPbOuXI/I9fPw1ZvPqk0z1s0WNe7u7po2bZqGDh2qt956S/O/X6AfVsxSYKlyqtWur6o2ba8SlWqqZOVa8vYPMjsuAAAAXCQtKV4xYWcVe+WcLh3aqjNbVygxJkJVqlbT/ffeoxkzZqhsWef8dxqQVxaLRcOHD1fv3r31/vvva97cOVo074SCfL3Uo26wOtUOVs3SPqpRykel/DzNjgsAAIqB6OQMnY9O1bmoVG06E6e1oXGKT0lXg3p19fRz0/XQQw8pIODGfY9QuDn+lC8AAFBseXt7a+TIkfrss89ydb+JEyc6JU+FChX0zDPP6KmnnrI7bseOHdqxY4ckyc/PT6VKlZKHh4fCw8OVnGx7Q9i/mzFjhvr1K1wbA3p4eOizzz5T165dlWVnA759+/Zp2rRpkiQfH58//9AeERGh1FTbi7H/MHToUP33v//VJ5984rjg//LEE08oIyNDzz33nN1xmZmZ+vnnn/Xzzz//eZunp6dKlSqlgIAAJSUlKTY29qaPCSjo1q1bp4sXLxrW77zzTpUp49jDN3GjkydPautW40XDbdq0UZMmTVyYCAAAAAAAAADgDN6eHhp0a119s/5wru43qqNzLn4vX8Jfj9x5i15ZuM3uuD2nr2nP6d83zfHz8lCJAB95uLkpMj5ZyenGm0H94f4+rdSzRS2HZHYVD3c3vTWxmwa+ulhZ2dmG4w6dD9eMWeGaod/k4+mu0kG/H04aFZ+i1IxMu3MMaFNH9/dpqa9/OejQ7H/3YP82ysjM0uuLd9gdl5mVrfWHLmj9oQt/3ubp7qaSAT7y9/ZUUlqG4pPTbvqYALNkZhn/nP4hIzNLp6/GuCCNFJ+c7pA+1coG6cv7emvsez8p3Wr887f9ZJi2n/z90OHSgb4K8vVSSoZVkfEpsmbe/JBFSRrbpZHu6t7MIbn/7fFBt+r0lRgt23XKcExaRqbmbz6u+ZuPS5L8vT1VOtBXqf//cdh7Lf63oe3q6amht+U7d1FkzczSthNh2nbin4dUu7tZFOjrpSBfb2UrWzGJaUpMzdv38aiODfTmhK6OiHuDLk2q6//GdtKTczbaHffr4Qv69fDvv9O8PNxV5v//fo6MT7H7s/Rv9SuX1pyH+8nD3S3voQEAAAAAAADAZB5e3mp2+2Dt+PHrXN2vVZ/RTskTWLq8uk14VGs+t38gwMWju3Xx6G5JkqePn/yCSsjN3UOJMZHKSL35dbydRj+gBu17OSSzq7h7eGjgf9/Wl9MHKNvOdbxhoQcV9vajkiQPLx/5lygtSUqKjZI13f41r0263KlOox7Q9iVfOS74v3QZ97AyM61a99WrdsdlZWYqdOd6he5c/+dt7h6e8g0qKW9ff6WnJislIe6mjwkoKJJioxVx0fgz0dxKjotWclx0jsdn5OFnxd6eAX/ItGY49HHZk5oU75J5CpPk+Bid2LZGJ7at+cft7h6e8gkIko9/kDKtGUpNSlB6SqKyMnO/tsfN3V0D//uumnYb6KDUvytVsZpGvzhTs58YrcwM48+fzx3YpnMHfl+/5l+itHz8g5SRlqrEmAhlZd58bZoktek/XrcNnuKQ3AAAAAAAAAAAAAAAADnh7eWlYX2764t5S3N1v7GD+zglT4WypfXEtAl67t3P7Y7bdeCodh04Kkny8/VRyeAgeXi4KyIqRskpN1+D9PCU0erTtb1DMruKh4eHPnxxhnqOe8Dumqn9R09q//MnJUk+3l4qU6qkJCkyOkapafb3XxjUq6senjxan3+3xHHB/2XG1HGyWq166QP7a0AzMzO1dvMOrd38135Dnp4eKhUcJH8/XyWnpCo2PuGmjwkwS2bWzdfBZWRYFXrO+IwVR4pPTHTJPAVNTtaYZmdnu+x5iIqJc8k8BV1KaqpDv+YpqWm57me15mxtZ27FxifoxzUbDOsVypVWr84FY08pq9Wxr0FWa2au+6VwXlqRVrZsWb355pt64403tGvXLi1cuFA/LFykgyu++XNMQMkyKlGplnyCy8jD21ceXt6yuLmbmBoAAACOkJ2VKWt6mqxpKUqNi1TslbNKjIn8s161WnVNvWu8hg8frjZt2shisZiYFri5wMBAPfvss3rmmWd09OjR3//75vv5WrTkr+uWS/h5q0ZpH5X3d5OPh5u8Pdzk4cb3NgAAyDtrVrbSrFlKtWbpelKWzkelKjY57c96g3p19dCMaRo2bJgaNWrE++oizMPsAAAAoGiZOHGiPvvssxyPr1evnm67zXmLXZ588kkdOXJE8+bNy9H45ORkJSfffCPXP4wfP15vvPFGXuOZqlOnTnrllVf01FNP5Wh8amqqLl26lKOxd9xxh7777juX/IfEs88+q2rVqmnatGlKSUnJ8f0yMjJ0/fp1Xb9+3YnpANeaOXOm3fqUKWxE6Qo8DwAAAAAAAABQfIzq2FDfrD+c4/F1KpZUm5CKTsvz0IA2On45Sou3n8zR+OR0q5Kjc75ZyIgODfT8yMK1odIf2tWvrKeG3qZXFm7L0fjUjEyFReXsa9OlcTX97z+9XPL56H8HtlWV0oGaMes3paTnfFOLjMwshcfl/LNwAM7RrWl1fXVfb03+eJUyMm++aVFUQoqiEnK+FkKShrarp3cn3Z7XiDfl5mbR5//5/fDjZbtydmhnUlqGktIycj3X2C6N9M6kbixkz6XMrGzFJqUpNint5oMNWCzSjIFtNWNQW6d+/e/u0VxZ2dl65rtNys6++fh0a6au5OK9yx9a1Cqv7/97p0r4++QhJQAAAAAAAAAULK36jNaOH7/O8fiy1UJUvfEtTsvTddwjun72uA6sW5Sj8RmpyYpLzflnly17jVTvaS/mNZ6pajVvrx53P601n7+co/HW9FTFhYflaGxIm64a8fwXLvkc5faJM1SifBX9+PajykjL+WdXmdYMJUaHq3geYQIAOZdpzVBSbJSSYqPy1ccvqKSGP/OZ6rfr6aBk/1S37e0a/eLXmvfcJGVab74GIC+PqXmPYRo04728RgQAAAAAAAAAAAAAAMizsYP66It5S3M8vm7Narq1RWOn5Zlx73gdPXVWC35al6PxySmpSk5JzXH/MQN76f9m/Cev8UzVoU1zvfDQ3Xru3c9zND41LV2Xr+bsTJLb27fRrLefd8n6zCfvm6SqFctr+gtvKyU15/tDZGRYdT0y2onJAADInwU/rVNqWrphfdygPnJ3d3dhIsB8FotFbdu2Vdu2bfX2228rJiZGp0+f1qlTp/78/6joaCUnRys1LlWZWTffow4AAAAFm7ubm3x8fORXwlela9VVyPC+qlOnjkJCQlSnTh2VLFnS7IhAnlgsFjVu3FiNGzfWiy++qISEBJ05c0anTp36879xrl+/poSUFEWkpMhqzfk++gAAAP/m4eUhH19f+fj6qkX5Chr2/99Th4SEqHbt2goMDDQ7IlzEw+wAAACgaLnlllvUsGFDHTt2LEfjJ06c6NxAkr7++mulpKRo6dKcL2bOiccff1yvvvpqoT4A7sknn1RcXJzeeOMNh/UcN26cvvzyS3l5eTms581MmDBBbdu21YQJE7Rr1y6XzcsHEihIIiMjtWzZMsN69erV1b17dxcmMpadna24uDjDelBQkEqXLu3CRI6TkZGhb7/91rDu7++vkSNHujARAAAAAAAAAMCZWtauoHqVS+lkWM42qxnVsYGTE0kf3t1dqRlWrdxzxqF9p/drpWeGtS/Un48+NKCN4lPS9OGKvQ7rObx9fb03+XZ5ebhuk4eRHRuqVe0Kuu/ztdp3NmcbPzlCCX8fl80FFGV9WtfWj08N0aQPVyo8LucHD9+MxSL9d2BbPTaordNfqz3c3fTV/b1V/8fSemvpTmVlZzu0v7enu14Y2UF392ju0L5xyfY3o6teLtih8xVWtSqU0NsTu6pTo2oumW9qzxaqVjZY93++9qbPUV6M7dJIr47tLD9vT4f3BgAAAAAAAAAzVG3YSuVq1Ff4+RM5Gt+q9ygnJ5KGPvmxMtJSdXTTCof27TzmQfWc+lyh/py667hHlJoYr43ffeCwni16jtCQxz+Qh6frruNt1XuUqjZspYWv/EeXjjvuM/eb8Q0s4bK5ABQs2dnZSk2MN6x7+wfKP5hr/f/QoENvDXz0bQWXreTUeRp16qu7P1yuuc9MUGJ0uMP6WiwWdZv4mLrf9Xih/r0PAAAAAAAAAAAAAAAKrzbNGqpBnRo6fvp8jsaPHdzHuYEkff7aU0pJTdPydZsc2vfRu8fqpUenFup1GjPuHa+4hCS98+Vch/UcfWcvffp/j8vLy3V7E4wd3EdtmjXSlMdf0Z5DOTvjxxFKBHFAJYDCLS4+wbDm7u6uqhXLuzAN/m3Wwp8MaxaLRROG9nNhGqBgKlmypNq0aaM2bdqYHQUAAAAA8iUwMFDNmzdX8+bNzY4CAACAIszN7AAAAKDomThxYo7Gubm5ady4cc4NI8nb21tLlizRW2+9JQ8Pj3z3q1Gjhn766Se9/vrrcnMr/G+nXn/9dc2aNUvBwfk7YC44OFiff/65vv32W3l7ezsoXc7Vr19fO3bs0LfffqvatWs7bZ7g4GBNnjxZGzdu1JIlS5w2D5Bbc+bMUXp6umF90qRJBeY1a//+/YqNjTWsz5gxQ4GBhXNR/ooVK3T9uvEhyMOGDVNQUJALEwEAAAAAAAAAnG1kx4Y5GudmsWh4+wZOTiN5e3po9oP99MLIDvJwz/9nA9XKBOm7R/rruREd5OZWeDdU+sNzIzro43vuUJBf/g6pDPLz0juTuunTe3vK2zP/n0PnVkilUlrzwgh9OrWHapbL32e99gT5eWlM50Za/vRQzX6wr9PmAYqbtnUracP/jdaw9vUd0q9e5VJa+uQQPT74VpdtfmexWDRjUFutfHaYmtcs57C+tzetrg2vjNbdPZo7rKckZWVla9uJMMN6p0ZV1a5+ZYfO6SilAn3liqe1Qkl/vTKmkza/OkadGlVz/oR/07tlLW16dYwGtq3rsJ4hlUpqwYw79f7k7vLzdt3mhwAAAAAAAADgCq36jMrROIubm1r0GuHkNJKHl7fGvTpHff7zktzc8//5acmK1TThjfnqPe2FAnNNXH70nvaChj39qXwC8nddmU9AkAbNeE8jnv2fPLxcfx1vuep19Z8v1mn4M5+pdOWaTpvHJyBIrfuN0z0fr9C4V+c4bR4ABduV0ENKTYwzrHcaNV3efgXzWuRbBkxQifJVnD6PxWJRSJuuuuejFZrw+jwFl63k9DklqUbTW/XgrM1q0XO4Q/qVq1FfUz5YrjsmP1GoD/wDAAAAAAAAAAAAAACF39jBfXI0zs3NTaPv7OXkNJK3l5cWfPKaXn38Pnl4uOe7X/UqFbX48zf1yoxpRWJ95iszpunL159WcGBAvvoEBwbo45ce08y3npW3V/72JMqLerWra9PCLzTzzWdVq5rz9r0IDgzQxKH9tO67T7Tgk1edNg8AOFtUTJwOnzxjWB83qLdqOvH1FPYdOBaqA8dCDesdb2mu2tWdv84WAAAAAAAAAAAARYfrT4UCAABF3rhx4/Tkk08qMzPT7rg77rhDlSu7bjHSf//7Xw0ZMkRvvfWWvvnmG6Wmpubq/vXr19f999+vu+66S76+vjfUjR5LxYoV85TXlSZMmKAePXrotdde09dff62kpKQc3zc4OFj33HOPHnnkEVWoUMGJKW/OYrFo3LhxGjNmjFavXq1Zs2bp559/VmJiYr56Nm7cWLfffru6d++ubt262Xz+AbOVKVNGzz//vGH97rvvdmEa+9avX29YK1++vB5++GEXpnEsDw8Pu8/D8OGO2WgUAAAAAAAAAFBwDG9fX6/8sFWZWdl2x3VpXE0VS+VvI5/cuL9vK/VvU0cfr9qr+ZuOKTXD/ue3/xZSqaSmdG+m0Z0bydfrxmVmFUvafizlS/jnKa8rjezYUF2aVNcHy3dr3qZjSkrLyPF9g/y8NL5LE03r3cL0x2qxWDS8QwMNbVdfvxw6r+83HdP6wxeUlJrzx3NjT6lBldLq2LCqOjeupo4Nq9p8/gHkX7lgf312b09N7dlcn63er+W7TikjMytXPZrWKKd7ejTTkNvqydMBG+nlRZuQilr34kit3ntWX/1yUJuPXVK2/V+JN/D39lTPljV1T4/mal3HOetsDpy/rrjkNMP6s8PbO2VeR3hpdEdN79dK206Eaevxy9p16qpOhkUr3Zq73+22BPh4qUvjqhrarr56tKgpL5O+jySpculAfXV/b93Xp6W+WndQy3aG5vr9i5vFonb1K+uu7k3Vt3VtuReBDSEBAAAAAAAAwJaWPUdozecvKesm1/GGtO6q4LKVXJRK6jT6ATXuMkCb5n2oPavmyZqeu+t4y1avq3aDp6h1v7Hy9L7xOs4gg8cSVNrca1tzolXvUQpp01Ub5r6nPSu/U3pKzq/j9QkI0i0DJqjjiPsUWLq8E1PenMViUcteI9W8x3CF7linvavm6+TO9UpPyd91vOVrNVDtVp0V0rqzarfqZPP5B1C8nN670bAWUKqcOo6Y5sI0uTP4sfclSdfPHtfJHb/o3MFtunxivxKirue79++vmQ3VqFM/Nb9jiMpWC8l3z7wILFVOI579XO2HTdOWBZ/o8G/LlGnN3ZqlynWbqd2wqWp+x1C5e3g6KSkAAAAAAAAAAAAAAEDOjb6zl5575/ObnrNye/s2qlyhrItSSQ9PHq1BPbrovZnz9O3ilUpNS8/V/evVqq57xw7RhKH95OvjfUO9Unnbj6VC2dJ5yutKYwf30e0dbtFbn8/Rt4tXKik5Jcf3DQ4M0F0jBmj6pJGmP1aLxaLRA3tp5IAeWrNxh+YsXaV1m3coMSnnj8dWz0Z1a6nLba3U7bY26nJbK5vPPwAUNht27FW2wQZHPt5eenr6ZBcnwt8lJiXr6fvvMqzf3uEWF6YBAAAAAAAAAABAUWDJNvqEEAAAOM1nn32mBx98UOnpuVu0CseJiYnRb7/9pg0bNmj37t2KiIhQVFSUEhIS5OPjo8DAQFWpUkX16tVTq1at1KNHDzVq1Mjs2C6RnJyslStXasOGDTpw4IDOnz+vmJgYpaWlyc/PT8HBwQoJCVHTpk11xx13qHv37vLx8TE7tqG0tDRt27ZNu3fv/vPxXL58WXFxcUpJSVF2drYCAwP//F+5cuVUr1491a9f/8/nv2xZ1y1uR8E3a9YsTZo0yWbt+eef1wsvvODaQIVQz549tXbtWpu1jz76SPfff7+LE8GWDRs2qGvXrjZrnTt31oYNG1wbKJ+8vLz0wQcfaNq0grvhLgAAAAAAAIAb9ezRQ75x5zXzgT5mRynUYpNSteXYZW09fln7z11XVHyKohNTlZiaLh9PD/n7eKpSqQDVqVhSzWqUU9cm1VW/SsHfHMkRktMytO7AeW09fllHLkboYmS84pLSlJaRKV9vDwX5eqtWhRJqVLWMOjeuqs6NqsnHy8Ps2IbSMqzadeqq9p+9riMXI3QpIkFXYhIUn5yu1HSrsiUF+HgqwMdLAT5eKhPkqzoVSyqkUsk/n/8yQX5mPwwUIPM3HdMDX66zWZsxqK0eH3yrixMVXQkpadpw5KK2Hg/TictROhceq/jkdCWnZcjLw10BPp6qUDJA9SqXUstaFdS9eQ3VKl/C7Ng3uB6bpA1HLmpn6BWFXonWxYh4JaT8/jjc3dzk5+2hcsH+qlY2SE2ql1XrOhXUqVE1+Tr5tfX95bv1ysJtNmv929TRN9P7OnV+R8uwZir0SrSOXozUmWuxCotKUFh0gq7GJCkhJV0p6RlKSbMqMytb3p7u8vHyUOlAX5Uv4a+a5YPVoEppNa9ZXq1qV5CHu5vZD8empNQMbTl+SVuOX9bJy9E6ez1WsUmpSkrNULYkH08PlQnyVZXSgWpQpbRa1q6gLo2rqWyw+b/HWjz8tS5FJtis7Xt3kqqVDXJpnskfrVJKcA2tMVirAQAAAAAAAOCfHn/8cc36frEembfH7CiFWnJ8rM7u36yz+7fo8vH9SoqNVFJctNJTEuXh5SNvvwAFl62kMtXqqHK95qrbpqvK12pgdmyXSE9N1olta3V2/xZdPX1YMVcvKSUhVtaMNHl6+8knIEhlqtRShdqNFNKmi+q07iJP74J7Ha81PU0XjuzS5eP7dOXUYcVcu6i48CtKTYqXNS1V2dnZ8vYL+PN//iXLqmy1Oipbra7K/v/nP6BkGbMfBgqQPavmadGr99ms3T7pcd0x+QkXJ4IZZj4yRKd2/WqzNuDhN9RuyD0uTpR/sdcu6fLJA4q4eEoxVy4q5tpFxYaHKS05UekpScpITVZWVqY8PL3l6e0jv6BSCihVViUqVFXZanVVsU5DVW9yq/yDS5n9UG6QmhSvU7s36Oz+Lbp+7oSiLp9ValK8MlKT5e7hJW+/AAWVrahyNeqpaoNWqnfbHSpTpZbZsSVJZ/Zt0ZfT+9us1WzeXlM/XuHiRNK7o1tr4sgheuONN1w+NwAAAAAAAAAAAAAAznD16lVVqlRJS794S726tDM7TqEWExevjTv2adOu/dp7+Lgio2MVHRuvhKRk+Xh7KdDfT5XKl1XdWtXUolE9de9wixqGFIx1Gs6WnJKq1Ru2afPO/Tp44pQuXL6q2PgEpaVnyM/XW0EBAapTo4oa16uj29u3Ubd2reXj7W12bENp6enase+w9hw+oUPHT+lC2FWFXYtQfEKiUtLSfj9nxd9PAf5+CvT3U9nSJVW3ZjXVrVVddWtWU4vG9VS2VEmzHwYKkDlLVuqeJ161WXv6/rv0zPTJLk4E5M39z76pmQuW2aw9eNcovf4E590Af7hw+arqdxtqs1atcgWd/G2xS/P8vGGbBt0zQ1euXFHFihVdOjcAAAAAAAAAACi8Cu4pUQAAAE5UsmRJDR48WIMHDzY7SoHj5+enYcOGadiwYWZHcQhvb2917dpVXbt2NTsKAElpaWnasmWLzVrNmjU1depUFycCAAAAAAAAAKDoK+Hvo35t6qhfmzpmRylw/Lw9dWfbEN3ZNsTsKA7h7emhjg2rqmPDqmZHAZBLgb7e6t8mRP3bFO7Xo/Il/DWiQwON6FCwDk/eePSizdvd3Sx6aljh27zR08NdjaqVVaNqZc2O4jT+Pp7q2aKWerYoHhs9AgAAAAAAAEBR4xdUQo0791fjzv3NjlLgePn4qWm3gWrabaDZURzCw8tbtVt2VO2WHc2OAqCIsKan6fyhHTZrpSpWV9s7J7k4kWOUqFBVJSoUzTU9Pv5BatJlgJp0GWB2FAAAAAAAAAAAAAAAgCKtZHCQBvbsooE9u5gdpcDx8/XRkN7dNKR3N7OjOIS3l5c639pKnW9tZXYUAChQft222+btQQH+mjF1nIvTAAAAAAAAAAAAAHA2N7MDAAAAAACKj+3btys5Odlm7aWXXpKnp6eLEwEAAAAAAAAAAAAAirLUdKt2n7pqszayY0OFVCzp4kQAAAAAAAAAAAAAACMXjuxWRqrta5HvmPKk3D24FhkAAAAAAAAAAAAAAAAAAKC4uXD5qs5dumKz9vCU0SpdMtjFiQAAAAAAAAAAAAA4m5vZAQAAAAAAxccvv/xi8/YmTZpo9OjRLk4DAAAAAAAAAAAAACjqdoZeUWpG5g23+3i66/HBbU1IBAAAAAAAAAAAAAAwcnrPBpu3V6jdUM3uGObaMAAAAAAAAAAAAAAAAAAAACgQft222+bt5cuU0gMTR7g4DQAAAAAAAAAAAABXcDM7AAAAAACg+Pjll19s3v7qq6/KzY3/RAUAAAAAAAAAAAAAONbGoxdt3n5X92aqVCrQxWkAAAAAAAAAAAAAAPac3rPR5u0973mWa5EBAAAAAAAAAAAAAAAAAACKqV+37bF5++PTJsjfz9fFaQAAAAAAAAAAAAC4gofZAQAAAACgqPj444/1/fff2x0zYcIEPfnkky5KVLDExcVpz54bF6u2b99e/fr1MyFR8bVr1y6NHz/e7pjk5GQXpQEAAAAAAAAAAEBhNHPdQS3dEWp3zMgODfTQgDYuSgTYtunopRtuC/T10kP9W5uQBoXdoNcW62pMkt0xN6sDAAAAAAAAAAAgb7Yv+VKH1i+xO6Zl75HqOu4RFyWCo6Umxins5P4bbq/epK0atO9lQiIUZpeO7dUPr0yzOyY9leupAQAAAAAAAAAAAAAAABRv/5u7WAtX/mJ3zNhBvTXjXvvnWwDOlJ2drY079t5we40qlTRl5EDXBwJMFnYtQn0mTLc7JsNqdVEaAAAAAAAAAAAA5/EwOwAAAAAAFBVRUVGKioqyO+b69esuSlPwbNiwQZmZmTfc/vrrr5uQpnhLTk7WyZMnzY4BAAAAAAAAAACAQiw6MVXRial2x0TEc4AdzBWblKpD5yNuuP3+Pq1UKtDXhEQo7M6Hx+lSZILZMQAAAAAAAAAAAIql5LhoJcdF2x2TGH3j54MoPM7s36osG9ci9773eRPSoLBLT01RxMVTZscAAAAAAAAAAAAAAAAAgAItKjZOUbFxdsdcj7K/fhNwtsMnTisiOvaG2597cIo8PTmOFcWP1WpV6LmLZscAAAAAAAAAAABwOjezAwAAAAAAiodffvnlhtv69u2rDh06mJAGAAAAAAAAAAAAAFDUbT52SVnZ2f+4rVywn+7t1cKkRAAAAAAAAAAAAAAAI6f3bLjhtvrteqhGs9tcHwYAAAAAAAAAAAAAAAAAAAAFwq/b9txwW+N6tTWi/x0mpAEAAAAAAAAAAADgKm5mBwAAAAAAFA/r16//x7/d3Nz06quvmpQGAAAAAAAAAAAAAFDUbTp66YbbHrnzFvn7eJqQBgAAAAAAAAAAAABgz5m9m/7xb4ubm3re86xJaQAAAAAAAAAAAAAAAAAAAFAQbNi+54bbXnxkqtzcOIoVAAAAAAAAAAAAKMo8zA4AAAAAACgejh07ZnYEAAAAAAAAAAAAAEAx8tbEbnprYjezYwAAAAAAAAAAAAAAcuCRuTvMjgAAAAAAAAAAAAAAAAAAAIAC5sev3jE7AgAAAAAAAAAAAAATuJkdAAAAAAAAAAAAAAAAAAAAAAAAAAAAAAAAAAAAAAAAAAAAAAAAAAAAAAAAAAAAAAAAAAAAAAAAFG8eZgcAAAAAgMJk4sSJmjhxotkxgHzp0qWLsrOzzY4BAAAAAAAAAACAAm5Up4Ya1amh2TEAoMDY/95dZkcAAAAAAAAAAAAo0lr3Ga3WfUabHQNAEVC7ZQe9viXG7BgAAAAAAAAAAAAAAAAAYLpxg/tq3OC+ZscAADhI9SoVlRK61ewYAAAAAAAAAAAATudmdgAAAAAAAAAAAAAAAAAAAAAAAAAAAAAAAAAAAAAAAAAAAAAAAAAAAAAAAAAAAAAAAAAAAAAAAFC8uZkdAAAAAAAAAAAAAAAAAAAAAAAAAAAAAAAAAAAAAAAAAAAAAAAAAAAAAAAAAAAAAAAAAAAAAAAAFG9uZgcAAAAAAAAAAAAAAAAAAAAAAAAAAAAAAAAAAAAAAAAAAAAAAAAAAAAAAAAAAAAAAAAAAAAAAADFm5vZAQAAKK6ys7PNjgAAAFBs8N4LAAAAAAAAKLz4+x4AAACQd7yfBgAAAAAAAPKAv6sBAADALLwXBQAAAAAAAAAAAAAUUXwkDgAAABRf/PcAAAAAAAAAAADICzezAwAAUBx5eXnJarVy6BEAAIALZGVlyWq1ytvb2+woAAAAAAAAAHLJy9tLGZlZZscAAAAACq30zCx5+/iYHQMAAAAAAAAoNLy8vJRptZodAwAAAMWUNSODa6IBAAAAAAAAAAAAAEWKl5eXJCmD9ZkAAABAsZWekSFJrJMFAAAAAAAAAAC54mZ2AAAAiiOf/3/QUWpqqslJAAAAir4/3nP5cNgkAAAAAAAAUOj4+PgqNSPT7BgAAABAoZWansnn5QAAAAAAAEAu+Pj4KCMtxewYAAAAKKYy0lL4jBcAAAAAAAAAAAAAUKT88Tl4SlqayUkAAAAAmOWP/x5gnSwAAAAAAAAAAMgNN7MDAABQHPn5+UmSEhISTE4CAABQ9CUmJkqSfH19TU4CAAAAAAAAILf8/PyUmGY1OwYAAABQaCWlW/m8HAAAAAAAAMgFPz8/paUkKTs72+woAAAAKGays7OVlpLEZ7wAAAAAAAAAAAAAgCLFx8dHFotFiYnJZkcBAAAAYJKkpBRZLBZ5e3ubHQUAAAAAAAAAABQibmYHAACgOKpevbok6fz58+YGAQAAKAbOnTsnSapRo4a5QQAAAAAAAADkWvXq1XUpMsHsGAAAAEChdTEins/LAQAAAAAAgFyoXr260lKSlRQbaXYUAAAAFDOJMRFKT03hM14AAAAAAAAAAAAAQJHi7u6uKpUr60LYVbOjAAAAADDJ+ctXVLVKFbm7u5sdBQAAAAAAAAAAFCJuZgcAAKA4qlOnjiTp9OnTJicBAAAo+v54z/XHezAAAAAAAAAAhUdISIiuRccrKTXD7CgAAABAoZOYmq7rMQkKCQkxOwoAAAAAAABQaPzx97Soy2dNTgIAAIDi5o/3oHzGCwAAAAAAAAAAAAAoakLqhujMxTCzYwAAAAAwyZmLYQqpyxpZAAAAAAAAAACQO25mBwAAoDgKCgpSuXLldOrUKbOjAAAAFHmnTp1S+fLlFRgYaHYUAAAAAAAAALlUp04dSdK567HmBgEAAAAKoXPX4yT99b4aAAAAAAAAwM3Vrl1bkhR5+azJSQAAAFDc/PEetFatWiYnAQAAAAAAAAAAAADAserUCdGZC5fNjgEAAADAJGcuXFadOiFmxwAAAAAAAAAAAIWMm9kBAAAorkJCQnT69GmzYwAAABR5p0+fVkgICywBAAAAAACAwuiPv+2dC481NwgAAABQCJ27HitJfGYOAAAAAAAA5IKfn58qVqqsqMtnzY4CAACAYibq8llVqlxFfn5+ZkcBAAAAAAAAAAAAAMChQkJCdObCZWVnZ5sdBQAAAICLZWdn68yFy+yDBAAAAAAAAAAAcs3N7AAAABRXdevW1eHDh82OAQAAUOQdOXJEdevWNTsGAAAAAAAAgDwoXbq0SpYI1rFLUWZHAQAAAAqd45ejVKpkCZUuXdrsKAAAAAAAAEChUq9uXV0/e8zsGAAAAChmws8d55poAAAAAAAAAAAAAECRVLduXSUmJeti2DWzowAAAABwsYth15SUnMI6WQAAAAAAAAAAkGtuZgcAAKC46tmzpw4ePKhz586ZHQUAAKDIOnv2rA4ePKiePXuaHQUAAAAAAABAHlgsFvXs1Uur9503OwoAAABQ6Kzad049e/UyOwYAAAAAAABQ6PTq1VOndv+m9JQks6MAAACgmEhLTtSp3b+pdy+uiQYAAAAAAAAAAAAAFD2dO3eWl5eXlv+yyewoAAAAAFxs2bqN8vb2VufOnc2OAgAAAAAAAAAAChk3swMAAFBc9e3bV76+vlq4cKHZUQAAAIqshQsXytfXV3379jU7CgAAAAAAAIA8Gj58hI5cuK7TV2PMjgIAAAAUGqeuxujohXANHz7C7CgAAAAAAABAoTNs2DClp6boxLa1ZkcBAABAMXFi+1qlp6Zo2LBhZkcBAAAAAAAAAAAAAMDhgoOD1atXTy1e/ZvZUQAAAAC42OLVv6lXr54KCgoyOwoAAAAAAAAAAChk3MwOAABAcRUQEKA+ffpo4cKFZkcBAAAoshYuXKi+ffvK39/f7CgAAAAAAAAA8qhXr14K8PfX8l2nzI4CAAAAFBrLd55SgL+/evbsaXYUAAAAAAAAoNCpVauWWrRspcMblpkdBQAAAMXEkd+WqWWr1qpZs6bZUQAAAAAAAAAAAAAAcIphw4Zr5/7DunT1utlRAAAAALjIxSvXtOvAEQ0bNtzsKAAAAAAAAAAAoBByMzsAAADF2bBhw7Rnzx6FhoaaHQUAAKDICQ0N1d69ezVs2DCzowAAAAAAAADIB19fX/Xr309Ldp5WVla22XEAAACAAi8rK1tLdp5S/wH95evra3YcAAAAAAAAoFAaMXyYTm5fq5SEOLOjAAAAoIhLSYjTie1rNWI410QDAAAAAAAAAAAAAIqu/v37y8vLSwtX/mJ2FAAAAAAusnDlenl7e6t///5mRwEAAAAAAAAAAIWQm9kBAAAozvr3768qVaroscceMzsKAABAkTNjxgxVqVJF/fr1MzsKAAAAAAAAgHyaNu0/OnEpQgu2HDc7CgAAAFDgfb/lmE5ejtS0af8xOwoAAAAAAABQaI0bN04e7m765evXzY4CAACAIm7dzNfk6eGusWPHmh0FAAAAAAAAAAAAAACnCQ4O1pgxY/TOF98pKibO7DgAAAAAnCwyOlbvfDFXo0ePVlBQkNlxAAAAAAAAAABAIeRmdgAAAIozPz8/vfvuu1q2bJlWrVpldhwAAIAiY+XKlVq+fLnee+89+fn5mR0HAAAAAAAAQD516tRJo0eN0os/bFNcUprZcQAAAIACKzYpVS/9sF1jRo9Wx44dzY4DAAAAAAAAFFqVKlXSC88/r+1LvtTV00fMjgMAAIAi6sqpw9qx5Eu9+MILqlSpktlxAAAAAAAAAAAAAABwqtdff12Z2dLz735udhQAAAAATvb8u58r2+Km119/3ewoAAAAAAAAAACgkLJkZ2dnmx0CAIDiLDs7W3fccYfOnz+vI0eOyMfHx+xIAAAAhVpqaqoaNWqkWrVqae3atbJYLGZHAgAAAAAAAOAAV65cUb26dTWyXR29Pr6L2XEAAACAAunx2b/phx1ndTI0VBUrVjQ7DgAAAAAAAFCopaenq0nTZsrwKaF7Pl7FNSoAAABwqOzsbH1xfx95pcXp8KGD8vT0NDsSAAAAAAAAAAAAAABO9/HHH2v69OnatPBLtW7awOw4AAAAAJxg98Fj6jz8Hn300Ue67777zI4DAAAAAAAAAAAKKTezAwAAUNxZLBZ9/PHHunjxoqZOnarMzEyzIwEAABRamZmZmjp1qi5duqSPPvqITe8BAAAAAACAIqRSpUp68aWX9PX6Q1q6I9TsOAAAAECBs3RHqL759bBeePFFVaxY0ew4AAAAAAAAQKHn5eWlTz/5WOcO7tC6r15Vdna22ZEAAABQRGRnZ2vdV6/q3MEd+vSTj+Xp6Wl2JAAAAAAAAAAAAAAAXOLee+9Vs2ZNNem/L+nK9Qiz4wAAAABwsCvXI3TXjJfVrFlT3XvvvWbHAQAAAAAAAAAAhZib2QEAAIBUv359ffvtt5o7d64mT56szMxMsyMBAAAUOpmZmZo8ebLmzp2rb7/9VvXr1zc7EgAAAAAAAAAHe/DBBzVm9Bjd+781Wroj1Ow4AAAAQIGxdEeo7v3fGo0ZPUYPPvig2XEAAAAAAACAIuP222/Xm2++qV9nv611M19Tdna22ZEAAABQyGVnZ2vdzNf06+y39eabb6pbt25mRwIAAAAAAAAAAAAAwGU8PDy0aNFipWVmqdf46bpyPcLsSAAAAAAc5Mr1CPUaP11pmVlatGix3N3dzY4EAAAAAAAAAAAKMQ+zAwAAgN+NHDlSkjRmzBhJ0ldffSUPD35VAwAA5ITVatWUKVM0Z84cfffdd3++twIAAAAAAABQtLi7u+ubWbMkSff+b54kadCtdU1MBAAAAJhv6Y5Q3fu/NRo9arS+mTWLDYkAAAAAAAAAB5sxY4Yk6bHHHpOys3XHlKdksVhMTgUAAIDCKDs7W+u+elW/zn5bb7755p/vNQEAAAAAAAAAAAAAKE5q166t337boK5du6jX+OlaPftDVa5Q1uxYAAAAAPIh7FqEek+YrlRrln77bYNq165tdiQAAAAAAAAAAFDIWbKzs7PNDgEAAP7y/fffa8yYMWratKk++eQTtWvXzuxIAAAABdrWrVt133336fDhw/ruu+80cuRIsyMBAAAAAAAAcLLMzExNmjhRc+bO1fAODfT8iPYqX8Lf7FgAAACAS12PTdIL32/Rwq0nNG7sWH0za5bc3d3NjgUAAAAAAAAUWW+99ZYee+wx1WnZUf0fekPlazUwOxIAAAAKketnj2v5+4/pzL4tevPNNzVjxgyzIwEAAAAAAAAAAAAAYKozZ86oa9cuSoyP14uP3KO7hg/gemkAAACgkMnMzNTMBcv1wntfKCAoSL/9tkG1a9c2OxYAAAAAAAAAACgC3MwOAAAA/mnkyJHavn27PDw81L59e02aNEnh4eFmxwIAAChwwsPDNWnSJHXo0EGenp7asWOHRo4caXYsAAAAAAAAAC7g7u6uWbNn66uvvtL6Y9d02+Nz9fma/bJmZpkdDQAAAHA6a2aWPl+zX7c9Ple/nQjXV199pVmzZ7PRKAAAAAAAAOBkM2bM0M8//6zs+Gv68K5OWvnxs0pLTjA7FgAAAAq4tOQErfz4WX14VydZEsK1Zs0azZgxw+xYAAAAAAAAAAAAAACYrnbt2tq7d58GDh6i6c+/rY5D79aug0fNjgUAAAAgh3YdPKqOQ+/Wgy+8rUFDhmrv3n2qXbu22bEAAAAAAAAAAEARYcnOzs42OwQAALhRZmamZs6cqSeffFJJSUnq3bu3hg0bpv79+yswMNDseAAAAKZISEjQTz/9pIULF2r16tXy9/fXa6+9psmTJ3PIJAAAAAAAAFBMRUdH6+mnn9bnn3+uciUC1K9VTQ24JUS31qskdzc3s+MBAAAADpGZlaUdJ69o2c5TWrH3rCLikjR16lT93//9n0qVKmV2PAAAAAAAAKBYSUtL0zvvvKOXX3lFcvNQg/a91LjrQNW9pZs8vX3MjgcAAIACICMtVaG7ftXhX5fqxLY1UpZVzz37rB555BF5e3ubHQ8AAAAAAAAAAAAAgAJn+/btuu++/2j//gNq1bShhvTuqsE9u6p6lYpmRwMAAADwNxcuX9Xin3/Vkp83aO+hY2rRork+/fQz3XrrrWZHAwAAAAAAAAAARYwlOzs72+wQAADAWGRkpGbPnq0ffvhBu3btkre3t3r27KkWLVooJCREISEhqlOnDocrAQCAIic6OlqnT5/WqVOndOrUKe3fv19r1qxRWlqabrnlFg0fPlwTJkxQmTJlzI4KAAAAAAAAoAA4ePCgZs+erYU/LNDlsCsqXzJQ3ZtUVUilUqpVoYRqlS+hGuWC5ePlYXZUAAAAwK7UdKvOh8fp7LVYnb0eq1NXorXu0EWFxyaqapXKGjpsuCZOnKimTZuaHRUAAAAAAAAo1i5evKhZs2ZpwQ8LdezoEfn4B6rurd1VoVZDlalSW6Wr1FKZqrXk7RdodlQAAAA4UVpygiIvnVXU5bOKvHxG184eU+iOX5SalKCGjRprxPBhmjRpkqpWrWp2VAAAAAAAAAAAAAAACrTMzEwtWrRICxZ8r9Wrf1ZqaqpaNW2ojm2aqU71qqpdvYpq16iiyuXLys3Nzey4AAAAQJGWlZWlsOsROnP+ss5cuKzTFy5p8+6D2nvomHx8fNS7d2+NGDFCQ4cOlbu7u9lxAQAAAAAAAABAEWTJzs7ONjsEAADImfPnz2vRokX66aefdOLECYWHh/9ZK1mypIKDg+Xj4yMfHx9ZLBYTk+L/sXdfcXbW5d6H77UyqYSSEGBSBEKz708SA4hssYEKFqSllzUYI4IgqAgISAmCgFIEFEQyJJNMyoAgCEgvRpAkJKEI0kIzEBQIJSSTac97sJW9X2kpM/Nf5bpO18n3YGbNwfPcv6G0tbS0REREVZV/zMva83MDGy7LsmhsbIzGxsZ47bXXYsWKFW99tuWWW8aHPvSh+PrXvx4HHnhgbLPNNglLAQAAAIBi1tbWFvfee280NDTEbbfcHE88uTTeXLUqIiJyuVxsuVnv6NW9a3TvWhVdq/LhySr8j7a2tmhpbY2qLl2MjwEdyvcNvF0WEc0tbbGmuSVWrWmOf7y6Mv79mv9GvXrFDttvF5/fc6846KCDYtddd/W7AwAAAABF6JFHHomGhoa47vob4rHHHotXV7zy1mcb99k8uvfqHVXdekRV125ugKEMNP/rprSrm1LWgZ8bKB9ZlkVLc1O0NDXGmlUr440VL7/12WZ9+sZOO+0UX9ln7zjooIPiwx/+cMJSAAAAAAAAAChdb7zxRvzhD3+IK664IpYsXhxPP/NMtLW1RUREj+7do9/mfaJn9+7Ro3u36NLF/TV0ltbWtmhtbYmqqirbB0CHamtri5aWlujSpcrfeuhEra1t0bimKVavWRMvvbwiGtesiYiIfD4f226zTQwZOjQOPPDA+OpXvxobb7xx4loAAAAAAKDc5bJ//9cGAKDkvP766/HEE0/E448/HkuXLo2VK1dGY2NjNDY2pk6DkvXqq69GfX197LXXXrHjjjumzqGEPP7443HzzTfHmDFjYrPNNkudAyWrR48e0aNHj+jdu3dst912seOOO8YOO+wQm2yySeo0AAAAAKBEZVkWy5cvf+vZ6nPPPRerV6+OxsbGaG5uTp0HReGf//xnXHnllfHRj340Pv3pT6fOASrAXXfdFQ8//HAccMABscUWW6TOgaLQtWvX6NGjR/Ts2TM+8IEPvPW8vLq62j9qBwAAAIAS9Morr8Tjjz8eTzzxRDz11FOxatWqaGxsjDX/GiQHSpdbZNaXW2QoL927d48ePXpEr169YvDgwbHDDjvEjjvuGH379k2dBgAAAAAAAABlqampKZ566qm3doReeeWVt3aE2traUudBRbBTBHQ2O0XQ+fL5/Fs7SH379n1rB2nw4MHRrVu31HkAAAAAAECFyWVZlqWOAACAYnH88cfHRRddFMuXL48ePXqkzqGErF69Ovr37x/f/e5347TTTkudAwAAAAAAAGvl1VdfjWHDhsXmm28e8+bNi+7du6dOAirAmjVrYvfdd48VK1bEokWLYtNNN02dBAAAAAAAAGvFLTLryy0yAAAAAAAAAAAApcpOEZCCnSIAAAAAAACobPnUAQAAUCxaW1tj2rRpMXr0aGOorLOePXvGqFGjYtq0adHa2po6BwAAAAAAAN5XlmVx8MEHx4oVK2Lu3LkGj4BO071792hoaIiXX345Dj744MiyLHUSAAAAAAAAvC+3yGyInj17xujRo90iAwAAAAAAAAAAUFLsFAGp2CkCAAAAAACAypZPHQAAAMXi1ltvjWXLlkVNTU3qFEpUTU1N/P3vf4/bbrstdQoAAAAAAAC8r1/+8pdx1VVXRW1tbQwePDh1DlBhBg8eHLW1tfG73/0uLrjggtQ5AAAAAAAA8L7cIrOhCoWCW2QAAAAAAAAAAABKip0iICU7RQAAAAAAAFC5clmWZakjAACgGIwePToeeOCBeOihhyKXy6XOoQRlWRYf/ehHY8iQIVFfX586BwAAAAAAAN7VvffeG//93/8dhx9+eJxzzjmpc4AKdtRRR8VFF10U8+bNi1122SV1DgAAAAAAALwrt8hsKLfIAAAAAAAAAAAAlBI7RUCxsFMEAAAAAAAAlSeXZVmWOgIAAFJbsWJF9O/fP6ZMmRJHH3106hxK2FlnnRUnnXRSvPDCC7HZZpulzgEAAAAAAIC3eeWVV2Lo0KExYMCAuPPOO6Nbt26pk4AK1tTUFHvssUcsX748Fi1aFH379k2dBAAAAAAAAG/jFpn24hYZAAAAAAAAAACAUmCnCCgmdooAAAAAAACg8uRTBwAAQDGYM2dOtLS0xPjx41OnUOLGjx8fzc3NMWfOnNQpAAAAAAAA8DZZlkWhUIiVK1fGnDlzDB4ByXXr1i3mzJkTr7/+etTU1ESWZamTAAAAAAAA4G3cItNe3CIDAAAAAAAAAABQ7OwUAcXGThEAAAAAAABUnnzqAAAAKAa1tbWx9957R3V1deoUSlz//v3jy1/+ctTW1qZOAQAAAAAAgLf5xS9+Eddee21Mnz49tt5669Q5ABERsc0228T06dPjmmuuiXPOOSd1DgAAAAAAALyNW2Tai1tkAAAAAAAAAAAAip2dIqAY2SkCAAAAAACAypJPHQAAAKk9/PDDMX/+/CgUCqlTKBOFQiHuvffeeOSRR1KnAAAAAAAAwFv+/Oc/x7HHHhs/+tGP4itf+UrqHID/z1e/+tU4+uij45hjjom77747dQ4AAAAAAAC8xS0y7c0tMgAAAAAAAAAAAMXKThFQzOwUAQAAAAAAQOXIZVmWpY4AAICUfvSjH8XUqVPj+eefj27duqXOoQysWbMmBgwYEJMmTYozzzwzdQ4AAAAAAADESy+9FEOGDInBgwfHbbfdFl27dk2dBPA2zc3N8bnPfS6eeeaZWLx4cfTr1y91EgAAAAAAALhFpt25RQYAAAAAAAAAAKAY2SkCSoGdIgAAAAAAAKgM+dQBAACQUktLS9TV1cWYMWOModJuunfvHmPGjInp06dHS0tL6hwAAAAAAAAqXFtbW4wfPz7WrFkTs2fPNngEFK2uXbvG7Nmzo7GxMSZMmBBtbW2pkwAAAAAAAKhwbpHpCN27d4+xY8e6RQYAAAAAAAAAAKBo2CkCSoWdIgAAAAAAAKgM+dQBAACQ0o033hjLly+Pmpqa1CmUmZqamli+fHncdNNNqVMAAAAAAACocGeeeWbceOONMWPGjBg4cGDqHID3NGjQoKirq4sbbrghzjrrrNQ5AAAAAAAAVDi3yHSUQqHgFhkAAAAAAAAAAICiYacIKCV2igAAAAAAAKD85bIsy1JHAABAKgceeGA88cQTsWTJktQplJksy2LIkCGx0047RUNDQ+ocAAAAAAAAKtSdd94Zn//85+O4446L0047LXUOwFo7/vjj42c/+1ncfvvtsccee6TOAQAAAAAAoEK5RaajuEUGAAAAAAAAAACgWNgpAkqVnSIAAAAAAAAoX7ksy7LUEQAAkMJLL70UAwYMiLPOOiuOPPLI1DmUoXPPPTeOPfbYeP7552PzzTdPnQMAAAAAAECFefHFF2Po0KHxwQ9+MG6++eaoqqpKnQSw1lpaWmLPPfeMxx57LJYsWRJbbrll6iQAAAAAAAAqjFtkOppbZAAAAAAAAAAAAFKzUwSUMjtFAAAAAAAAUL7yqQMAACCVWbNmRZZlMXbs2NQplKlx48ZFW1tbzJo1K3UKAAAAAAAAFaa1tfWt51X19fUGj4CSU1VVFbNmzXrr+6y1tTV1EgAAAAAAABXGLTIdzS0yAAAAAAAAAAAAKdkpAkqdnSIAAAAAAAAoX/nUAQAAkEptbW187Wtfiy222CJ1CmVqiy22iK9+9atRW1ubOgUAAAAAAIAK89Of/jRuvfXWmDlzZvTv3z91DsB66d+/f9TX18ctt9wSp59+euocAAAAAAAAKoxbZDqaW2QAAAAAAAAAAABSslMElAM7RQAAAAAAAFCe8qkDAAAghfvvvz8WL14chUIhdQplrlAoxKJFi+KBBx5InQIAAAAAAECFuPXWW+Pkk0+Ok046Kb7whS+kzgHYIF/4whfiJz/5SZx00klx2223pc4BAAAAAACgQrhFprO4RQYAAAAAAAAAACAFO0VAObFTBAAAAAAAAOUnl2VZljoCAAA621FHHRX19fXx97//Pbp27Zo6hzLW3NwcAwcOjHHjxsU555yTOgcAAAAAAIAy98ILL8SQIUPiv/7rv+KPf/xjdOnSJXUSwAZrbW2NL33pS/HQQw/FkiVLorq6OnUSAAAAAAAAZc4tMp2lubk5Bg0aFGPHjnWLDAAAAAAAAAAAQKewUwSUIztFAAAAAAAAUF7yqQMAAKCzNTU1xYwZM2LcuHHGUOlwXbt2jXHjxsWMGTOiubk5dQ4AAAAAAABlrKWlJcaMGRNdunSJmTNnGjwCysa/v9dyuVyMGTMmWltbUycBAAAAAABQxtwi05ncIgMAAAAAAAAAANCZ7BQB5cpOEQAAAAAAAJSXfOoAAADobNdff3289NJLUVNTkzqFClFTUxP//Oc/4/rrr0+dAgAAAAAAQBk75ZRT4q677opZs2bFlltumToHoF1ttdVWMXv27LjzzjvjlFNOSZ0DAAAAAABAGXOLTGcrFApukQEAAAAAAAAAAOgUdoqAcmanCAAAAAAAAMpHLsuyLHUEAAB0pn333Teef/75WLBgQeoUKsjw4cNj0KBBcfXVV6dOAQAAAAAAoAzdeOONsffee8dpp50WP/7xj1PnAHSYn/70p3HiiSfGH//4x/jiF7+YOgcAAAAAAIAy5BaZFNwiAwAAAAAAAAAA0NHsFAGVwk4RAAAAAAAAlL5clmVZ6ggAAOgsL774YgwcODDOP//8OOyww1LnUEEuvPDCOOqoo2LZsmWx5ZZbps4BAAAAAACgjPz973+PoUOHxvDhw+O6666LfD6fOgmgw7S1tcU+++wT9913XyxZsiQGDhyYOgkAAAAAAIAy4haZVNwiAwAAAAAAAAAA0JHsFAGVxE4RAAAAAAAAlD5vNgAAUFFmzpwZXbp0idGjR6dOocKMGTMm8vl8zJw5M3UKAAAAAAAAZaSlpSVGjx4dPXr0iLq6OoNHQNnL5/MxY8aM6N69e4wePTpaWlpSJwEAAAAAAFBG3CKTiltkAAAAAAAAAAAAOoqdIqDS2CkCAAAAAACA0uftBgAAKkaWZVFbWxvf+MY3om/fvqlzqDB9+/aNfffdN2prayPLstQ5AAAAAAAAlIkTTjgh7rnnnpg9e3b069cvdQ5Ap+jXr1/MmTMn7r777jjxxBNT5wAAAAAAAFAm3CKTkltkAAAAAAAAAAAAOoqdIqAS2SkCAAAAAACA0pZPHQAAAJ1l0aJF8dBDD0WhUEidQoUqFArx4IMPxuLFi1OnAAAAAAAAUAb+8Ic/xJlnnhlnnHFG7L777qlzADrV7rvvHqeffnr87Gc/i+uuuy51DgAAAAAAAGXALTKpuUUGAAAAAAAAAACgvdkpAiqZnSIAAAAAAAAoXbksy7LUEQAA0Bm++93vxlVXXRXPPvtsdOnSJXUOFailpSW23nrrOOCAA+KCCy5InQMAAAAAAEAJe/bZZ2Po0KGx++67x9VXXx35fD51EkCna2tri3333TfuvvvuWLx4cWy99dapkwAAAAAAAChhbpFJzS0yAAAAAAAAAAAA7clOEYCdIgAAAAAAAChV3nIAAKAiNDY2Rn19fYwfP94YKslUVVXF+PHjo76+PtasWZM6BwAAAAAAgBLV1NQUI0eOjI033jguv/xyg0dAxcrn8zFt2rTo3bt3jBo1Kpqbm1MnAQAAAAAAUKLcIlMMqqqqYsKECW6RAQAAAAAAAAAA2GB2igD+h50iAAAAAAAAKE3edAAAoCJce+21sWLFiqipqUmdQoWrqamJV155Ja699trUKQAAAAAAAJSo4447Lu67776YM2dO9O3bN3UOQFJ9+/aNOXPmxIIFC+K4445LnQMAAAAAAECJcotMsSgUCm6RAQAAAAAAAAAA2GB2igD+l50iAAAAAAAAKD25LMuy1BEAANDR9tlnn3j11Vfj7rvvTp0Csdtuu0Xfvn3juuuuS50CAAAAAABAibn66qtjv/32i3PPPTeOPPLI1DkARePcc8+N73//+3H11VfHvvvumzoHAAAAAACAEuMWmWLiFhkAAAAAAAAAAIANYacI4J3ZKQIAAAAAAIDSkcuyLEsdAQAAHWnZsmWx9dZbx69//euYPHly6hyISy65JA499NB47rnnYsCAAalzAAAAAAAAKBFPPfVUDB06ND7/+c/HlVdeGblcLnUSQNHIsiz233//uOOOO2LRokUxePDg1EkAAAAAAACUCLfIFBu3yAAAAAAAAAAAAKwvO0UA785OEQAAAAAAAJSOfOoAAADoaDNmzIju3bvHyJEjU6dARESMGjUqunXrFjNmzEidAgAAAAAAQIlYs2ZNjBgxIvr27RtTp041eATwH3K5XNTW1kafPn1i5MiR0dTUlDoJAAAAAACAEuEWmWLjFhkAAAAAAAAAAID1YacI4L3ZKQIAAAAAAIDSkU8dAAAAHSnLsqitrY39998/Nt1009Q5EBERm266aey///5RW1sbWZalzgEAAAAAAKAEHH300fHAAw9EQ0NDbLbZZqlzAIrSZpttFnPnzo37778/jj766NQ5AAAAAAAAlAC3yBQjt8gAAAAAAAAAAACsDztFAO/PThEAAAAAAACUhnzqAAAA6Ej33ntvPProo1EoFFKnwP+nUCjE3/72t5g/f37qFAAAAAAAAIpcQ0NDXHDBBXHOOefEJz7xidQ5AEVt+PDh8Ytf/CJ++ctfxhVXXJE6BwAAAAAAgCLnFpli5RYZAAAAAAAAAACAdWGnCGDt2SkCAAAAAACA4pfLsixLHQEAAB3l29/+dtxwww3x9NNPRz6fT50Db2ltbY3BgwfHPvvsExdffHHqHAAAAAAAAIrUE088EcOGDYu99947Zs+eHblcLnUSQNHLsixGjhwZN954YyxatCi233771EkAAAAAAAAUKbfIFCu3yAAAAAAAAAAAAKwtO0UA685OEQAAAAAAABS3XJZlWeoIAADoCKtWrYr+/fvHEUccEVOmTEmdA29zwgknxIUXXhgvvPBC9OzZM3UOAAAAAAAARaaxsTF22223ePPNN2PhwoWxySabpE4CKBmvv/56fOITn4iNN9447r777ujRo0fqJAAAAAAAAIqMW2SK3YknnhgXXHCBW2QAAAAAAAAAAADelZ0igPVnpwgAAAAAAACKVz51AAAAdJSrr746Xn/99SgUCqlT4B0VCoV47bXX4uqrr06dAgAAAAAAQBE66qij4pFHHom5c+caPAJYR5tsskk0NDTEww8/HN///vdT5wAAAAAAAFCE3CJT7CZOnOgWGQAAAAAAAAAAgPdkpwhg/dkpAgAAAAAAgOKVy7IsSx0BAAAdYa+99oqmpqa48847U6fAu9pjjz2iR48ecdNNN6VOAQAAAAAAoIjMmjUrxowZE5dccklMnjw5dQ5AybrkkkvikEMOifr6+hg9enTqHAAAAAAAAIqIW2RKgVtkAAAAAAAAAAAA3o2dIoD2YacIAAAAAAAAik8uy7IsdQQAALS3Z599Nrbddtu47LLLoqamJnUOvKupU6fGpEmT4umnn46tt946dQ4AAAAAAABF4NFHH43hw4fHvvvuG3V1dZHL5VInAZSsLMti3Lhxcc0118TChQvjgx/8YOokAAAAAAAAioBbZEqFW2QAAAAAAAAAAADeiZ0igPZjpwgAAAAAAACKTz51AAAAdITp06dHr1694qCDDkqdAu/poIMOip49e0ZdXV3qFAAAAAAAAIrAqlWr4qCDDopBgwbFxRdfbPAIYAPlcrm45JJLYuDAgTFixIhYvXp16iQAAAAAAACKgFtkSoVbZAAAAAAAAAAAAP6TnSKA9mWnCAAAAAAAAIpPPnUAAAC0tyzL4vLLL48DDzwwevfunToH3tPGG28cBx54YFx++eWRZVnqHAAAAAAAABI74ogj4oknnoiGhgbPOwHaSe/evaOhoSEef/zxOOKII1LnAAAAAAAAkJhbZErJxhtvHAcddJBbZAAAAAAAAAAAAN5ipwig/dkpAgAAAAAAgOKSTx0AAADtbd68efHkk09GTU1N6hRYKzU1NfHEE0/En//859QpAAAAAAAAJDR9+vS47LLL4qKLLoqPfexjqXMAysrHP/7xuPDCC+O3v/1t1NXVpc4BAAAAAAAgIbfIlJpCoeAWGQAAAAAAAAAAgIiwUwTQkewUAQAAAAAAQPHIZVmWpY4AAID2dPDBB8edd94Zjz/+eOTz+dQ58L7a2tpihx12iM997nNx2WWXpc4BAAAAAAAggYcffjh23nnnGDFiRNTW1qbOAShLWZZFTU1NNDQ0xIIFC+IjH/lI6iQAAAAAAAAScItMqXGLDAAAAAAAAAAAQISdIoDOYKcIAAAAAAAAikMuy7IsdQQAALSXlStXRnV1dfzoRz+Kn/zkJ6lzYK2dcsop8fOf/zyWL18eG220UeocAAAAAAAAOtGbb74Zu+yyS+RyuZg/f3706tUrdRJA2fr3d25ExPz58z2jBwAAAAAAqDBukSlVp556apx99tlukQEAAAAAAAAAACqUnSKAzmOnCAAAAAAAANLLpw4AAID2dOWVV8aqVati4sSJqVNgnUycODFWrlwZV155ZeoUAAAAAAAAOlGWZfGd73wnnnnmmWhoaDB4BNDBNtpoo2hoaIinn346Dj300MiyLHUSAAAAAAAAncgtMqVqwoQJbpEBAAAAAAAAAAAqlJ0igM5lpwgAAAAAAADSy2We1AEAUEY++9nPRlVVVdxyyy2pU2CdfeELX4i2tra4/fbbU6cAAAAAAADQSS677LKYNGlS1NXVxbhx41LnAFSMurq6mDBhQlx22WVx8MEHp84BAAAAAACgk7hFppS5RQYAAAAAAAAAAKhMdooA0rBTBAAAAAAAAOnkUwcAAEB7Wbp0adx5551RKBRSp8B6KRQKcccdd8TSpUtTpwAAAAAAANAJHnjggfjud78b3/rWtwweAXSy8ePHx6RJk+Kwww6LBx98MHUOAAAAAAAAncAtMqXOLTIAAAAAAAAAAEDlsVMEkI6dIgAAAAAAAEgnl2VZljoCAADaw0knnRTnnntuLF++PHr16pU6B9bZm2++Gf3794/vf//7cfLJJ6fOAQAAAAAAoAO98cYbMXz48OjZs2fcc8890bNnz9RJABVn9erV8clPfjLWrFkTCxYsiI033jh1EgAAAAAAAB3ILTKlbtWqVVFdXe0WGQAAAAAAAAAAoELYKQJIz04RAAAAAAAApJFPHQAAAO2hra0tpk2bFiNHjjSGSsnaaKONYsSIEXH55ZdHW1tb6hwAAAAAAAA6SJZlMXny5Hj++edj7ty5Bo8AEunZs2c0NDTEsmXL4pBDDoksy1InAQAAAAAA0EHcIlMOevXqFSNHjnSLDAAAAAAAAAAAUAHsFAEUBztFAAAAAAAAkEY+dQAAALSHO+64I5555pmoqalJnQIbpKamJp555pm48847U6cAAAAAAADQQS655JKYPXt2/Pa3v42ddtopdQ5ARdtpp53i0ksvjfr6+vjNb36TOgcAAAAAAIAO4haZclEoFNwiAwAAAAAAAAAAVAA7RQDFw04RAAAAAAAAdL5clmVZ6ggAANhQ48ePj/nz58ff/va3yOVyqXNgvWVZFh/84Afjk5/8ZEyfPj11DgAAAAAAAO1s8eLFsdtuu8U3v/nNuOiii1LnAPAvhx56aEydOjXuueeeGDp0aOocAAAAAAAA2plbZMpFlmXxoQ99KHbddVe3yAAAAAAAAAAAAGXKThFAcbJTBAAAAAAAAJ0nl2VZljoCAAA2xGuvvRb9+/ePE088MY477rjUObDBTj/99DjttNNi+fLlsckmm6TOAQAAAAAAoJ289tpr8YlPfCI23XTTuPvuu6N79+6pkwD4l8bGxvjUpz4Vb7zxRtx3332e1wMAAAAAAJQRt8iUmzPOOCOmTJniFhkAAAAAAAAAAKAM2SkCKF52igAAAAAAAKDz5FMHAADAhmpoaIg1a9bEhAkTUqdAu5gwYUKsWbMmGhoaUqcAAAAAAADQTrIsi0mTJsU///nPmDt3rsEjgCLTo0ePaGhoiH/84x8xadKkyLIsdRIAAAAAAADtxC0y5Wb8+PFukQEAAAAAAAAAAMqQnSKA4manCAAAAAAAADpPPnUAAABsqNra2vjiF78YAwcOTJ0C7WLQoEGx1157RW1tbeoUAAAAAAAA2smFF14YV1xxRUydOjW233771DkAvIPtt98+pk6dGg0NDXHRRRelzgEAAAAAAKCduEWm3LhFBgAAAAAAAAAAKE92igCKn50iAAAAAAAA6Bz51AEAALAhHnvssbj77rujUCikToF2VSgU4s9//nM8/vjjqVMAAAAAAADYQAsWLIgf/OAH8b3vfS8OOOCA1DkAvIcDDjggjjjiiPj+978fCxcuTJ0DAAAAAADABnKLTLn69y3yY489ljoFAAAAAAAAAACAdmCnCKB02CkCAAAAAACAjpfLsixLHQEAAOvrxz/+cfz617+OF154IXr06JE6B9pNY2NjVFdXx2GHHRY//elPU+cAAAAAAACwnlasWBHDhg2LLbfcMv70pz9Ft27dUicB8D6ampriv//7v+Oll16KRYsWxWabbZY6CQAAAAAAgPXkFply1djYGP37949DDz3ULTIAAAAAAAAAAECJs1MEUHrsFAEAAAAAAEDHyqcOAACA9dXa2hrTp0+P0aNHG0Ol7PTo0SNGjx4d06ZNi9bW1tQ5AAAAAAAArIcsy6KmpiZeffXVmDNnjsEjgBLRrVu3mDt3bqxYsSJqamoiy7LUSQAAAAAAAKwHt8iUM7fIAAAAAAAAAAAA5cFOEUBpslMEAAAAAAAAHSufOgAAANbXLbfcEsuWLYuamprUKdAhampqYtmyZXHrrbemTgEAAAAAAGA9nHvuufH73/8+pk2bFttuu23qHADWwbbbbhuXX355XH311XHeeeelzgEAAAAAAGA9uEWm3BUKBbfIAAAAAAAAAAAAJc5OEUDpslMEAAAAAAAAHSeXZVmWOgIAANbHqFGj4qGHHooHH3wwcrlc6hxod1mWxcc+9rH4r//6r5g1a1bqHAAAAAAAANbBX/7yl/j0pz8dRx55ZJx99tmpcwBYTz/84Q/j/PPPjz/96U/xyU9+MnUOAAAAAAAA68AtMuXOLTIAAAAAAAAAAEBps1MEUB7sFAEAAAAAAED7y2VZlqWOAACAdbVixYro379/nHbaafHDH/4wdQ50mLPPPjtOPPHEeOGFF6JPnz6pcwAAAAAAAFgLL7/8cgwdOjQ+8IEPxB133BFdu3ZNnQTAempubo7PfOYzsWzZsli8eHH07ds3dRIAAAAAAABrwS0ylcItMgAAAAAAAAAAQGmyUwRQPuwUAQAAAAAAQPvLpw4AAID1MXv27GhpaYlx48alToEONX78+GhpaYk5c+akTgEAAAAAAGAttLW1xYQJE2LVqlUxe/Zsg0cAJa5r164xZ86cWLlyZUycODHa2tpSJwEAAAAAALAW3CJTKdwiAwAAAAAAAAAAlB47RQDlxU4RAAAAAAAAtL986gAAAFgftbW1sc8++0R1dXXqFOhQ1dXVsffee0dtbW3qFAAAAAAAANbC2WefHddff33U1dXFBz7wgdQ5ALSDD3zgA1FXVxd/+MMf4uc//3nqHAAAAAAAANaCW2QqhVtkAAAAAAAAAACA0mOnCKD82CkCAAAAAACA9pVPHQAAAOvqr3/9ayxYsCAKhULqFOgUhUIh5s+fHw8//HDqFAAAAAAAAN7DvHnz4vjjj49jjz029t5779Q5ALSjffbZJ4455pj48Y9/HPPmzUudAwAAAAAAwHtwi0ylcYsMAAAAAAAAAABQOuwUAZQvO0UAAAAAAADQfnJZlmWpIwAAYF0cffTRUVtbG88//3x069YtdQ50uKamphgwYEAcfPDBcdZZZ6XOAQAAAAAA4B3885//jCFDhsT2228ft912W1RVVaVOAqCdtbS0xOc///lYunRpLF68OLbYYovUSQAAAAAAALwDt8hUGrfIAAAAAAAAAAAApcFOEUD5s1MEAAAAAAAA7SOfOgAAANZFc3Nz1NXVxdixY42hUjG6desWY8aMibq6umhpaUmdAwAAAAAAwH9oa2uLcePGRXNzc8yePdvgEUCZqqqqilmzZkVTU1OMHz8+2traUicBAAAAAADwH9wiU4m6desWY8eOdYsMAAAAAAAAAABQxOwUAVQGO0UAAAAAAADQPvKpAwAAYF3ceOON8eKLL0ZNTU3qFOhUNTU1sXz58rjxxhtTpwAAAAAAAPAfTj/99Lj55ptj5syZMWDAgNQ5AHSggQMHxowZM+Kmm26KM844I3UOAAAAAAAA/8EtMpWqUCi4RQYAAAAAAAAAAChidooAKoedIgAAAAAAANhwuSzLstQRAACwtg444IBYunRpLF68OHUKdLohQ4bEDjvsEFdccUXqFAAAAAAAAP7l9ttvjz333DOOP/74OPXUU1PnANBJTjzxxDj99NPj1ltvjc9+9rOpcwAAAAAAAPgXt8hUMrfIAAAAAAAAAAAAxclOEUBlslMEAAAAAAAA6y+XZVmWOgIAANbGSy+9FAMGDIizzz47vve976XOgU533nnnxY9+9KN4/vnno1+/fqlzAAAAAAAAKt6LL74YQ4YMiQ9/+MNx8803R5cuXVInAdBJWltbY6+99opHHnkklixZEltttVXqJAAAAAAAgIrnFplK5xYZAAAAAAAAAACg+NgpAqhcdooAAAAAAABg/eVTBwAAwNqqr6+PiIixY8cmLoE0xo4dG1mWxaxZs1KnAAAAAAAAVLzW1tYYM2ZMZFkW9fX1Bo8AKkyXLl2ivr4+siyLsWPHRmtra+okAAAAAACAiucWmUrnFhkAAAAAAAAAAKC42CkCqGx2igAAAAAAAGD95VMHAADA2qqtrY2vfe1r0a9fv9QpkMQWW2wRX/va16K2tjZ1CgAAAAAAQMU79dRT44477ohZs2ZFdXV16hwAEqiuro76+vq4/fbbY8qUKalzAAAAAAAAKp5bZCqdW2QAAAAAAAAAAIDiYqcIADtFAAAAAAAAsH7yqQMAAGBtLFmyJJYsWRKFQiF1CiRVKBRi8eLFcf/996dOAQAAAAAAqFg333xzTJkyJU4++eT43Oc+lzoHgIQ+//nPx0knnRSnnnpq3HLLLalzAAAAAAAAKpZbZPgfbpEBAAAAAAAAAACKg50iAP7NThEAAAAAAACsu1yWZVnqCAAAeD9HHnlkzJ49O5577rno2rVr6hxIprm5OQYNGhRjxoyJc889N3UOAAAAAABAxXn++edjyJAhMXTo0Ljhhhsin8+nTgIgsdbW1th7773j/vvvjyVLlkT//v1TJwEAAAAAAFQct8jwP9wiAwAAAAAAAAAApGenCID/ZKcIAAAAAAAA1o23LQAAKHpNTU0xc+bMGDdunDFUKl7Xrl1j3LhxMWPGjGhqakqdAwAAAAAAUFFaWlpi9OjR0bVr15gxY4bBIwAiIqJLly4xY8aMqKqqitGjR0dLS0vqJAAAAAAAgIriFhn+V9euXWP8+PFukQEAAAAAAAAAABKxUwTAO7FTBAAAAAAAAOvGGxcAABS96667Ll566aWoqalJnQJFoaamJl566aW4/vrrU6cAAAAAAABUlJNOOin+/Oc/x+zZs2OLLbZInQNAEdlyyy1j1qxZ8ac//SlOPvnk1DkAAAAAAAAVxS0y/P8KhYJbZAAAAAAAAAAAgETsFAHwbuwUAQAAAAAAwNrLZVmWpY4AAID38vWvfz2WL18e8+fPT50CRWPnnXeOAQMGxO9///vUKQAAAAAAABXhhhtuiH322SfOOOOMOPbYY1PnAFCkzjjjjPjxj38cN9xwQ3z5y19OnQMAAAAAAFAR3CLD27lFBgAAAAAAAAAA6Hx2igBYG3aKAAAAAAAA4P3lsizLUkcAAMC7Wb58eQwaNCh++ctfxqGHHpo6B4rGRRddFN/73vdi2bJlsdVWW6XOAQAAAAAAKGvPPfdcDB06NHbddde49tprI5/Pp04CoEi1tbXFV7/61Zg/f34sWbIkBg0alDoJAAAAAACgrLlFhnfmFhkAAAAAAAAAAKBz2SkCYG3ZKQIAAAAAAID3580LAACK2syZM6OqqipGjx6dOgWKyujRo6NLly4xc+bM1CkAAAAAAABlrbm5OUaNGhW9evWK6dOnGzwC4D3l8/mYPn169OzZM0aNGhXNzc2pkwAAAAAAAMqaW2R4Z26RAQAAAAAAAAAAOo+dIgDWhZ0iAAAAAAAAeH/evgAAoGhlWRa1tbXxjW98I/r06ZM6B4pK37594xvf+EbU1tZGlmWpcwAAAAAAAMrW8ccfH/Pnz485c+bE5ptvnjoHgBLQr1+/mDNnTtx7771xwgknpM4BAAAAAAAoW26R4d25RQYAAAAAAAAAAOg8dooAWFd2igAAAAAAAOC95VMHAADAu7nvvvvir3/9axQKhdQpUJQKhUI89NBDsWjRotQpAAAAAAAAZenaa6+Ns88+O372s5/FbrvtljoHgBLyqU99Ks4444w466yz4g9/+EPqHAAAAAAAgLLkFhnem1tkAAAAAAAAAACAjmenCID1ZacIAAAAAAAA3l0uy7IsdQQAALyTww47LK6++up49tlno0uXLqlzoOi0trbG1ltvHfvtt19ceOGFqXMAAAAAAADKyjPPPBNDhw6NPfbYI6666qrI5XKpkwAoMVmWxb777hvz5s2LxYsXxzbbbJM6CQAAAAAAoKy4RYb35hYZAAAAAAAAAACgY9kpAmBD2SkCAAAAAACAd5ZPHQAAAO+ksbEx6uvrY8KECcZQ4V106dIlxo8fH/X19dHY2Jg6BwAAAAAAoGw0NTXFiBEjYtNNN43a2lqDRwCsl1wuF9OmTYtNNtkkRo4cGU1NTamTAAAAAAAAyoZbZHh/Xbp0iQkTJrhFBgAAAAAAAAAA6AB2igBoD3aKAAAAAAAA4J3lUwcAAMA7ueaaa+LVV1+Nmpqa1ClQ1GpqamLFihVx7bXXpk4BAAAAAAAoG8ccc0wsXrw45s6dG3369EmdA0AJ69OnT8ydOzcWLVoUxx57bOocAAAAAACAsuEWGdZOoVBwiwwAAAAAAAAAANAB7BQB0F7sFAEAAAAAAMDb5bIsy1JHAADAf9p7773j9ddfjz//+c+pU6DofepTn4rNNtssrr/++tQpAAAAAAAAJe93v/tdHHDAAXH++efHEUcckToHgDJx/vnnx5FHHhm/+93vYr/99kudAwAAAAAAUPLcIsPac4sMAAAAAAAAAADQvuwUAdAR7BQBAAAAAADA/8plWZaljgAAgP9r2bJlsfXWW8fFF18c3/rWt1LnQNH7zW9+E9/5znfi2WefjYEDB6bOAQAAAAAAKFlLly6NYcOGxZ577hkNDQ2Ry+VSJwFQJrIsiwMPPDBuvfXWWLRoUWy33XapkwAAAAAAAEqWW2RYN26RAQAAAAAAAAAA2o+dIgA6ip0iAAAAAAAA+F/51AEAAPCf6urqonv37jFy5MjUKVASRo4cGd27d48ZM2akTgEAAAAAAChZa9asiREjRkS/fv3isssuM3gEQLvK5XIxderU2HzzzWPEiBGxZs2a1EkAAAAAAAAlyy0yrBu3yAAAAAAAAAAAAO3DThEAHclOEQAAAAAAAPyvfOoAAAD4v7Isi9ra2jjggANik002SZ0DJWHTTTeN/fffP2prayPLstQ5AAAAAAAAJekHP/hBPPjggzF37tzYdNNNU+cAUIY23XTTaGhoiAcffDB++MMfps4BAAAAAAAoSW6RYd25RQYAAAAAAAAAAGgfdooA6Gh2igAAAAAAAOB/5FMHAADA//WXv/wlHnvssSgUCqlToKQUCoV49NFH4957702dAgAAAAAAUHLmzJkTF110UZx33nkxbNiw1DkAlLFhw4bFueeeGxdeeGHMnTs3dQ4AAAAAAEDJcYsM68ctMgAAAAAAAAAAwIaxUwRAZ7FTBAAAAAAAABG5LMuy1BEAAPBvkydPjhtvvDGeeuqpyOfzqXOgZLS1tcW2224be++9d1xyySWpcwAAAAAAAErG448/Hp/4xCfiK1/5StTX10cul0udBECZy7IsRo8eHddff33cd999seOOO6ZOAgAAAAAAKBlukWH9tLW1xeDBg+PLX/6yW2QAAAAAAAAAAIB1ZKcIgM5mpwgAAAAAAIBKl8uyLEsdAQAAERGrVq2K6urqOPLII+PUU09NnQMl58QTT4xf/vKX8cILL0SvXr1S5wAAAAAAABS91atXx2677RarV6+OhQsXxsYbb5w6CYAK8frrr8fw4cNjo402invuuSd69OiROgkAAAAAAKDouUWGDfOTn/wkzj//fLfIAAAAAAAAAAAA68BOEQCp2CkCAAAAAACgkuVTBwAAwL9dddVV8cYbb0ShUEidAiWpUCjE66+/HldffXXqFAAAAAAAgJJw5JFHxqOPPhoNDQ0GjwDoVJtsskk0NDTE3/72tzjyyCNT5wAAAAAAAJQEt8iwYSZOnOgWGQAAAAAAAAAAYB3ZKQIgFTtFAAAAAAAAVLJclmVZ6ggAAIiI2HPPPaOlpSXuuOOO1ClQsj7zmc9Et27d4uabb06dAgAAAAAAUNRmzpwZ48aNi0svvTQmTZqUOgeACnXppZfG5MmTY+bMmTFmzJjUOQAAAAAAAEXNLTJsOLfIAAAAAAAAAAAAa89OEQDFwE4RAAAAAAAAlSiXZVmWOgIAAJ555pkYPHhwTJ06NQqFQuocKFm1tbXxzW9+M55++unYeuutU+cAAAAAAAAUpb/97W8xfPjw2H///WPatGmRy+VSJwFQobIsiwkTJsRVV10VCxcujA996EOpkwAAAAAAAIqSW2RoH26RAQAAAAAAAAAA1o6dIgCKhZ0iAAAAAAAAKlEuy7IsdQQAAEyZMiXOPPPMWL58efTu3Tt1DpSslStXRnV1dRx77LFxwgknpM4BAAAAAAAoOqtWrYpdd901WltbY8GCBbHRRhulTgKgwq1cuTJ23nnnqKqqinvvvTd69eqVOgkAAAAAAKDouEWG9uEWGQAAAAAAAAAA4P3ZKQKg2NgpAgAAAAAAoNLkUwcAAEBbW1tcfvnlMWLECGOosIF69+4dBx10UFx++eWRZVnqHAAAAAAAgKLz3e9+N5YuXRoNDQ0GjwAoCr17946GhoZ48skn4/DDD0+dAwAAAAAAUHTcIkP7cYsMAAAAAAAAAADw/uwUAVBs7BQBAAAAAABQafKpAwAAYN68ebF06dIoFAqpU6AsFAqFePLJJ2PevHmpUwAAAAAAAIrK5ZdfHrW1tfGrX/0qPvrRj6bOAYC3fOxjH4tf/epXMXXq1Jg2bVrqHAAAAAAAgKLiFhnal1tkAAAAAAAAAACAd2enCIBiZacIAAAAAACASpLLsixLHQEAQGWrqamJu+66K5544onI5XKpc6DktbW1xY477hif+cxnYurUqalzAAAAAAAAisJDDz0Uu+yyS4wePTouu+yy1DkA8I4OPvjgmD17dixYsMBAHwAAAAAAwL+4RYb2lWVZ7LDDDm6RAQAAAAAAAAAA/oOdIgBKgZ0iAAAAAAAAKkEuy7IsdQQAAJVr5cqVUV1dHcccc0yceOKJqXOgbJx66qlx1llnxfLly6N3796pcwAAAAAAAJJauXJl7LzzzlFVVRX33ntv9OrVK3USALyjVatWxa677hqtra0xf/58z/wBAAAAAICK5xYZOsaUKVPizDPPdIsMAAAAAAAAAADwL3aKACgVdooAAAAAAACoBPnUAQAAVLYrrrgiVq1aFRMnTkydAmVl4sSJsWrVqrjyyitTpwAAAAAAACSVZVkccsgh8dxzz0VDQ4PBIwCKWq9evaKhoSGeffbZOPTQQyPLstRJAAAAAAAASblFho4xYcIEt8gAAAAAAAAAAAD/YqcIgFJipwgAAAAAAIBKkMs8CQMAIKHPfOYz0a1bt7j55ptTp0DZ2XPPPaOlpSXuuOOO1CkAAAAAAADJXHrppTF58uSYOXNmjBkzJnUOAKyVmTNnxrhx4+LSSy+NSZMmpc4BAAAAAABIxi0ydBy3yAAAAAAAAAAAAP/DThEApchOEQAAAAAAAOUsnzoAAIDK9eSTT8Zdd90VhUIhdQqUpUKhEHfeeWcsXbo0dQoAAAAAAEAS999/fxx++OHx7W9/2+ARACVl7NixMXny5Dj88MPjgQceSJ0DAAAAAACQhFtk6FhukQEAAAAAAAAAAOwUAVC67BQBAAAAAABQznJZlmWpIwAAqEw/+clP4vzzz48XXnghevXqlToHys6qVauif//+ceSRR8Ypp5ySOgcAAAAAAKBTvf766zF8+PDYaKON4p577okePXqkTgKAdbJ69erYbbfdYvXq1bFw4cLYeOONUycBAAAAAAB0KrfI0LHcIgMAAAAAAAAAAJXOThEApc5OEQAAAAAAAOUqnzoAAIDK1NbWFtOmTYtRo0YZQ4UO0qtXrxg5cmRMmzYt2traUucAAAAAAAB0mizLYvLkybF8+fJoaGgweARASerZs2c0NDTECy+8EJMnT44sy1InAQAAAAAAdBq3yNDx3CIDAAAAAAAAAACVzE4RAOXAThEAAAAAAADlKp86AACAynT77bfHs88+G4VCIXUKlLVCoRDPPPNM3HHHHalTAAAAAAAAOs2vf/3rmDNnTlx22WWxww47pM4BgPW24447xm9/+9uYPXt2XHzxxalzAAAAAAAAOo1bZOgcbpEBAAAAAAAAAIBKZacIgHJhpwgAAAAAAIBylMuyLEsdAQBA5Rk3blwsXLgwHnnkkcjlcqlzoGxlWRYf+tCHYpdddom6urrUOQAAAAAAAB3uvvvui0996lMxefLkuOCCC1LnAEC7+O53vxuXXnpp3HPPPTFs2LDUOQAAAAAAAB3OLTJ0jizL4sMf/nDsvPPObpEBAAAAAAAAAICKYacIgHJkpwgAAAAAAIByksuyLEsdAQBAZXnttdeiuro6TjrppDj22GNT50DZO+OMM2LKlCnxwgsvxKabbpo6BwAAAAAAoMO89tprMWzYsOjbt2/MmzcvunfvnjoJANrFmjVrYvfdd48VK1bEokWLPP8HAAAAAADKmltk6Fw/+9nP4tRTT3WLDAAAAAAAAAAAVAQ7RQCUKztFAAAAAAAAlJN86gAAACrP3Llzo6mpKSZMmJA6BSrChAkTYs2aNdHQ0JA6BQAAAAAAoMNkWRYHH3xwvPzyyzF37lyDRwCUle7du8fcuXPj5Zdfjm9+85uRZVnqJAAAAAAAgA7jFhk61/jx490iAwAAAAAAAAAAFcFOEQDlzE4RAAAAAAAA5SSfOgAAgMpTW1sbX/rSl2LAgAGpU6AiDBw4ML74xS9GbW1t6hQAAAAAAIAO88tf/jJ+97vfRW1tbQwePDh1DgC0u+222y5qa2vjyiuvjAsuuCB1DgAAAAAAQIdxiwydyy0yAAAAAAAAAABQKewUAVDu7BQBAAAAAABQLvKpAwAAqCyPPvpo3HPPPVEoFFKnQEUpFApx9913x2OPPZY6BQAAAAAAoN3Nnz8/jj766DjqqKNiv/32S50DAB1mv/32iyOPPDJ++MMfxvz581PnAAAAAAAAtDu3yJDGv2+RH3300dQpAAAAAAAAAAAAHcJOEQCVwk4RAAAAAAAA5SCXZVmWOgIAgMpx3HHHxSWXXBLPP/989OjRI3UOVIzGxsbo379/fOc734nTTz89dQ4AAAAAAEC7eeWVV2LYsGFRXV0dd911V3Tr1i11EgB0qKampvj0pz8dL774YixevDj69OmTOgkAAAAAAKDduEWGNNwiAwAAAAAAAAAA5cxOEQCVxk4RAAAAAAAApS6fOgAAgMrR2toa06dPjzFjxhhDhU7Wo0ePGDNmTEyfPj1aW1tT5wAAAAAAALSLLMuiUCjE66+/HnPmzDF4BEBF6NatW8ydOzdef/31KBQKkWVZ6iQAAAAAAIB24RYZ0nGLDAAAAAAAAAAAlCs7RQBUIjtFAAAAAAAAlLp86gAAACrHzTffHM8//3wUCoXUKVCRCoVCLFu2LG655ZbUKQAAAAAAAO3iF7/4RVx77bUxffr02GabbVLnAECn2WabbWLatGlxzTXXxDnnnJM6BwAAAAAAoF24RYa03CIDAAAAAAAAAADlyE4RAJXKThEAAAAAAAClLJdlWZY6AgCAyjBy5Mh4+OGH44EHHohcLpc6BypOlmXx8Y9/PD72sY/F7NmzU+cAAAAAAABskLvvvjv22GOP+MEPfhBnnnlm6hwASOJHP/pRnHvuuXHXXXfFbrvtljoHAAAAAABgg7hFhrTcIgMAAAAAAAAAAOXGThEA2CkCAAAAAACgNOWyLMtSRwAAUP5eeeWV6N+/f5x++unxgx/8IHUOVKyf//znccIJJ8QLL7wQffr0SZ0DAAAAAACwXl566aUYOnRobLPNNnH77bdH165dUycBQBLNzc3x2c9+Np577rlYvHhxbL755qmTAAAAAAAA1otbZCgObpEBAAAAAAAAAIByYacIAP6HnSIAAAAAAABKUT51AAAAlWH27NnR2toa48aNS50CFW3cuHHR0tISs2fPTp0CAAAAAACwXtra2mLChAnR2NgYs2fPNngEQEXr2rVrzJkzJ1atWhUTJkyItra21EkAAAAAAADrxS0yFAe3yAAAAAAAAAAAQDmwUwQA/8tOEQAAAAAAAKUonzoAAIDKUFtbG1/5yldiq622Sp0CFa26ujr22WefqK2tTZ0CAAAAAACwXs4888y44YYboq6uLgYNGpQ6BwCSGzRoUNTV1cX1118fZ511VuocAAAAAACA9eIWGYqDW2QAAAAAAAAAAKAc2CkCgP+fnSIAAAAAAABKTT51AAAA5e+hhx6KhQsXRqFQSJ0CREShUIgFCxbEX//619QpAAAAAAAA6+Suu+6KE044IY4//vj48pe/nDoHAIrG3nvvHT/+8Y/jhBNOiD/96U+pcwAAAAAAANaJW2QoLm6RAQAAAAAAAACAUmanCADemZ0iAAAAAAAASkkuy7IsdQQAAOXthz/8YUybNi2WLVsW3bp1S50DFa+pqSkGDhwYhUIhzj777NQ5AAAAAAAAa+Uf//hHDBkyJHbaaae45ZZboqqqKnUSABSVlpaW2HPPPePxxx+PxYsXx5Zbbpk6CQAAAAAAYK24RYbi4hYZAAAAAAAAAAAoVXaKAOC92SkCAAAAAACgVORTBwAAUN6am5ujrq4uxo0bZwwVikS3bt1i7NixUVdXF83NzalzAAAAAAAA3ldra2uMHTs2WltbY9asWQaPAOAdVFVVRX19fTQ3N8f48eOjtbU1dRIAAAAAAMD7cosMxcctMgAAAAAAAAAAUIrsFAHA+7NTBAAAAAAAQKnIpw4AAKC8/fGPf4x//OMfUSgUUqcA/0ehUIgXX3wxbrzxxtQpAAAAAAAA7+unP/1p3HrrrVFfXx/9+/dPnQMARWvAgAFRX18fN998c5x++umpcwAAAAAAAN6XW2QoTm6RAQAAAAAAAACAUmOnCADWjp0iAAAAAAAASkEuy7IsdQQAAOVr//33j6effjoWLVqUOgX4D0OHDo3tttsurrzyytQpAAAAAAAA7+q2226LPffcM0466aQ46aSTUucAQEk4+eSTY8qUKXHLLbfE5z73udQ5AAAAAAAA78otMhQvt8gAAAAAAAAAAECpsFMEAOvOThEAAAAAAADFLJdlWZY6AgCA8vTPf/4zBgwYEL/4xS/iiCOOSJ0D/Ifzzz8/jj766Hj++eejX79+qXMAAAAAAADeZvny5TFkyJD4+Mc/Hn/84x+jS5cuqZMAoCS0trbGl770pXjooYdiyZIlUV1dnToJAAAAAADgbdwiQ3FziwwAAAAAAAAAAJQCO0UAsH7sFAEAAAAAAFDM8qkDAAAoX/X19ZHL5WLMmDGpU4B3MHbs2Ij4n99VAAAAAACAYtPa2hqjR4+OXC4XM2bMMHgEAOugS5cuMXPmzLfe3WltbU2dBAAAAAAA8DZukaG4uUUGAAAAAAAAAACKnZ0iAFh/dooAAAAAAAAoZvnUAQAAlK/a2tr4+te/Hv369UudAryDfv36xde+9rWora1NnQIAAAAAAPA2J598ctx1110xe/bs2GqrrVLnAEDJ2WqrrWLWrFlx5513ximnnJI6BwAAAAAA4G3cIkNxc4sMAAAAAAAAAAAUOztFALBh7BQBAAAAAABQrPKpAwAAKE9LliyJ+++/PwqFQuoU4D0UCoVYsmRJLFmyJHUKAAAAAADAW2666ab46U9/GlOmTInPfOYzqXMAoGR99rOfjVNPPTVOO+20uOmmm1LnAAAAAAAAvMUtMpQGt8gAAAAAAAAAAECxslMEAO3DThEAAAAAAADFKJdlWZY6AgCA8vO9730v5s6dG88991xUVVWlzgHeRUtLSwwaNChGjRoV5513XuocAAAAAACAWLZsWQwZMiSGDx8e1113XeTz+dRJAFDS2traYp999olFixbFkiVLYsCAAamTAAAAAAAA3CJDiXCLDAAAAAAAAAAAFCM7RQDQvuwUAQAAAAAAUGy8DQIAQLtramqKmTNnxvjx442hQpGrqqqK8ePHx8yZM6OpqSl1DgAAAAAAUOFaWlpi1KhR0b1796irqzN4BADtIJ/PR11dXXTr1i1GjRoVLS0tqZMAAAAAAIAK5xYZSodbZAAAAAAAAAAAoNjYKQKA9menCAAAAAAAgGLjjRAAANrdH/7wh3j55ZejUCikTgHWQqFQiJdeeimuu+661CkAAAAAAECFO+GEE+Kee+6JOXPmRL9+/VLnAEDZ2GKLLWL27Nlx9913x4knnpg6BwAAAAAAqHBukaG0uEUGAAAAAAAAAACKiZ0iAOgYdooAAAAAAAAoJrksy7LUEQAAlJevfe1r8Y9//CPuvffe1CnAWtpll12iuro6rrnmmtQpAAAAAABAhbruuuviq1/9apx11llx9NFHp84BgLJ01llnxTHHHBPXXXdd7LPPPqlzAAAAAACACuUWGUqPW2QAAAAAAAAAAKAY2CkCgI5npwgAAAAAAIBikMuyLEsdAQBA+Vi+fHkMGjQoLrjggvjOd76TOgdYS7/61a/iiCOOiGXLlsVWW22VOgcAAAAAAKgwzz77bAwdOjQ+9alPxe9///vI5/OpkwCgLLW1tcXXv/71uOeee2LJkiXxgQ98IHUSAAAAAABQYdwiQ2n69y3y3//+96iurk6dAwAAAAAAAAAAVCA7RQDQOewUAQAAAAAAUAy8GQIAQLuaMWNGVFVVxahRo1KnAOtg9OjRUVVVFTNmzEidAgAAAAAAVJimpqYYOXJk9O7dO6ZNm2bwCAA6UD6fj2nTpsVGG20UI0eOjObm5tRJAAAAAABAhXGLDKXp37fIM2fOTJ0CAAAAAAAAAABUIDtFANB57BQBAAAAAABQDLwdAgBAu8myLGpra2O//faLPn36pM4B1kGfPn3iG9/4RtTW1kaWZalzAAAAAACACnLcccfFwoULY86cOdG3b9/UOQBQ9jbffPOYO3duLFiwII477rjUOQAAAAAAQAVxiwylyy0yAAAAAAAAAACQkp0iAOhcdooAAAAAAABILZ86AACA8rFw4cJ4+OGHo1AopE4B1kOhUIi//vWvcd9996VOAQAAAAAAKsTvf//7OOecc+Lss8+OT37yk6lzAKBifPKTn4yzzjorfvGLX8Q111yTOgcAAAAAAKgQbpGhtP37FnnhwoWpUwAAAAAAAAAAgApipwgA0rBTBAAAAAAAQEq5LMuy1BEAAJSHQw89NK699tp4+umno0uXLqlzgHXU2toa22yzTey7775x0UUXpc4BAAAAAADK3FNPPRXDhg2Lz33uc3HllVdGLpdLnQQAFSXLsth///3jjjvuiMWLF8e2226bOgkAAAAAAChzbpGhtLlFBgAAAAAAAAAAOpudIgBIy04RAAAAAAAAqeRTBwAAUB4aGxtj1qxZMWHCBGOoUKK6dOkSEyZMiPr6+mhsbEydAwAAAAAAlLE1a9bEyJEjo0+fPjF16lSDRwCQQC6Xi6lTp8Zmm20WI0aMiKamptRJAAAAAABAGXOLDKXPLTIAAAAAAAAAANCZ7BQBQHp2igAAAAAAAEglnzoAAIDy8Pvf/z5effXVmDhxYuoUYAMUCoV49dVX45prrkmdAgAAAAAAlLGjjz467r///pg7d25sttlmqXMAoGL16dMn5s6dG0uWLImjjz46dQ4AAAAAAFDG3CJDeXCLDAAAAAAAAAAAdBY7RQBQHOwUAQAAAAAAkEIuy7IsdQQAAKXvy1/+cqxcuTLmzZuXOgXYQLvvvntssskmccMNN6ROAQAAAAAAytAVV1wRBx10UFx44YVx2GGHpc4BACLiwgsvjMMPPzyuuOKKOOCAA1LnAAAAAAAAZcgtMpQPt8gAAAAAAAAAAEBHs1MEAMXHThEAAAAAAACdKZdlWZY6AgCA0rZs2bLYeuut45JLLolJkyalzgE20KWXXhqHHHJIPPvsszFw4MDUOQAAAAAAQBl58sknY9iwYfGlL30p5syZE7lcLnUSABARWZbFyJEj48Ybb4xFixbF9ttvnzoJAAAAAAAoI26Roby4RQYAAAAAAAAAADqSnSIAKE52igAAAAAAAOhM+dQBAACUvunTp0f37t1jxIgRqVOAdjBy5Mjo3r171NXVpU4BAAAAAADKSGNjYxx00EGx5ZZbxm9/+1uDRwBQRHK5XFx66aWxxRZbxIgRI6KxsTF1EgAAAAAAUEbcIkN5cYsMAAAAAAAAAAB0FDtFAFC87BQBAAAAAADQmfKpAwAAKG1ZlkVtbW0ceOCBsckmm6TOAdrBJptsEgcccEDU1tZGlmWpcwAAAAAAgDJx1FFHxcMPPxwNDQ2eLQJAEdp0002joaEh/vrXv8b3v//91DkAAAAAAECZcIsM5cctMgAAAAAAAAAA0FHsFAFAcbNTBAAAAAAAQGfJpw4AAKC03XPPPfH4449HoVBInQK0o0KhEI899lj85S9/SZ0CAAAAAACUgVmzZsXFF18c559/fgwZMiR1DgDwLoYOHRrnnXde/PrXv445c+akzgEAAAAAAMqAW2QoT26RAQAAAAAAAACA9manCABKg50iAAAAAAAAOkMuy7IsdQQAAKXrW9/6Vtx8882xdOnSyOfzqXOAdtLW1haDBw+OL33pS/Gb3/wmdQ4AAAAAAFDCHn300Rg+fHh8/etfjxkzZkQul0udBAC8hyzLYuzYsXHttdfGfffdFzvttFPqJAAAAAAAoIS5RYby1NbWFtttt1188YtfdIsMAAAAAAAAAABsMDtFAFBa7BQBAAAAAADQ0XJZlmWpIwAAKE1vvvlm9O/fP4466qg45ZRTUucA7ewnP/lJnHfeebF8+fLo1atX6hwAAAAAAKAErV69OnbddddoamqKhQsXRu/evVMnAQBr4Y033ojhw4dHjx494i9/+Uv07NkzdRIAAAAAAFCC3CJDeTvppJPi3HPPdYsMAAAAAAAAAABsEDtFAFCa7BQBAAAAAADQkfKpAwAAKF1XXXVVvPHGG1EoFFKnAB2gUCjEG2+8EVdddVXqFAAAAAAAoEQdfvjh8cQTT0RDQ4PBIwAoIRtvvHE0NDTEY489FkcccUTqHAAAAAAAoES5RYbyNnHiRLfIAAAAAAAAAADABrNTBAClyU4RAAAAAAAAHSmXZVmWOgIAgNL0hS98Idra2uL2229PnQJ0kM9+9rNRVVUVt9xyS+oUAAAAAACgxNTV1cWECRPisssui4MPPjh1DgCwHi677LKYNGlS1NXVxbhx41LnAAAAAAAAJcYtMpQ/t8gAAAAAAAAAAMCGsFMEAKXPThEAAAAAAAAdIZ86AACA0vTMM8/EbbfdFoVCIXUK0IEKhULcdttt8cwzz6ROAQAAAAAASsjDDz8chxxySEycODFqampS5wAA6+nggw+OCRMmxLe//e145JFHUucAAAAAAAAlxC0yVAa3yAAAAAAAAAAAwPqyUwQA5cFOEQAAAAAAAB0hl2VZljoCAIDSc+qpp8bZZ58dy5cvj4022ih1DtBBVq5cGdXV1XHMMcfEiSeemDoHAAAAAAAoAW+++WbssssuERExf/58zxMBoMT9+297LpeLe++91992AAAAAABgrbhFhsrgFhkAAAAAAAAAAFgfdooAoLzYKQIAAAAAAKC95VMHAABQetra2uLyyy+PESNGeIkJylzv3r1jxIgRcfnll0dbW1vqHAAAAAAAoMhlWRaHHnpoPP3009HQ0OB5IgCUgY022igaGhriqaeeisMOOyx1DgAAAAAAUALcIkPlcIsMAAAAAAAAAACsKztFAFB+7BQBAAAAAADQ3vKpAwAAKD1/+tOf4qmnnopCoZA6BegEhUIhli5dGvPmzUudAgAAAAAAFLna2tqYPn16XHzxxfGRj3wkdQ4A0E4+8pGPxK9//euYNm1a1NbWps4BAAAAAACKnFtkqCxukQEAAAAAAAAAgHVhpwgAypOdIgAAAAAAANpTLsuyLHUEAAClpVAoxLx58+Lxxx+PXC6XOgfoYFmWxQ477BB77LGHFxcBAAAAAIB39eCDD8Yuu+wS48aNi0svvTR1DgDQASZNmhT19fUxf/78+NjHPpY6BwAAAAAAKFJukaGyZFkWO+64Y3z60592iwwAAAAAAAAAALwnO0UAUP7sFAEAAAAAANAeclmWZakjAAAoHW+88UZUV1fHcccdFyeccELqHKCTTJkyJc4888xYvnx59O7dO3UOAAAAAABQZN54443Yeeedo3v37vGXv/wlevbsmToJAOgAq1evjl133TWam5tjwYIF3iEAAAAAAADexi0yVKbTTjstfvazn7lFBgAAAAAAAAAA3pWdIgCoDHaKAAAAAAAAaA/51AEAAJSWK664IlavXh0TJ05MnQJ0ookTJ8aqVaviiiuuSJ0CAAAAAAAUmSzL4pBDDolly5ZFQ0ODwSMAKGM9e/aMhoaG+Pvf/x7f/va3I8uy1EkAAAAAAECRcYsMlWnChAlukQEAAAAAAAAAgHdlpwgAKoedIgAAAAAAANpDLvOkCQCAdbDHHntEjx494qabbkqdAnSyvfbaK5qamuLOO+9MnQIAAAAAABSRSy65JA455JCYNWtWjBo1KnUOANAJZs2aFWPGjIlLLrkkJk+enDoHAID/x959/tlZlv0ePtdKD4QSAqYQBEVR97OVhGYBtggoCogomRRSFgjSuwgoJSBViihID5NM6sxQAkSqEEMPKRMDCmoQCCGJID2kzsy9X/jEBkLKzFyrHMdf8H05n3Vf528AAACgiLhFhsrlFhkAAAAAAAAAAPhv7BQBQOWxUwQAAAAAAMD6yKcOAACgdMybNy8eeeSRKBQKqVOABAqFQjz88MPx/PPPp04BAAAAAACKRENDQ5xwwglx1FFHGTwCgAoyePDgOPLII+P444+POXPmpM4BAAAAAACKhFtkqGxukQEAAAAAAAAAgA9ipwgAKpOdIgAAAAAAANZHLsuyLHUEAACl4ayzzoqrrroqFi1aFF26dEmdA7SxpUuXRq9eveKEE06I8847L3UOAAAAAACQ2DvvvBM77LBDdOvWLR5//PHo3Llz6iQAoA0tX748vvzlL8e7774bs2bNio022ih1EgAAAAAAkJhbZKhsbpEBAAAAAAAAAID/ZKcIACqbnSIAAAAAAADWVT51AAAApaGpqSnGjBkTgwYNMoYKFapr164xaNCgGDNmTDQ3N6fOAQAAAAAAEsqyLA477LB49dVXo76+3uARAFSgzp07R11dXfz1r3+Nww47LLIsS50EAAAAAAAk5BYZcIsMAAAAAAAAAAD8KztFAICdIgAAAAAAANZVPnUAAAClYerUqfHyyy9HoVBInQIkVCgUYv78+TF16tTUKQAAAAAAQEK/+tWvor6+Pm6++eb45Cc/mToHAEhk2223jZtvvjnq6+vjmmuuSZ0DAAAAAAAk5BYZiHCLDAAAAAAAAAAA/JOdIgAgwk4RAAAAAAAA6yaXZVmWOgIAgOJ38MEHx+zZs+MPf/hD5HK51DlAIlmWxWc/+9nYcccdY9y4calzAAAAAACABGbOnBlf/vKX46ijjopf/OIXqXMAgCJw/PHHx/XXXx+PP/547LDDDqlzAAAAAACABNwiAxFukQEAAAAAAAAAgL+zUwQA/Cc7RQAAAAAAAKyNXJZlWeoIAACK29tvvx09e/aMkSNHxmmnnZY6B0js4osvjvPOOy8WLVoUG2+8ceocAAAAAACgDb311lvRv3//6NGjRzz66KPRsWPH1EkAQBFYsWJF7LbbbvG3v/0tZs+eHZtssknqJAAAAAAAoA25RQb+1SWXXBIjR46MxYsXu0UGAAAAAAAAAIAKZKcIAPggdooAAAAAAABYG/nUAQAAFL/a2tpYuXJlDBs2LHUKUASGDx8eK1asiLq6utQpAAAAAABAG8qyLA455JB48803o66uzuARAPAPnTp1itra2njzzTfj0EMPjSzLUicBAAAAAABtyC0y8K+GDRsWK1eudIsMAAAAAAAAAAAVyE4RAPDf2CkCAAAAAABgbeRTBwAAUPyqq6tjn332id69e6dOAYpA79694xvf+EZUV1enTgEAAAAAANrQlVdeGZMnT47Ro0fH1ltvnToHACgy22yzTVRXV8ftt98ev/jFL1LnAAAAAAAAbcgtMvCv3CIDAAAAAAAAAEDlslMEAHwYO0UAAAAAAACsqXzqAAAAittzzz0XTz75ZBQKhdQpQBEpFArxxBNPxB//+MfUKQAAAAAAQBt48skn40c/+lGccsopccABB6TOAQCK1He+8504+eST49RTT43p06enzgEAAAAAANqAW2Tgg6y+RX7uuedSpwAAAAAAAAAAAG3EThEAsCbsFAEAAAAAALAmclmWZakjAAAoXqeffnrceOONsXDhwujUqVPqHKBILF++PHr37h1HHHFEXHTRRalzAAAAAACAVvTGG29Ev379ok+fPjFt2rTo0KFD6iQAoIitWrUqdt9991i4cGE0NDRE9+7dUycBAAAAAACtyC0y8EHcIgMAAAAAAAAAQGWxUwQArA07RQAAAAAAAHyUfOoAAACKV2NjY9TU1MSQIUOMoQL/pnPnzjFkyJCoqamJpqam1DkAAAAAAEAraW5ujhEjRsSSJUuitrbW4BEA8JE6dOgQtbW1sWTJkhgxYkQ0NzenTgIAAAAAAFqJW2Tgv3GLDAAAAAAAAAAAlcNOEQCwtuwUAQAAAAAA8FHyqQMAACheDzzwQCxatCgKhULqFKAIFQqFWLhwYTzwwAOpUwAAAAAAgFZy2WWXxZQpU2Ls2LHRt2/f1DkAQInYaqutoqamJqZMmRKXX3556hwAAAAAAKCVuEUGPoxbZAAAAAAAAAAAqAx2igCAdWGnCAAAAAAAgA+Ty7IsSx0BAEBxqqqqiueeey5+97vfRS6XS50DFJksy+Lzn/98fO5zn4va2trUOQAAAAAAQAt79NFH46tf/WqceuqpcdFFF6XOAQBK0Omnnx6XXXZZTJs2Lb7yla+kzgEAAAAAAFqYW2Tgw7hFBgAAAAAAAACA8menCABYX3aKAAAAAAAA+CC5LMuy1BEAABSfN954I3r16hUXXXRRnHzyyalzgCJ1+eWXx49//ONYvHhxbLrppqlzAAAAAACAFvLaa69Fv3794hOf+EQ89NBD0b59+9RJAEAJamxsjD322CNeeOGFmDNnTvTo0SN1EgAAAAAA0ELcIgNr4oorrogzzjgjFi1aFN27d0+dAwAAAAAAAAAAtCA7RQBAS7BTBAAAAAAAwAfJpw4AAKA4TZw4MZqbm2Po0KGpU4AiNnTo0GhqaoqJEyemTgEAAAAAAFpIc3NzDBs2LFauXBkTJ040eAQArLP27dvHpEmTYsWKFTFs2LBobm5OnQQAAAAAALQQt8jAmjj44IOjqakpJk2alDoFAAAAAAAAAABoQXaKAICWYqcIAAAAAACAD5JPHQAAQHGqrq6OfffdN7bYYovUKUAR+9jHPhb77rtvVFdXp04BAAAAAABayEUXXRT3339/jBs3Lvr06ZM6BwAocX369Ilx48bFfffdFxdffHHqHAAAAAAAoIW4RQbWhFtkAAAAAAAAAAAoT3aKAICWZKcIAAAAAACA/5RPHQAAQPF5+umnY9asWVEoFFKnACWgUCjEzJkz45lnnkmdAgAAAAAArKff/va3cfbZZ8eZZ54ZX//611PnAABl4hvf+Eb85Cc/ibPOOiumTZuWOgcAAAAAAFhPbpGBteEWGQAAAAAAAAAAyoudIgCgNdgpAgAAAAAA4F/lsizLUkcAAFBcTjnllBg7dmy88sor0aFDh9Q5QJFbuXJl9OnTJ0aMGBGXXXZZ6hwAAAAAAGAd/fWvf43tt98+PvvZz8YDDzwQ7dq1S50EAJSRpqam2GuvveKPf/xjNDQ0xMc+9rHUSQAAAAAAwDpyiwysDbfIAAAAAAAAAABQPuwUAQCtyU4RAAAAAAAAq+VTBwAAUFxWrVoV48aNi6FDhxpDBdZIx44dY+jQoTF27NhYtWpV6hwAAAAAAGAdNDU1xcEHHxxZlsWECRMMHgEALa5du3YxYcKEaG5ujqFDh0ZTU1PqJAAAAAAAYB24RQbWlltkAAAAAAAAAAAoD3aKAIDWZqcIAAAAAACA1fKpAwAAKC733HNPvPrqq1EoFFKnACWkUCjEq6++Gvfee2/qFAAAAAAAYB389Kc/jalTp8aECROiZ8+eqXMAgDLVq1evGD9+fDz44INx/vnnp84BAAAAAADWgVtkYF24RQYAAAAAAAAAgNJnpwgAaAt2igAAAAAAAIiIyGVZlqWOAACgeBx44IExf/78mDVrVuoUoMT0798/tt5667jttttSpwAAAAAAAGvhN7/5TXz961+Pc889N84666zUOQBABTjvvPNi5MiR8cADD8See+6ZOgcAAAAAAFgLbpGBdeUWGQAAAAAAAAAASpedIgCgrdkpAgAAAAAAqGy5LMuy1BEAABSH1157LXr37h1XXHFFHHfccalzgBLzy1/+Mk455ZRYuHBhbL755qlzAAAAAACANbBo0aLYfvvt4wtf+ELcc8890a5du9RJAEAFaGpqin322Sfmzp0bc+bMiV69eqVOAgAAAAAA1oBbZGB9uEUGAAAAAAAAAIDSZKcIAEjBThEAAAAAAEBly6cOAACgeIwfPz7y+XwMGTIkdQpQgoYMGRK5XC4mTJiQOgUAAAAAAFgDjY2NMXjw4Gjfvn2MGzfO4BEA0GbatWsX48ePj3bt2sXgwYOjsbExdRIAAAAAALAG3CID68MtMgAAAAAAAAAAlB47RQBAKnaKAAAAAAAAKls+dQAAAMUhy7Korq6Ob3/727HZZpulzgFKUI8ePeLb3/52VFdXp04BAAAAAADWwDnnnBOPPPJITJw4MbbYYovUOQBAhdliiy1i4sSJ8cgjj8TIkSNT5wAAAAAAAB/BLTKwvtwiAwAAAAAAAABA6bFTBACkZKcIAAAAAACgcuVTBwAAUBzmzJkTc+fOjUKhkDoFKGGFQiF+97vfxZw5c1KnAAAAAAAAH+Lee++NCy+8MC644ILYfffdU+cAABXq//2//xfnn39+XHjhhXHfffelzgEAAAAAAD6EW2SgJay+RW5oaEidAgAAAAAAAAAAfAQ7RQBAMbBTBAAAAAAAUJlyWZZlqSMAAEjv+OOPj1tuuSXmz58f7du3T50DlKjGxsbo27dvVFVVxS9+8YvUOQAAAAAAwAdYsGBBbL/99rHLLrvEXXfdFfl8PnUSAFDBmpubY7/99osZM2ZEQ0NDbLnllqmTAAAAAACAD+AWGWgJbpEBAAAAAAAAAKA02CkCAIqJnSIAAAAAAIDK47UKAACxYsWKGD9+fAwbNswYKrBe2rdvH8OGDYvx48fHypUrU+cAAAAAAAD/YdWqVTFo0KDo0qVLjBkzxuARAJBcPp+Pmpqa6Ny5cwwePDhWrVqVOgkAAAAAAPgPbpGBluIWGQAAAAAAAAAAip+dIgCg2NgpAgAAAAAAqDxerAAAEFOmTIk33ngjCoVC6hSgDBQKhXj99ddjypQpqVMAAAAAAID/8JOf/CSmT58etbW10aNHj9Q5AAAREdGjR4+YNGlSPPHEE3HmmWemzgEAAAAAAP6DW2SgJblFBgAAAAAAAACA4manCAAoRnaKAAAAAAAAKksuy7IsdQQAAGntt99+8be//S2efPLJ1ClAmdhll11iiy22iLvuuit1CgAAAAAA8L+mTJkS+++/f1x22WVxyimnpM4BAHifyy67LE499dS46667Yr/99kudAwAAAAAA/C+3yEBLc4sMAAAAAAAAAADFyU4RAFDs7BQBAAAAAABUhlyWZVnqCAAA0lm0aFH07ds3rr766jjyyCNT5wBl4tprr43jjjsuFixYED179kydAwAAAAAAFe+ll16Kfv36xW677RaTJ0+OXC6XOgkA4H2yLIsDDjggHnvssWhoaIitttoqdRIAAAAAAFQ8t8hAa3CLDAAAAAAAAAAAxcdOEQBQCuwUAQAAAAAAVIZ86gAAANIaN25cdOjQIQYNGpQ6BSgjgwYNivbt28e4ceNSpwAAAAAAQMVbuXJlDBw4MDbaaKMYPXq0wSMAoGjlcrkYPXp0dOvWLQYOHBgrV65MnQQAAAAAABXPLTLQGtwiAwAAAAAAAABAcbFTBACUCjtFAAAAAAAAlSGfOgAAgHSyLIvq6uo48MADY5NNNkmdA5SRTTfdNA488MCorq6OLMtS5wAAAAAAQEU77bTTYvbs2VFXVxebbrpp6hwAgA/VvXv3qK2tjVmzZsXpp5+eOgcAAAAAACqaW2SgtbhFBgAAAAAAAACA4mKnCAAoJXaKAAAAAAAAyl8+dQAAAOnMmDEjnn322SgUCqlTgDJUKBTiD3/4Q8ycOTN1CgAAAAAAVKzbb789rrzyyrjsssti5513Tp0DALBGdtlll7j00kvj5z//eUyePDl1DgAAAAAAVCy3yEBrWn2LPGPGjNQpAAAAAAAAAABQ0ewUAQClyE4RAAAAAABAectlWZaljgAAII2jjjoqpkyZEi+++GK0a9cudQ5QZpqammLrrbeO/fffP6655prUOQAAAAAAUHH+8pe/RP/+/WOvvfaK+vr6yOVyqZMAANZYlmVx0EEHxYMPPhgNDQ2xzTbbpE4CAAAAAICK4xYZaE1ukQEAAAAAAAAAID07RQBAKbNTBAAAAAAAUL7yqQMAAEhj2bJlMXHixBgxYoQxVKBVtGvXLoYPHx4TJ06M5cuXp84BAAAAAICKsmLFiqiqqorNNtssRo0aZfAIACg5uVwuRo0aFd27d4+qqqpYsWJF6iQAAAAAAKgobpGB1uYWGQAAAAAAAAAA0rJTBACUOjtFAAAAAAAA5SufOgAAgDTuuOOOePvtt2PEiBGpU4AyNmLEiHjrrbfijjvuSJ0CAAAAAAAV5ZRTTomnn3466uvrY+ONN06dAwCwTjbZZJOor6+PuXPnxg9/+MPUOQAAAAAAUFHcIgNtwS0yAAAAAAAAAACkY6cIACgHdooAAAAAAADKUy7Lsix1BAAAbe8b3/hGLF26NB555JHUKUCZ23XXXWPDDTeMe++9N3UKAAAAAABUhLq6uhg4cGBcc801cdRRR6XOAQBYb9dcc00cc8wxUVdXFwMGDEidAwAAAAAAFcEtMtBW3CIDAAAAAAAAAEDbs1MEAJQbO0UAAAAAAADlJZdlWZY6AgCAtrVgwYLYaqut4sYbb4zvf//7qXOAMnfTTTfFEUccEfPnz48+ffqkzgEAAAAAgLL25z//OXbYYYf41re+FRMnToxcLpc6CQBgvWVZFoMHD4677747Zs+eHdtuu23qJAAAAAAAKGtukYG2dNNNN8UPfvCDmD9/fmy55ZapcwAAAAAAAAAAoOzZKQIAypGdIgAAAAAAgPKSTx0AAEDbq6mpiS5dukRVVVXqFKACVFVVRadOnaKmpiZ1CgAAAAAAlLVly5ZFVVVV9OzZM2644QaDRwBA2cjlcnHDDTdEz549Y8CAAbF8+fLUSQAAAAAAUNbcIgNtqaqqKjp37hxjx45NnQIAAAAAAAAAAGXPThEAUK7sFAEAAAAAAJSXfOoAAADaVpZlUV1dHQcddFB069YtdQ5QATbaaKM46KCDorq6OrIsS50DAAAAAABl68QTT4znnnsu6uvrY6ONNkqdAwDQojbaaKOoq6uLZ599Nk488cTUOQAAAAAAULbcIgNtzS0yAAAAAAAAAAC0HTtFAEA5s1MEAAAAAABQPvKpAwAAaFuPP/54zJs3LwqFQuoUoIIUCoX485//HE888UTqFAAAAAAAKEsTJkyIG264Ia666qr4whe+kDoHAKBVbL/99nHVVVfF9ddfHxMnTkydAwAAAAAAZcktMpDC6lvkxx9/PHUKAAAAAAAAAACULTtFAEAlsFMEAAAAAABQHnJZlmWpIwAAaDuHHXZYPPjgg/H8889HPp9PnQNUiObm5vjkJz8Ze+21V9x4442pcwAAAAAAoKw899xzseOOO8aBBx4YNTU1kcvlUicBALSaLMti2LBhcccdd8TMmTNju+22S50EAAAAAABlxS0ykIJbZAAAAAAAAAAAaF12igCASmKnCAAAAAAAoPTlsizLUkcAANA23nvvvejVq1eccsopcc4556TOASrMyJEj44orrojFixdH165dU+cAAAAAAEBZWLp0aeyyyy7R2NgYM2bMiA033DB1EgBAq1uyZEnstNNO0aFDh3jyySe9QwAAAAAAgBbiFhlIafUt8qJFi2KDDTZInQMAAAAAAAAAAGXDThEAUInsFAEAAAAAAJS2fOoAAADazm233RbvvvtuDB8+PHUKUIFGjBgR7777btx2222pUwAAAAAAoGwce+yx8fzzz0d9fb3BIwCgYmy44YZRX18f8+bNi+OOOy51DgAAAAAAlA23yEBKq2+Rb7/99tQpAAAAAAAAAABQVuwUAQCVyE4RAAAAAABAactlWZaljgAAoG187Wtfi4iIhx56KHEJUKn22GOPyOfz8eCDD6ZOAQAAAACAkjdmzJgoFAoxevToGDFiROocAIA2N3r06DjkkENizJgx/kk0AAAAAAC0ALfIQGpukQEAAAAAAAAAoGXZKQIAKp2dIgAAAAAAgNKUTx0AAEDbePHFF2Pq1KlRKBRSpwAVrFAoxEMPPRQvvfRS6hQAAAAAAChpv//97+Ooo46KQw45xOARAFCxCoVCFAqFOOqoo+IPf/hD6hwAAAAAAChpbpGBYrD6FvnFF19MnQIAAAAAAAAAACXPThEAgJ0iAAAAAACAUpXLsixLHQEAQOs799xz4/LLL49FixbFBhtskDoHqFDvvfde9OzZM0499dQ4++yzU+cAAAAAAEBJWrJkSey8887Rrl27mD59enTt2jV1EgBAMkuXLo2dd945mpubY8aMGd5GAQAAAADAOnKLDBQDt8gAAAAAAAAAANAy7BQBAPyTnSIAAAAAAIDSk08dAABA62tubo7Ro0dHVVWVRz1AUhtssEFUVVXF6NGjo7m5OXUOAAAAAACUnCzL4qijjor58+dHfX29wSMAoOJ17do16uvrY/78+XHUUUdFlmWpkwAAAAAAoOS4RQaKhVtkAAAAAAAAAABYf3aKAAD+nZ0iAAAAAACA0pNPHQAAQOt7+OGH48UXX4xCoZA6BSAKhUK88MIL8cgjj6ROAQAAAACAkjNq1KgYN25c3HDDDfGZz3wmdQ4AQFH47Gc/G9ddd12MHTs2br755tQ5AAAAAABQctwiA8XELTIAAAAAAAAAAKwfO0UAAO9npwgAAAAAAKC05LIsy1JHAADQukaMGBFPPPFE/PGPf4xcLpc6B6hwWZbFpz/96fjKV74So0ePTp0DAAAAAAAlY+7cubHLLrvE8OHD4/rrr0+dAwBQdH7wgx/E2LFjY/r06fH5z38+dQ4AAAAAAJQMt8hAMXGLDAAAAAAAAAAA685OEQDAh7NTBAAAAAAAUBpyWZZlqSMAAGg97777bvTs2TN+8pOfxI9//OPUOQAREXHBBRfERRddFIsXL44NN9wwdQ4AAAAAABS9d955J3bcccfo2rVrPPHEE9GlS5fUSQAARWfZsmXxpS99KZYtWxYzZ86Mbt26pU4CAAAAAICi5xYZKEYXXHBBXHjhhbF48WLf/QAAAAAAAAAAYA3ZKQIA+Gh2igAAAAAAAEpDPnUAAACtq76+PpYtWxbDhg1LnQLwD8OHD4+lS5dGfX196hQAAAAAACh6WZbFD37wg1i8eHHU19cbPAIA+C+6dOkSdXV1sXDhwvjBD34QWZalTgIAAAAAgKLnFhkoRsOHD49ly5bFLbfckjoFAAAAAAAAAABKgp0iAIA1Y6cIAAAAAACgNORTBwAA0Lqqq6tj7733jr59+6ZOAfiHvn37xl577RXV1dWpUwAAAAAAoOhdd911UVtbGzfddFN86lOfSp0DAFDUPv3pT8dNN90UkyZNiuuvvz51DgAAAAAAFD23yEAxcosMAAAAAAAAAABrx04RAMCas1MEAAAAAABQ/PKpAwAAaD3z5s2LRx99NAqFQuoUgPcpFArxyCOPxLx581KnAAAAAABA0Zo9e3aceOKJccwxx0RVVVXqHACAkjBw4MA4+uij48QTT4yGhobUOQAAAAAAULTcIgPFzC0yAAAAAAAAAACsGTtFAABrz04RAAAAAABAcctlWZaljgAAoHWceeaZcfXVV8eiRYuiS5cuqXMA/s2yZcuiV69ecdxxx8VPf/rT1DkAAAAAAFB03n777ejfv39suumm8dhjj0WnTp1SJwEAlIwVK1bEl7/85Xj77bdj1qxZsfHGG6dOAgAAAACAouMWGShmbpEBAAAAAAAAAOCj2SkCAFh3dooAAAAAAACKVz51AAAAraOpqSnGjBkTgwcPNoYKFKUuXbrEoEGDYsyYMdHU1JQ6BwAAAAAAikqWZXHooYfG66+/HnV1dQaPAADWUqdOnaKuri5ee+21+P73vx9ZlqVOAgAAAACAouIWGSh2bpEBAAAAAAAAAODD2SkCAFg/dooAAAAAAACKVz51AAAAreOhhx6KBQsWRKFQSJ0C8F8VCoV4+eWXY+rUqalTAAAAAACgqFx11VVx2223RXV1dXziE59InQMAUJI++clPRnV1ddx6661x9dVXp84BAAAAAICi4hYZKAVukQEAAAAAAAAA4L+zUwQAsP7sFAEAAAAAABSnXJZlWeoIAABa3pAhQ2LOnDnx+9//PnK5XOocgA+UZVl87nOfi/79+8f48eNT5wAAAAAAQFF46qmnYtddd41jjjkmfv7zn6fOAQAoeSeeeGJcc8018dhjj8VOO+2UOgcAAAAAAIqCW2SgFLhFBgAAAAAAAACAD2anCACgZdkpAgAAAAAAKC65LMuy1BEAALSst956K3r16hXnnXdenHrqqalzAD7Uz372szjnnHNi8eLFsfHGG6fOAQAAAACApN58883o169ffOxjH4tHHnkkOnbsmDoJAKDkrVy5Mnbbbbd49dVXY/bs2bHpppumTgIAAAAAgKTcIgOlZPUt8qJFi2KTTTZJnQMAAAAAAAAAAMnZKQIAaHl2igAAAAAAAIpLPnUAAAAtr7a2NlatWhVDhw5NnQLwkYYOHRorV66M2tra1CkAAAAAAJBUlmVRKBTinXfeibq6OoNHAAAtpGPHjlFbWxtvvfVWHHLIIZFlWeokAAAAAABIyi0yUEpW3yLX1dWlTgEAAAAAAAAAgOTsFAEAtA47RQAAAAAAAMUlnzoAAICWV11dHfvss0/06tUrdQrAR+rdu3fss88+UV1dnToFAAAAAACSuuKKK+LOO++Mmpqa+PjHP546BwCgrGy99dYxZsyYuOOOO+LnP/956hwAAAAAAEjKLTJQStwiAwAAAAAAAADAP9kpAgBoPXaKAAAAAAAAikc+dQAAAC3r2WefjenTp0ehUEidArDGCoVCPPnkk/Hcc8+lTgEAAAAAgCSeeOKJOP300+PUU0+N/fbbL3UOAEBZ+va3vx0//OEP47TTTosnn3wydQ4AAAAAACThFhkoRatvkZ999tnUKQAAAAAAAAAAkIydIgCA1menCAAAAAAAoDjksizLUkcAANByTjvttLjpppti4cKF0alTp9Q5AGtkxYoV0bt37zj88MPj4osvTp0DAAAAAABt6m9/+1v069cvttpqq/jtb38bHTp0SJ0EAFC2Vq1aFV/96lfj5ZdfjoaGhthss81SJwEAAAAAQJtyiwyUIrfIAAAAAAAAAABUOjtFAABtx04RAAAAAABAevnUAQAAtJzGxsaoqamJgw8+2BgqUFI6deoUQ4YMiZqammhsbEydAwAAAAAAbaa5uTmGDx8ey5Yti9raWoNHAACtrEOHDjFp0qRYunRpDB8+PJqbm1MnAQAAAABAm3GLDJQqt8gAAAAAAAAAAFQyO0UAAG3LThEAAAAAAEB6+dQBAAC0nPvvvz8WL14chUIhdQrAWisUCrFo0aJ44IEHUqcAAAAAAECb+dnPfhb33HNPjB07NrbccsvUOQAAFaFv374xduzYuPvuu+PSSy9NnQMAAAAAAG3GLTJQytwiAwAAAAAAAABQqewUAQC0PTtFAAAAAAAAaeWyLMtSRwAA0DIGDBgQf/rTn2LOnDmRy+VS5wCslSzL4gtf+EJ85jOfibq6utQ5AAAAAADQ6h555JHYY4894rTTTosLLrggdQ4AQMX58Y9/HD/72c/it7/9bey6666pcwAAAAAAoNW5RQZKmVtkAAAAAAAAAAAqkZ0iAIC07BQBAAAAAACkkcuyLEsdAQDA+nv99dejd+/ecckll8SJJ56YOgdgnfz85z+P008/PRYtWhTdu3dPnQMAAAAAAK3m1VdfjX79+sWnPvWp+M1vfhPt27dPnQQAUHEaGxtjzz33jHnz5sWcOXNi8803T50EAAAAAACtxi0yUA7cIgMAAAAAAAAAUEnsFAEApGenCAAAAAAAII186gAAAFrGxIkTo7m5OQ4++ODUKQDr7OCDD47m5uaYOHFi6hQAAAAAAGg1TU1NMXTo0Fi1alVMmDDB4BEAQCLt27ePiRMnxqpVq2Lo0KHR3NycOgkAAAAAAFqNW2SgHLhFBgAAAAAAAACgUtgpAgAoDnaKAAAAAAAA0sinDgAAoGVUV1fHfvvtF5tvvnnqFIB1tsUWW8S+++4b1dXVqVMAAAAAAKDVXHjhhfGb3/wmJkyYEL17906dAwBQ0Xr37h3jx4+PBx54IC688MLUOQAAAAAA0GrcIgPlwC0yAAAAAAAAAACVwk4RAEDxsFMEAAAAAADQ9vKpAwAAWH9z586N2bNnR6FQSJ0CsN4KhULMmjUrnn766dQpAAAAAADQ4qZOnRojR46Ms88+O/baa6/UOQAARMTee+8dZ511VpxzzjkxderU1DkAAAAAANDi3CID5cQtMgAAAAAAAAAA5c5OEQBA8bFTBAAAAAAA0LZyWZZlqSMAAFg/J598cowfPz4WLFgQHTp0SJ0DsF5WrVoVffr0iWHDhsXll1+eOgcAAAAAAFrM4sWLY/vtt4//+Z//ifvuuy/atWuXOgkAgP/V1NQUX//61+MPf/hDNDQ0RM+ePVMnAQAAAABAi3GLDJQTt8gAAAAAAAAAAJQzO0UAAMXLThEAAAAAAEDbyacOAABg/axatSrGjRsXQ4cONYYKlIUOHTrE0KFDY9y4cbFq1arUOQAAAAAA0CKamppiyJAhkcvlYvz48QaPAACKTLt27WL8+PGRZVkMGTIkmpqaUicBAAAAAECLcIsMlBu3yAAAAAAAAAAAlCs7RQAAxc1OEQAAAAAAQNvJpw4AAGD93H333fHaa69FoVBInQLQYgqFQrz66qtxzz33pE4BAAAAAIAWce6558a0adNi4sSJ8bGPfSx1DgAAH6Bnz54xceLEmDZtWpx33nmpcwAAAAAAoEW4RQbKkVtkAAAAAAAAAADKkZ0iAIDiZ6cIAAAAAACgbeSyLMtSRwAAsO6+853vxIIFC2LmzJmpUwBa1A477BBbbbVV3H777alTAAAAAABgvdx///2xzz77xE9/+tP4yU9+kjoHAICPcP7558fZZ58d9913X+y9996pcwAAAAAAYL24RQbKlVtkAAAAAAAAAADKiZ0iAIDSYqcIAAAAAACgdeWyLMtSRwAAsG5effXV6NOnT1x55ZVxzDHHpM4BaFFXX311nHTSSbFw4cLYfPPNU+cAAAAAAMA6WbhwYWy//fbRv3//uPvuuyOfz6dOAgDgIzQ3N8c3v/nNaGhoiDlz5kTv3r1TJwEAAAAAwDpxiwyUs6uuuipOPvnkeOWVV2KLLbZInQMAAAAAAAAAAOvMThEAQOmxUwQAAAAAANC6vKABAChh48ePj3w+H4MHD06dAtDiBg8eHPl8PsaPH586BQAAAAAA1kljY2MMGjQoOnbsGGPHjjV4BABQIvL5fIwbNy46dOgQgwcPjsbGxtRJAAAAAACwTtwiA+VsyJAhkc/nY8KECalTAAAAAAAAAABgndkpAgAoTXaKAAAAAAAAWpdXNAAAJSrLsqiuro4DDjggunfvnjoHoMVtttlm8e1vfzuqq6sjy7LUOQAAAAAAsNbOOuusePzxx2PSpEmx+eabp84BAGAtbL755jFp0qR47LHH4uyzz06dAwAAAAAAa80tMlDu3CIDAAAAAAAAAFAO7BQBAJQuO0UAAAAAAACtJ586AACAddPQ0BBPP/10FAqF1CkAraZQKMTcuXNjzpw5qVMAAAAAAGCt3H333XHxxRfHhRdeGLvuumvqHAAA1sFuu+0WF1xwQVx00UVxzz33pM4BAAAAAIC14hYZqASrb5EbGhpSpwAAAAAAAAAAwFqzUwQAUPrsFAEAAAAAALSOXJZlWeoIAADW3nHHHRe33nprzJ8/P9q3b586B6BVNDY2xlZbbRUHHXRQ/PKXv0ydAwAAAAAAa+Tll1+Ofv36xRe/+MW48847I5/Pp04CAGAdNTc3x/777x/Tp0+PhoaG6Nu3b+okAAAAAABYI26RgUqw+hb5e9/7Xlx11VWpcwAAAAAAAAAAYI3ZKQIAKB92igAAAAAAAFqe1zQAACVoxYoVMWHChBg+fLgxVKCstW/fPoYNGxbjx4+PFStWpM4BAAAAAICPtGrVqhg4cGB07do1xowZY/AIAKDE5fP5qKmpia5du8agQYNi1apVqZMAAAAAAOAjuUUGKsXqW+QJEya4RQYAAAAAAAAAoGTYKQIAKC92igAAAAAAAFqeFzUAACXorrvuijfeeCMKhULqFIBWVygU4o033ogpU6akTgEAAAAAgI90xhlnxIwZM6Kuri4222yz1DkAALSAzTbbLGpra+Opp56KH//4x6lzAAAAAADgI7lFBiqJW2QAAAAAAAAAAEqNnSIAgPJjpwgAAAAAAKBl5bIsy1JHAACwdvbdd99444034oknnkidAtAmvvjFL0aPHj2MogIAAAAAUNTuvPPOOOCAA+KKK66Ik046KXUOAAAt7IorrohTTjkl7rzzzth///1T5wAAAAAAwH/lFhmoNG6RAQAAAAAAAAAoFXaKAADKm50iAAAAAACAlpHLsixLHQEAwJpbtGhRbLnllnHttdfGD37wg9Q5AG3i+uuvj2OOOSZefvnl6NWrV+ocAAAAAAB4nxdffDH69esXX/3qV+O2226LXC6XOgkAgBaWZVkceOCB8fDDD0dDQ0N8/OMfT50EAAAAAADv4xYZqETXXXddHHPMMbFgwQK3yAAAAAAAAAAAFC07RQAA5c9OEQAAAAAAQMvIpw4AAGDtjB07Njp27BgDBw5MnQLQZgYOHBgdOnSIcePGpU4BAAAAAID3WblyZVRVVcUmm2wSN998s8EjAIAylcvlorq6OjbeeOOoqqqKlStXpk4CAAAAAID3cYsMVKJBgwZFx44d3SIDAAAAAAAAAFC07BQBAFQGO0UAAAAAAAAtI586AACANZdlWVRXV8d3v/vd2HjjjVPnALSZTTbZJA488MCorq6OLMtS5wAAAAAAwL859dRTY86cOVFXVxebbrpp6hwAAFrRpptuGnV1ddHQ0BA/+tGPUucAAAAAAMC/cYsMVCq3yAAAAAAAAAAAFDs7RQAAlcNOEQAAAAAAwPrLpw4AAGDNPfXUU/Hcc89FoVBInQLQ5gqFQjz77LMxY8aM1CkAAAAAAPAPt956a/zyl7+MK664InbaaafUOQAAtIGddtopLr/88vjFL34Rt912W+ocAAAAAAD4B7fIQCVbfYv81FNPpU4BAAAAAAAAAIB/Y6cIAKDy2CkCAAAAAABYP7ksy7LUEQAArJkjjzwy7r777njhhReiXbt2qXMA2lRTU1NsvfXWsd9++8W1116bOgcAAAAAAOL555+P/v37xze+8Y2ora2NXC6XOgkAgDaSZVlUVVXFAw88ELNnz45PfOITqZMAAAAAAMAtMlDR3CIDAAAAAAAAAFCM7BQBAFQuO0UAAAAAAADrLp86AACANbNs2bKYNGlSjBgxwhgqUJHatWsXI0aMiIkTJ8by5ctT5wAAAAAAUOGWL18eVVVVsfnmm8eNN95o8AgAoMLkcrm46aabokePHjFgwABvGQAAAAAASM4tMlDp/vUWedmyZalzAAAAAAAAAADAThEAQIWzUwQAAAAAALDu8qkDAABYM5MnT4633347RowYkToFIJkRI0bE22+/HZMnT06dAgAAAABAhTv55JPj97//fdTX18fGG2+cOgcAgAQ23njjqKuri2eeeSZOOeWU1DkAAAAAAFQ4t8gA/7xFvuOOO1KnAAAAAAAAAACAnSIAAOwUAQAAAAAArKNclmVZ6ggAAD7a17/+9Vi+fHk8/PDDqVMAktptt92ia9eucd9996VOAQAAAACgQtXW1sagQYPiuuuuiyOOOCJ1DgAAiV133XVx1FFHxaRJk2LgwIGpcwAAAAAAqFBukQH+zi0yAAAAAAAAAADFwE4RAAD/yk4RAAAAAADA2sllWZaljgAA4MO9/PLL8fGPfzxuuummOPTQQ1PnACQ1atSoOPzww2P+/Pmx5ZZbps4BAAAAAKDC/OlPf4oddtgh9t9//xg/fnzkcrnUSQAAJJZlWQwZMiR+/etfx6xZs+JTn/pU6iQAAAAAACqMW2SAf1p9i/zSSy9F3759U+cAAAAAAAAAAFCB7BQBAPCf7BQBAAAAAACsnXzqAAAAPlpNTU106dIlBgwYkDoFILmqqqro0qVL1NTUpE4BAAAAAKDCLFu2LAYMGBC9e/eO66+/3uARAAAREZHL5eKGG26IXr16xYABA2LZsmWpkwAAAAAAqDBukQH+afUt8tixY1OnAAAAAAAAAABQgewUAQDwQewUAQAAAAAArJ186gAAAD5clmUxevToGDBgQHTr1i11DkBy3bp1i4MOOiiqq6sjy7LUOQAAAAAAVJDjjz8+/vSnP0V9fb1vdwAA/Jtu3bpFfX19/PGPf4wTTjghdQ4AAAAAABXELTLAv3OLDAAAAAAAAABASnaKAAD4b+wUAQAAAAAArLl86gAAAD7cY489FvPmzYtCoZA6BaBoFAqFmDdvXjz++OOpUwAAAAAAqBDjxo2Lm266KX71q1/F5z//+dQ5AAAUoc9//vNx9dVXx4033hjjx49PnQMAAAAAQIVwiwzwfqtvkR977LHUKQAAAAAAAAAAVBA7RQAAfBQ7RQAAAAAAAGsml2VZljoCAID/7vvf/35MnTo15s2bF/l8PnUOQFFobm6OT37yk7HnnnvGTTfdlDoHAAAAAIAy9+yzz8aOO+4YBx10UIwePTpyuVzqJAAAilSWZTFixIi47bbbYubMmfGZz3wmdRIAAAAAAGXOLTLA+7lFBgAAAAAAAACgrdkpAgBgTdkpAgAAAAAA+Gi5LMuy1BEAAHyw9957L3r27BmnnnpqnH322alzAIrKueeeG5dffnksWrQoNthgg9Q5AAAAAACUqffeey922WWXyLIsnnrqKb9JAwDwkd57773YaaedIp/Px1NPPRVdu3ZNnQQAAAAAQJlyiwzw35177rlx2WWXxeLFi737AgAAAAAAAACgVdkpAgBgbdkpAgAAAAAA+HD51AEAAPx3t956ayxZsiSGDx+eOgWg6AwfPjzefffduO2221KnAAAAAABQxo455ph44YUXor6+3uARAABrZIMNNoj6+vp44YUX4phjjkmdAwAAAABAGXOLDPDfDR8+PJYsWeIWGQAAAAAAAACAVmenCACAtWWnCAAAAAAA4MPlsizLUkcAAPDB9thjj8jn8/Hggw+mTgEoSl/72tciIuKhhx5KXAIAAAAAQDmqrq6OQw89NGpqamLYsGGpcwAAKDFjxoyJQqEQ1dXVUSgUUucAAAAAAFCG3CIDfDi3yAAAAAAAAAAAtDY7RQAArA87RQAAAAAAAB8snzoAAIAP9sILL8Rvf/tbj10APkShUIipU6fGiy++mDoFAAAAAIAy88wzz8QxxxwT3//+9w0eAQCwTkaMGBGHHnpoHH300fHMM8+kzgEAAAAAoMy4RQb4aKtvkV944YXUKQAAAAAAAAAAlCE7RQAArC87RQAAAAAAAB8sl2VZljoCAID3GzlyZFxxxRWxePHi6Nq1a+ocgKL03nvvRa9eveKUU06Jc845J3UOAAAAAABlYsmSJbHjjjtGx44dY/r06dGlS5fUSQAAlKilS5fGLrvsEo2NjTFjxozYcMMNUycBAAAAAFAm3CIDfDS3yAAAAAAAAAAAtBY7RQAAtBQ7RQAAAAAAAO+XTx0AAMD7NTc3x+jRo6OqqsoYKsCH2GCDDaKqqipGjx4dzc3NqXMAAAAAACgDWZbFEUccEa+88krU19cbPAIAYL107do16uvr4+WXX44jjzwysixLnQQAAAAAQBlwiwywZtwiAwAAAAAAAADQGuwUAQDQkuwUAQAAAAAAvF8+dQAAAO83bdq0eOmll+KQQw5JnQJQ9AqFQrz44ovx8MMPp04BAAAAAKAM3HjjjTFhwoS44YYbYrvttkudAwBAGfjMZz4TN9xwQ4wfPz5uuumm1DkAAAAAAJQBt8gAa271LfK0adNSpwAAAAAAAAAAUCbsFAEA0NLsFAEAAAAAAPy7XJZlWeoIAAD+3fDhw2P69Onx3HPPRS6XS50DUNSyLIvtttsuvvSlL8WYMWNS5wAAAAAAUMLmzJkTX/ziF+OQQw6Ja6+9NnUOAABl5sgjj4zRo0fH9OnT4wtf+ELqHAAAAAAASphbZIA15xYZAAAAAAAAAICWZKcIAIDWZKcIAAAAAADg73JZlmWpIwAA+Kd33nknevbsGWeddVacccYZqXMASsKFF14YF1xwQSxevDi6deuWOgcAAAAAgBL0zjvvxA477BDdunWLxx9/PDp37pw6CQCAMrN8+fL40pe+FO+9917MnDkzNtpoo9RJAAAAAACUILfIAGvPLTIAAAAAAAAAAC3BThEAAK3NThEAAAAAAMDf5VMHAADw7+rr62PFihUxbNiw1CkAJWPYsGGxbNmyqK+vT50CAAAAAEAJyrIsDjvssPjrX/8adXV1Bo8AAGgVnTt3jvr6+li8eHEcfvjhkWVZ6iQAAAAAAEqQW2SAtecWGQAAAAAAAACA9WWnCACAtmCnCAAAAAAA4O/yqQMAAPh31dXVsffee8eWW26ZOgWgZPTt2zf23nvvqK6uTp0CAAAAAEAJuuaaa6K+vj5uvvnm2HbbbVPnAABQxrbddtsYNWpU1NXVxbXXXps6BwAAAACAEuQWGWDtuUUGAAAAAAAAAGB92SkCAKCt2CkCAAAAAACIyKcOAADgn/785z/HY489FoVCIXUKQMkpFArx6KOPxrx581KnAAAAAABQQmbNmhUnn3xyHHfccXHQQQelzgEAoAIMGDAgjj322DjppJNi1qxZqXMAAAAAACghbpEB1t3qW+Q///nPqVMAAAAAAAAAACgxdooAAGhrdooAAAAAAIBKl8uyLEsdAQDA3/3kJz+Ja665JhYtWhSdO3dOnQNQUpYtWxa9evWKY489Ns4///zUOQAAAAAAlIC33nor+vfvHz169IhHHnkkOnXqlDoJAIAKsWLFith1113jjTfeiFmzZsUmm2ySOgkAAAAAgBLgFhlg3blFBgAAAAAAAABgXdgpAgAgFTtFAAAAAABAJcunDgAA4O+amppizJgxMXjwYGOoAOugS5cuMXjw4BgzZkw0NTWlzgEAAAAAoMhlWRaHHnpovPnmm1FbW2vwCACANtWpU6eoq6uL119/PQ499NDIsix1EgAAAAAARc4tMsD6cYsMAAAAAAAAAMDaslMEAEBKdooAAAAAAIBKlk8dAADA3z344IPxyiuvRKFQSJ0CULIKhUIsWLAgHnroodQpAAAAAAAUuV/84hdx++23x+jRo2ObbbZJnQMAQAXaZpttYvTo0XH77bfHL3/5y9Q5AAAAAAAUObfIAOtv9S3ygw8+mDoFAAAAAAAAAIASYKcIAIDU7BQBAAAAAACVKpdlWZY6AgCAiMGDB8fcuXPjmWeeiVwulzoHoCRlWRb/5//8n9h+++1jwoQJqXMAAAAAAChS06dPj1133TWOP/74uPzyy1PnAABQ4U4++eS4+uqr49FHH42dd945dQ4AAAAAAEXKLTLA+nOLDAAAAAAAAADAmrJTBABAMbFTBAAAAAAAVJpclmVZ6ggAgEr31ltvRc+ePeP888+PH/7wh6lzAErapZdeGmeffXYsWrQoNtlkk9Q5AAAAAAAUmTfeeCP69esXvXv3jocffjg6dOiQOgkAgAq3cuXK2H333WPx4sUxe/bs6N69e+okAAAAAACKjFtkgJbjFhkAAAAAAAAAgI9ipwgAgGJjpwgAAAAAAKg0+dQBAABETJo0KRobG2Po0KGpUwBK3tChQ2PVqlVRW1ubOgUAAAAAgCLT3NwcI0aMiCVLlkRtba3BIwAAikLHjh2jtrY23nnnnSgUCpFlWeokAAAAAACKjFtkgJbjFhkAAAAAAAAAgA9jpwgAgGJkpwgAAAAAAKg0+dQBAABEVFdXxze/+c3o2bNn6hSAkterV6/YZ599orq6OnUKAAAAAABF5vLLL48pU6ZETU1NbLXVVqlzAADgHz7+8Y9HTU1N3HXXXXH55ZenzgEAAAAAoMi4RQZoOW6RAQAAAAAAAAD4MHaKAAAoVnaKAAAAAACASpJPHQAAUOn+8Ic/xFNPPRWFQiF1CkDZKBQKMX369Hj22WdTpwAAAAAAUCQee+yxOOOMM+K0006LfffdN3UOAAC8z3777Rc/+tGP4vTTT4/HH388dQ4AAAAAAEXCLTJAy3OLDAAAAAAAAADAB7FTBABAsbNTBAAAAAAAVIpclmVZ6ggAgEr2ox/9KG6++eZYuHBhdOzYMXUOQFlYsWJF9O7dOw477LC45JJLUucAAAAAAJDYa6+9Fv369Yttttkmpk6dGu3bt0+dBAAAH2jVqlWxxx57xEsvvRQNDQ3Ro0eP1EkAAAAAACTmFhmg5blFBgAAAAAAAADgP9kpAgCgVNgpAgAAAAAAKkE+dQAAQCVrbGyMsWPHxsEHH2wMFaAFderUKQ4++OCoqamJxsbG1DkAAAAAACTU3Nwcw4YNixUrVsSkSZMMHgEAUNQ6dOgQkyZNiuXLl8ewYcOiubk5dRIAAAAAAAm5RQZoHW6RAQAAAAAAAAD4V3aKAAAoJXaKAAAAAACASpBPHQAAUMnuu+++WLx4cRQKhdQpAGWnUCjE4sWL4/7770+dAgAAAABAQhdffHHcf//9MX78+OjTp0/qHAAA+EhbbrlljB07Nu6777645JJLUucAAAAAAJCQW2SA1rP6Fvm+++5LnQIAAAAAAAAAQGJ2igAAKDV2igAAAAAAgHKXy7IsSx0BAFCpDjrooJg3b17MmTMndQpA2cmyLLbffvv49Kc/HfX19alzAAAAAABIYNq0afG1r30tfvzjH8dPf/rT1DkAALBWzjzzzLjoooti6tSpsfvuu6fOAQAAAAAgAbfIAK3HLTIAAAAAAAAAABF2igAAKG12igAAAAAAgHKVy7IsSx0BAFCJXn/99ejVq1dceumlccIJJ6TOAShLV155ZZx22mmxcOHC2GyzzVLnAAAAAADQhv76179Gv379Yrvttovf/OY30a5du9RJAACwVhobG2OvvfaKP/3pTzFnzpzYYostUicBAAAAANCG3CIDtD63yAAAAAAAAAAAlc1OEQAApc5OEQAAAAAAUK7yqQMAACrVhAkTIsuyGDJkSOoUgLJ18MEHR3Nzc0ycODF1CgAAAAAAbaipqekfvxFPmDDB4BEAACWpffv2MXHixH/8fdvU1JQ6CQAAAACANuQWGaD1uUUGAAAAAAAAAKhcdooAACgHdooAAAAAAIBylU8dAABQqaqrq2P//fePzTffPHUKQNnafPPNY7/99ovq6urUKQAAAAAAtKHzzz8/HnrooZgwYUL06tUrdQ4AAKyzXr16xYQJE+LBBx+MCy64IHUOAAAAAABtyC0yQOtziwwAAAAAAAAAULnsFAEAUC7sFAEAAAAAAOUonzoAAKAS/e53v4uGhoYoFAqpUwDKXqFQiNmzZ8fcuXNTpwAAAAAA0AYefPDBOPfcc2PkyJHxta99LXUOAACstz333DPOOeecGDlyZDz00EOpcwAAAAAAaANukQHajltkAAAAAAAAAIDKY6cIAIByY6cIAAAAAAAoN7ksy7LUEQAAleakk06KCRMmxIIFC6JDhw6pcwDK2qpVq2LLLbeMgw8+OK644orUOQAAAAAAtKJFixbF9ttvH5///Ofj3nvvjXbt2qVOAgCAFtHU1BT77LNPPP3009HQ0BC9evVKnQQAAAAAQCtyiwzQdtwiAwAAAAAAAABUFjtFAACUKztFAAAAAABAOcmnDgAAqDQrV66McePGxbBhw4yhArSBDh06xNChQ2PcuHGxatWq1DkAAAAAALSSxsbGGDx4cLRr1y7Gjx9v8AgAgLLSrl27GDduXORyuRgyZEg0NjamTgIAAAAAoJW4RQZoW26RAQAAAAAAAAAqh50iAADKmZ0iAAAAAACgnORTBwAAVJq77747/va3v0WhUEidAlAxCoVCvPbaa3H33XenTgEAAAAAoJWMHDkyHnnkkZg0aVJsscUWqXMAAKDFfexjH4tJkybFww8/HOeee27qHAAAAAAAWolbZIC2t/oW+de//nXqFAAAAAAAAAAAWpGdIgAAyp2dIgAAAAAAoFzksizLUkcAAFSSAw44IBYuXBgzZsxInQJQUXbcccfYcsstY/LkyalTAAAAAABoYffdd19885vfjAsuuCDOOOOM1DkAANCqLrzwwjjzzDPj3nvvja9//eupcwAAAAAAaGFukQHScIsMAAAAAAAAAFDe7BQBAFBJ7BQBAAAAAAClLpdlWZY6AgCgUvz1r3+NPn36xC9/+cs4+uijU+cAVJRf/epXceKJJ8Yrr7wSW2yxReocAAAAAABayIIFC6Jfv36x0047xZQpUyKfz6dOAgCAVtXc3Bz77rtvzJw5M+bMmRN9+vRJnQQAAAAAQAtxiwyQjltkAAAAAAAAAIDyZacIAIBKY6cIAAAAAAAodV74AAC0ofHjx0e7du1i0KBBqVMAKs7gwYMjn8/H+PHjU6cAAAAAANBCVq1aFYMGDYrOnTtHTU2NwSMAACpCPp+PsWPHRqdOnWLQoEHR2NiYOgkAAAAAgBbiFhkgHbfIAAAAAAAAAADlyU4RAACVyE4RAAAAAABQ6rzyAQBoI1mWRXV1dXznO9+J7t27p84BqDjdu3ePAw44IKqrqyPLstQ5AAAAAAC0gDPPPDOmT58etbW10aNHj9Q5AADQZnr06BG1tbXxxBNPxJlnnpk6BwAAAACAFuAWGSAtt8gAAAAAAAAAAOXJThEAAJXKThEAAAAAAFDK8qkDAAAqxezZs+OZZ56JQqGQOgWgYhUKhXj66aejoaEhdQoAAAAAAOtpypQp8bOf/Swuuuii+PKXv5w6BwAA2txXvvKVuOiii+KSSy6JX//616lzAAAAAABYT26RAdJbfYs8e/bs1CkAAAAAAAAAALQAO0UAAFQ6O0UAAAAAAECpymVZlqWOAACoBMcee2zcfvvtMX/+/GjXrl3qHICK1NjYGFtttVV873vfi6uuuip1DgAAAAAA6+ill16Kfv36xa677hp33HFH5HK51EkAAJBEc3NzHHDAAfH4449HQ0NDbLXVVqmTAAAAAABYR26RAdJziwwAAAAAAAAAUD7sFAEAwN/ZKQIAAAAAAEpRPnUAAEAlWL58eUyYMCGGDx9uDBUgofbt28fw4cNjwoQJsWLFitQ5AAAAAACsg5UrV8bAgQNjo402itGjRxs8AgCgouXz+RgzZkxsuOGGMXDgwFi5cmXqJAAAAAAA1oFbZIDi4BYZAAAAAAAAAKA82CkCAIB/slMEAAAAAACUonzqAACASnDXXXfFm2++GYVCIXUKQMUrFArxxhtvxF133ZU6BQAAAACAdXD66afH7Nmzo7a2Nrp37546BwAAkuvevXvU1dXFrFmz4owzzkidAwAAAADAOnCLDFA8Vt8i33nnnalTAAAAAAAAAABYR3aKAADg39kpAgAAAAAASk0uy7IsdQQAQLn71re+FW+99VY8/vjjqVMAiIgvfelL0b179/j1r3+dOgUAAAAAgLUwefLkOPDAA+PKK6+ME044IXUOAAAUlSuvvDJOOumkmDx5chxwwAGpcwAAAAAAWAtukQGKi1tkAAAAAAAAAIDSZacIAAD+OztFAAAAAABAqchlWZaljgAAKGcLFy6Mvn37xnXXXReHH3546hwAIuKGG26Io446KhYsWBC9evVKnQMAAAAAwBr4y1/+Ev37948999wzbrnllsjlcqmTAACgqGRZFt/73vdi6tSpMXv27Nhmm21SJwEAAAAAsAbcIgMUn9W3yC+//HL07t07dQ4AAAAAAAAAAGvIThEAAHw4O0UAAAAAAECpyKcOAAAod2PHjo1OnTpFVVVV6hQA/tfAgQOjY8eOMXbs2NQpAAAAAACsgRUrVkRVVVV07949Ro0aZfAIAAA+QC6Xi5tvvjk23XTTqKqqihUrVqROAgAAAABgDbhFBig+q2+Rx40blzoFAAAAAAAAAIA1ZKcIAAA+mp0iAAAAAACgVORTBwAAlLMsy6K6ujq++93vxsYbb5w6B4D/tfHGG8d3v/vdqK6ujizLUucAAAAAAPARfvjDH8bTTz8d9fX1sckmm6TOAQCAorXJJptEXV1dzJ07N0499dTUOQAAAAAAfAS3yADFyS0yAAAAAAAAAEDpsVMEAABrxk4RAAAAAABQCvKpAwAAytn06dPjj3/8YxQKhdQpAPyHQqEQzz33XDz11FOpUwAAAAAA+BD19fVx9dVXx89//vPYYYcdUucAAEDR23HHHeOKK66Iq666Km655ZbUOQAAAAAAfAi3yADFa/Ut8vTp01OnAAAAAAAAAADwEewUAQDA2rFTBAAAAAAAFLtclmVZ6ggAgHJ1xBFHxL333hsvvPBC5PP51DkA/IumpqbYZptt4lvf+lZcd911qXMAAAAAAPgA8+bNi/79+8e3vvWtmDhxYuRyudRJAABQErIsi4EDB8Z9990Xs2bNim233TZ1EgAAAAAAH8AtMkDxcosMAAAAAAAAAFAa7BQBAMC6sVMEAAAAAAAUs1yWZVnqCACAcrR06dLo1atXnHDCCXHeeeelzgHgA5x11llx1VVXxaJFi6JLly6pcwAAAAAA+BfLly+PL33pS/Hee+/FzJkzY6ONNkqdBAAAJeWdd96JHXbYITbccMN44oknonPnzqmTAAAAAAD4F26RAYqfW2QAAAAAAAAAgOJmpwgAANaPnSIAAAAAAKBY5VMHAACUq8mTJ8c777wTI0aMSJ0CwH8xYsSIePvtt2Py5MmpUwAAAAAA+A8nnnhiPPvss1FXV2fwCAAA1sFGG20U9fX18eyzz8ZJJ52UOgcAAAAAgP/gFhmg+K2+Rb799ttTpwAAAAAAAAAA8AHsFAEAwPqxUwQAAAAAABSrXJZlWeoIAIBytPfee8fKlStj2rRpqVMA+BC77757dO7cOe6///7UKQAAAAAA/K+JEyfGkCFD4oYbbojDDz88dQ4AAJS0G264IY444oiYMGFCDB48OHUOAAAAAAD/yy0yQGlwiwwAAAAAAAAAUJzsFAEAQMuxUwQAAAAAABSbXJZlWeoIAIByM3/+/Nh6661j1KhRccghh6TOAeBD3HzzzXHYYYfFSy+9FH379k2dAwAAAABQ8Z577rnYcccd4zvf+U6MHTs2crlc6iQAAChpWZbF0KFD484774yZM2fGdtttlzoJAAAAAKDiuUUGKB3V1dXx/e9/P1588cXYaqutUucAAAAAAAAAABB2igAAoKXZKQIAAAAAAIpNPnUAAEA5qqmpia5du8aAAQNSpwDwEQYMGBBdunSJmpqa1CkAAAAAABVv6dKlMWDAgOjbt29cd911Bo8AAKAF5HK5uP7666NPnz4xYMCAWLp0aeokAAAAAICK5xYZoHQcdNBB0aVLlxg7dmzqFAAAAAAAAAAAwk4RAAC0BjtFAAAAAABAscmnDgAAKDdZlsXo0aNjwIABseGGG6bOAeAjdOvWLQYMGBCjR4+OLMtS5wAAAAAAVLTjjjsunn/++aivr/etDQAAWtCGG24Y9fX1MW/evDj++ONT5wAAAAAAVDS3yAClxS0yAAAAAAAAAEBxsVMEAACtw04RAAAAAABQTPKpAwAAys2jjz4azz//fBQKhdQpAKyhQqEQ8+bNi8ceeyx1CgAAAABAxaqpqYmbb745rrnmmvif//mf1DkAAFB2/u///b/xq1/9KkaNGhVjx45NnQMAAAAAULHcIgOUntW3yI8++mjqFAAAAAAAAACAimanCAAAWpedIgAAAAAAoFjksizLUkcAAJSTQw89NKZNmxbz5s2LXC6XOgeANdDc3Bzbbrtt7LHHHjFq1KjUOQAAAAAAFef3v/997LzzzlFVVRXV1dWpcwAAoKwVCoWor6+PGTNmxOc+97nUOQAAAAAAFcctMkDpcYsMAAAAAAAAAJCenSIAAGg7dooAAAAAAIDUclmWZakjAADKxZIlS6Jnz55x2mmnxVlnnZU6B4C1cN5558Wll14aixcvjg022CB1DgAAAABAxViyZEnsvPPOkc/n46mnnoquXbumTgIAgLL23nvvxc477xwREU899ZR3EgAAAAAAbcgtMkDpcosMAAAAAAAAAJCOnSIAAGhbdooAAAAAAIDU8qkDAADKya233hpLly6N4cOHp04BYC0NHz48lixZErfeemvqFAAAAACAipFlWRx99NExf/78qK+vN3gEAABtYIMNNoj6+vp48cUX4+ijj44sy1InAQAAAABUDLfIAKVr9S3yLbfckjoFAAAAAAAAAKCi2CkCAIC2Z6cIAAAAAABILZf5QgEA0GK++tWvRvv27eM3v/lN6hQA1sGee+4Zzc3NMXXq1NQpAAAAAAAVYdSoUXHYYYfF2LFjY+jQoalzAACgoowbNy6GDRsWo0aNikMPPTR1DgAAAABARXCLDFDa3CIDAAAAAAAAALQ9O0UAAJCOnSIAAAAAACCVfOoAAIBy8Ze//CWmTZsWhUIhdQoA66hQKMRvf/vbeOGFF1KnAAAAAACUvblz58axxx4bhx9+uMEjAABIYOjQoXHYYYfFMcccE3Pnzk2dAwAAAABQ9twiA5S+1bfIf/nLX1KnAAAAAAAAAABUBDtFAACQlp0iAAAAAAAglVyWZVnqCACAcnDOOefElVdeGYsWLYquXbumzgFgHSxdujR69uwZJ598cowcOTJ1DgAAAABA2Xr33Xdjxx13jC5dusQTTzwRXbp0SZ0EAAAVadmyZfHFL34xli9fHjNnzoxu3bqlTgIAAAAAKFtukQFK3/9n587/rK7r/o+/zmEERAJRVDbTsrpd9e3qK6hRlpmlZZaWmcMOBzW3Ek0l9z1zw3JJTVFnYICBGdIU933fkMVyy3JDBdw1CWGYmc/3h+ua61tXLiwz8z7L/f4XPH47t3PO+/V0iwwAAAAAAAAA0HnsFAEAQHGwUwQAAAAAAKSQTx0AAFAOWltbY8qUKTFs2DBjqAAlrEePHjFs2LCora2N1tbW1DkAAAAAAGUpy7LYf//9Y/HixdHQ0GDwCAAAElp//fWjsbExFi9eHAcccEBkWZY6CQAAAACgLLlFBigPbpEBAAAAAAAAADqHnSIAACgedooAAAAAAIAU8qkDAADKwV133RUvvvhiFAqF1CkArKNCoRAvvvhi3H333alTAAAAAADK0qWXXhozZ86Myy+/PD73uc+lzgEAgIr3uc99Li6//PKor6+Pyy67LHUOAAAAAEBZcosMUD7abpHvuuuu1CkAAAAAAAAAAGXLThEAABQXO0UAAAAAAEBny2VZlqWOAAAodWPGjIm5c+fGU089FblcLnUOAOsgy7L4j//4jxg6dGhMnTo1dQ4AAAAAQFlZsGBBfPWrX4199903LrrootQ5AADAPzn44IPjyiuvjAcffDAGDx6cOgcAAAAAoKy4RQYoH26RAQAAAAAAAAA6lp0iAAAoXnaKAAAAAACAzpLLsixLHQEAUMrefffd6N+/f5x44olx9NFHp84BoB2cccYZcdppp8XSpUujV69eqXMAAAAAAMrCu+++G9tss0307t07HnjggejWrVvqJAAA4J+sWLEitt9++3jvvffi0Ucfjd69e6dOAgAAAAAoC26RAcqPW2QAAAAAAAAAgI5hpwgAAIqbnSIAAAAAAKCz5FMHAACUusbGxli5cmWMGTMmdQoA7WTMmDGxcuXKaGxsTJ0CAAAAAFAWsiyLfffdN15//fVoaGgweAQAAEWoe/fu0djYGK+99lrst99+kWVZ6iQAAAAAgLLgFhmg/LTdIjc0NKROAQAAAAAAAAAoG3aKAACg+NkpAgAAAAAAOks+dQAAQKmrqamJ73znOzFw4MDUKQC0k0GDBsUuu+wSNTU1qVMAAAAAAMrC7373u/jDH/4QNTU1sdVWW6XOAQAAPsRWW20VV155ZcyePTsuuuii1DkAAAAAAGXBLTJA+Wm7Ra6trU2dAgAAAAAAAABQNuwUAQBAabBTBAAAAAAAdIZ86gAAgFL2zDPPxAMPPBCFQiF1CgDtrFAoxP333x9//etfU6cAAAAAAJS0uXPnxhFHHBGHHnpo/PjHP06dAwAAfIy99torJkyYEIcffng8+uijqXMAAAAAAEqaW2SA8tV2i/zMM8+kTgEAAAAAAAAAKHl2igAAoLTYKQIAAAAAADpaLsuyLHUEAECpOvbYY+OSSy6JJUuWRPfu3VPnANCOVqxYEf3794+DDz44Tj/99NQ5AAAAAAAl6e23344hQ4bEpptuGvfee2907do1dRIAALAampqa4utf/3q8/vrrMX/+/OjTp0/qJAAAAACAkuQWGaB8uUUGAAAAAAAAAGgfdooAAKA02SkCAAAAAAA6Uj51AABAqWppaYmpU6fGyJEjjaEClKHu3bvHiBEjYsqUKdHS0pI6BwAAAACg5GRZFuPHj4933nknZs2aZfAIAABKSNeuXaOhoSHeeeedGD9+fGRZljoJAAAAAKDkuEUGKG9ukQEAAAAAAAAA1p2dIgAAKF12igAAAAAAgI6UTx0AAFCqbrvttnjllVeiUCikTgGggxQKhXjllVfi9ttvT50CAAAAAFByfvvb38Y111wTU6ZMiS233DJ1DgAAsIa23HLLmDJlSlxzzTVx3nnnpc4BAAAAACg5bpEByl/bLfJtt92WOgUAAAAAAAAAoCTZKQIAgNJmpwgAAAAAAOgouSzLstQRAAClaPjw4fH444/Hn//858jlcqlzAOgAWZbFF7/4xfjSl74U9fX1qXMAAAAAAErGQw89FDvssEMcdthhcc4556TOAQAA1sGRRx4Z559/ftx7773xla98JXUOAAAAAEDJcIsMUP7cIgMAAAAAAAAArD07RQAAUD7sFAEAAAAAAO0tl2VZljoCAKDUvP3229G/f/84/fTT44gjjkidA0AHmjRpUhx//PGxZMmS6NOnT+ocAAAAAICi9+abb8bgwYNj8803j7vuuivWW2+91EkAAMA6WLVqVey4447xyiuvxPz582PjjTdOnQQAAAAAUPTcIgNUDrfIAAAAAAAAAABrzk4RAACUFztFAAAAAABAe8unDgAAKEUzZ86M5ubmGDVqVOoUADrY6NGjo7m5OWbNmpU6BQAAAACg6LW2tsbYsWNj+fLlMXPmTINHAABQBtZbb72YNWtWLFu2LMaNGxetra2pkwAAAAAAip5bZIDK0XaLPHPmzNQpAAAAAAAAAAAlwU4RAACUHztFAAAAAABAe8unDgAAKEU1NTWx2267Rb9+/VKnANDB+vXrF9/73veipqYmdQoAAAAAQNE755xz4oYbboi6urrYfPPNU+cAAADtZPPNN4+6urq4/vrrY9KkSalzAAAAAACKnltkgMrRdotcW1ubOgUAAAAAAAAAoCTYKQIAgPJkpwgAAAAAAGhP+dQBAACl5oknnoi5c+dGoVBInQJAJykUCvHII4/Ek08+mToFAAAAAKBo3XfffXHcccfFMcccE9/73vdS5wAAAO1st912i6OPPjqOPfbYuO+++1LnAAAAAAAULbfIAJXHLTIAAAAAAAAAwOqxUwQAAOXNThEAAAAAANBeclmWZakjAABKycSJE6O2tjZeeeWV6Nq1a+ocADpBU1NTDBgwIPbZZ584++yzU+cAAAAAABSd119/Pbbeeuv4zGc+E7fffntUVVWlTgIAADpAc3NzfOtb34rnnnsuFixYEJtssknqJAAAAACAouMWGaDyuEUGAAAAAAAAAPh4dooAAKAy2CkCAAAAAADaQz51AABAKVm1alXU1dXFqFGjjKECVJCuXbvGqFGjoq6uLpqbm1PnAAAAAAAUldbW1hg9enSsWrUq6uvrDR4BAEAZq6qqivr6+mhqaooxY8ZEa2tr6iQAAAAAgKLiFhmgMrlFBgAAAAAAAAD4aHaKAACgctgpAgAAAAAA2kM+dQAAQCm5+eab49VXX41CoZA6BYBOVigUYunSpXHzzTenTgEAAAAAKCq//vWv49Zbb43p06fHgAEDUucAAAAdbODAgTFt2rS45ZZb4owzzkidAwAAAABQVNwiA1Sutlvkm266KXUKAAAAAAAAAEDRsVMEAACVxU4RAAAAAACwrnJZlmWpIwAASsVee+0Vzz33XCxYsCB1CgAJbL311vGZz3wmZs+enToFAAAAAKAo3HnnnbHzzjvH8ccfH6ecckrqHAAAoBOdeOKJcfrpp8ftt98e3/zmN1PnAAAAAAAUBbfIAJXNLTIAAAAAAAAAwL+zUwQAAJXLThEAAAAAALC2clmWZakjAABKwRtvvBEDBgyISZMmxYQJE1LnAJDA+eefHxMnTozFixdH3759U+cAAAAAACS1dOnSGDx4cHzhC1+IW265Jbp06ZI6CQAA6EQtLS2xyy67xFNPPRULFy6MzTbbLHUSAAAAAEBSbpEBcIsMAAAAAAAAAPCv7BQBAEBls1MEAAAAAACsrXzqAACAUjFjxoyIiBg5cmTiEgBSGTlyZGRZFvX19alTAAAAAACSamlp+Z/fTKdPn27wCAAAKlCXLl1ixowZkWVZjBw5MlpaWlInAQAAAAAk5RYZgLZ3dW2fCQAAAAAAAAAAlcxOEQAAYKcIAAAAAABYW/nUAQAApaKmpiZ233336Nu3b+oUABLZZJNNYvfdd4+amprUKQAAAAAASZ166qlx9913R319ffTr1y91DgAAkEi/fv2ivr4+7rrrrjjttNNS5wAAAAAAJOUWGYC2W+Ta2trUKQAAAAAAAAAAydkpAgAAIuwUAQAAAAAAayefOgAAoBQsXLgwFi5cGIVCIXUKAIkVCoVYsGBBPPbYY6lTAAAAAACSuPXWW+O0006LU045JXbaaafUOQAAQGI77bRTnHzyyXHqqafGbbfdljoHAAAAACAJt8gAtHGLDAAAAAAAAABgpwgAAPhXdooAAAAAAIA1lcuyLEsdAQBQ7A477LCYOXNmvPzyy1FVVZU6B4CEVq1aFYMGDYqRI0fGb3/729Q5AAAAAACdavHixbH11lvH4MGD48Ybb4x8Pp86CQAAKAItLS3xve99Lx577LFYsGBBDBgwIHUSAAAAAECncosMQBu3yAAAAAAAAABApbNTBAAAfBA7RQAAAAAAwJrw6ggA4GM0NTXF9OnTY8yYMcZQAYj11lsvxowZE9OmTYumpqbUOQAAAAAAnaa5uTmGDx8e6623XkybNs3gEQAA8D+6dOkS06ZNi6qqqhgxYkQ0NzenTgIAAAAA6DRukQH4Z26RAQAAAAAAAIBKZqcIAAD4MHaKAAAAAACANeHlEQDAx7j++uvjjTfeiEKhkDoFgCJRKBTijTfeiBtuuCF1CgAAAABApznxxBPjgQceiJkzZ8Ymm2ySOgcAACgym266adTX18f9998fJ510UuocAAAAAIBO4xYZgP+t7Rb5+uuvT50CAAAAAAAAANCp7BQBAAAfxU4RAAAAAACwunJZlmWpIwAAitkee+wRS5cujUceeSR1CgBFZLvttosBAwbENddckzoFAAAAAKDD3XjjjbHbbrvFmWeeGUcddVTqHAAAoIideeaZccwxx8SNN94Yu+66a+ocAAAAAIAO5xYZgA/iFhkAAAAAAAAAqDR2igAAgNVlpwgAAAAAAPg4uSzLstQRAADFaunSpTFo0KC44IIL4uCDD06dA0ARueiii+LQQw+NV155JTbbbLPUOQAAAAAAHeall16KwYMHx9ChQ2POnDmRz+dTJwEAAEWstbU1dt9993j44YdjwYIFsfnmm6dOAgAAAADoMG6RAfgwF198cUyYMMEtMgAAAAAAAABQEewUAQAAa8JOEQAAAAAA8HG8QAIA+AjTp0+PqqqqGDFiROoUAIrMiBEjokuXLjF9+vTUKQAAAAAAHWbVqlUxbNiw6NGjR0ydOtXgEQAA8LHy+XxMmTIl1l9//Rg+fHisWrUqdRIAAAAAQIdxiwzAhxk+fHh06dIlpk2bljoFAAAAAAAAAKBD2SkCAADWlJ0iAAAAAADg43iFBADwIbIsi5qamvjRj34Uffr0SZ0DQJHZaKON4kc/+lHU1NRElmWpcwAAAAAAOsSxxx4bc+fOjVmzZsXGG2+cOgcAACgRffv2jVmzZsUjjzwSxx13XOocAAAAAIAO4RYZgI/SdotcW1vrFhkAAAAAAAAAKGt2igAAgLVhpwgAAAAAAPgo+dQBAADFat68efHEE09EoVBInQJAkSoUCvH444/H/PnzU6cAAAAAALS7OXPmxKRJk+Kss86Kr371q6lzAACAErP99tvHmWeeGeecc05cd911qXMAAAAAANqdW2QAPk7bLfK8efNSpwAAAAAAAAAAdAg7RQAAwLqwUwQAAAAAAHyYXJZlWeoIAIBi9LOf/SyuueaaePHFF6NLly6pcwAoQi0tLfHJT34y9txzz/jd736XOgcAAAAAoN288MILMWTIkPjGN74RV199deRyudRJAABACcqyLH70ox/FvffeGwsWLIgtttgidRIAAAAAQLtxiwzAx3GLDAAAAAAAAACUMztFAABAe7BTBAAAAAAAfJB86gAAgGK0YsWKmDFjRowdO9YYKgAfqkuXLjF27NiYMWNGrFixInUOAAAAAEC7aGpqimHDhkXv3r2jpqbG4BEAALDWcrlc1NbWRq9evaK6ujqamppSJwEAAAAAtAu3yACsDrfIAAAAAAAAAEC5slMEAAC0FztFAAAAAADAB8mnDgAAKEbXXnttvPPOO1EoFFKnAFDkCoVCvP322zFnzpzUKQAAAAAA7eKXv/xlLFiwIBoaGqJPnz6pcwAAgBLXp0+faGhoiAULFsRRRx2VOgcAAAAAoF24RQZgdbXdIl977bWpUwAAAAAAAAAA2o2dIgAAoD3ZKQIAAAAAAP63XJZlWeoIAIBi873vfS/+/ve/x/333586BYASsP3228eGG24YN9xwQ+oUAAAAAIB1ctVVV8Vee+0VF1xwQRxyyCGpcwAAgDJywQUXxKGHHhpXXXVV7LnnnqlzAAAAAADWiVtkANaEW2QAAAAAAAAAoJzYKQIAADqKnSIAAAAAAKBNLsuyLHUEAEAxeeWVV+KTn/xk/P73v4+f/vSnqXMAKAGXXXZZHHTQQbFo0aIYOHBg6hwAAAAAgLXy7LPPxjbbbBO77LJLNDQ0RC6XS50EAACUkSzLYu+9947bbrst5s+fH5/+9KdTJwEAAAAArBW3yACsqcmTJ8eBBx7oFhkAAAAAAAAAKHl2igAAgI5kpwgAAAAAAGiTTx0AAFBs6urqolu3bjFs2LDUKQCUiGHDhkW3bt1i2rRpqVMAAAAAANbKihUrorq6Ovr27RuXX365wSMAAKDd5XK5uOKKK2LjjTeO6urqWLlyZeokAAAAAIC14hYZgDVVXV0d3bp1i7q6utQpAAAAAAAAAABrzU4RAADQ0ewUAQAAAAAAbfKpAwAAikmWZVFTUxN77bVX9OrVK3UOACWid+/e8eMf/zhqamoiy7LUOQAAAAAAa+yII46IJ554IhoaGqJ3796pcwAAgDLVu3fvaGxsjD//+c9xxBFHpM4BAAAAAFhjbpEBWBttt8i1tbVukQEAAAAAAACAkmWnCAAA6Ax2igAAAAAAgIiIfOoAAIBi8tBDD8UzzzwThUIhdQoAJaZQKMRf/vKXePjhh1OnAAAAAACskVmzZsXFF18c5513XgwZMiR1DgAAUOaGDBkS5513Xlx00UXR0NCQOgcAAAAAYI24RQZgbbXdIj/00EOpUwAAAAAAAAAA1pidIgAAoDPZKQIAAAAAAHJZlmWpIwAAisX+++8ft9xySzz33HORz+dT5wBQQlpbW+NTn/pU7LrrrnHppZemzgEAAAAAWC3PPPNMbLvttvH9738/ZsyYEblcLnUSAABQAbIsixEjRsQNN9wQ8+bNi89+9rOpkwAAAAAAVotbZADWlltkAAAAAAAAAKBU2SkCAABSsFMEAAAAAACVLZdlWZY6AgCgGCxfvjz69esXv/jFL+KUU05JnQNACTrxxBPj/PPPjyVLlkSPHj1S5wAAAAAAfKT3338/vvKVr8SKFSvi0UcfjU984hOpkwAAgAry97//Pbbddtvo0aNHPPjgg7H++uunTgIAAAAA+EhukQFYV26RAQAAAAAAAIBSY6cIAABIyU4RAAAAAABUrnzqAACAYnH11VfHe++9F+PGjUudAkCJGjduXPz973+PP/7xj6lTAAAAAAA+1qGHHhrPPPNMNDY2GjwCAAA6Xa9evaKxsTH+8pe/xGGHHZY6BwAAAADgY7lFBmBdtd0iX3311alTAAAAAAAAAABWi50iAAAgJTtFAAAAAABQuXJZlmWpIwAAisHOO+8czc3Ncdddd6VOAaCE7bjjjtG1a9e49dZbU6cAAAAAAHyo6dOnx+jRo+Pyyy+PfffdN3UOAABQwS6//PL46U9/GtOnT4+RI0emzgEAAAAA+FBukQFoD26RAQAAAAAAAIBSYacIAAAoFnaKAAAAAACg8uRTBwAAFIMXX3wx7rjjjigUCqlTAChxhUIhbr/99li0aFHqFAAAAACAD/TUU0/FAQccEGPGjIl99tkndQ4AAFDh9t133xg9enTsv//+8fTTT6fOAQAAAAD4QG6RAWgv48ePd4sMAAAAAAAAABQ9O0UAAEAxsVMEAAAAAACVJ5dlWZY6AgAgtdNOOy3OOuusWLp0afTs2TN1DgAlbNmyZdGvX784+uij4/jjj0+dAwAAAADwL/7xj3/E0KFDo7W1NebOnRsbbLBB6iQAAIBYtmxZbLfddlFVVRUPP/xw9OjRI3USAAAAAMC/cIsMQHtpu0U+6qij4oQTTkidAwAAAAAAAADwb+wUAQAAxchOEQAAAAAAVJZ86gAAgNRaW1ujtrY2qqurjaECsM569uwZe++9d9TW1kaWZalzAAAAAAD+xc9//vN4/vnnY/bs2QaPAACAotGzZ8+YPXt2PPvss/Hzn/88dQ4AAAAAwL9wiwxAe3KLDAAAAAAAAAAUOztFAABAMbJTBAAAAAAAlSWfOgAAILX77rsvnnvuuSgUCqlTACgThUIhnn322bjvvvtSpwAAAAAA/I/a2tqora2NSy65JL7whS+kzgEAAPgX/+f//J+45JJLoqamJqZMmZI6BwAAAADgf7hFBqC9FQqFeO655+Lee+9NnQIAAAAAAAAA8C/sFAEAAMXMThEAAAAAAFSOXJZlWeoIAICUxo8fH/fee2/89a9/jVwulzoHgDKQZVl85jOfiR133DGuvPLK1DkAAAAAAPH444/Hl7/85RgxYkRcccUVqXMAAAA+1D777BMzZ86MRx55JL74xS+mzgEAAAAAcIsMQLtziwwAAAAAAAAAFCM7RQAAQKmwUwQAAAAAAOUvl2VZljoCACCVZcuWRb9+/eLoo4+O448/PnUOAGXktNNOi7POOiuWLl0aPXv2TJ0DAAAAAFSwZcuWxXbbbRdVVVXx8MMPR48ePVInAQAAfKjly5fH0KFDo7m5OebOnevdBQAAAACQlFtkADqKW2QAAAAAAAAAoJjYKQIAAEqJnSIAAAAAACh/+dQBAAApzZ49O5YvXx5jx45NnQJAmRk7dmwsX748/vCHP6ROAQAAAAAqWJZlceCBB8bLL78cs2fPNngEAAAUvR49ekRjY2O89NJLcdBBB0WWZamTAAAAAIAK5hYZgI7Sdos8e/bs1CkAAAAAAAAAQIWzUwQAAJQaO0UAAAAAAFD+cpl/AACACrbjjjtG165d49Zbb02dAkAZ2nnnnaO5uTnuuuuu1CkAAAAAQIWaPHly7L///jFjxowYMWJE6hwAAIDVNmPGjBg1alRMnjw59ttvv9Q5AAAAAECFcosMQEdyiwwAAAAAAAAAFAM7RQAAQKmyUwQAAAAAAOUrnzoAACCVZ599Nu65554oFAqpUwAoU4VCIe6+++547rnnUqcAAAAAABVo4cKFccghh8QBBxxg8AgAACg5I0eOjP333z8OOeSQeOyxx1LnAAAAAAAVyC0yAB1t/PjxbpEBAAAAAAAAgKTsFAEAAKXMThEAAAAAAJSvXJZlWeoIAIAUTjzxxDj//PNjyZIl0aNHj9Q5AJSh5cuXR//+/eOwww6LU045JXUOAAAAAFBB/v73v8c222wTPXv2jAcffDC6d++eOgkAAGCNvf/++/HVr341li9fHo8++mj06tUrdRIAAAAAUEHcIgPQ0dpukQ899NA49dRTU+cAAAAAAAAAABXGThEAAFAO7BQBAAAAAEB5yqcOAABIobW1NaZMmRLDhw83hgpAh+nRo0cMGzYspkyZEq2tralzAAAAAIAKkWVZ/PSnP41XX301GhsbDR4BAAAla/3114/GxsZYunRp7L///pFlWeokAAAAAKBCuEUGoDO4RQYAAAAAAAAAUrFTBAAAlAs7RQAAAAAAUJ7yqQMAAFK48847Y9GiRVEoFFKnAFDmCoVCvPjii3HXXXelTgEAAAAAKsQll1wSDQ0NceWVV8ZnPvOZ1DkAAADr5LOf/WxcccUVMWvWrPj973+fOgcAAAAAqBBukQHoLIVCIRYtWhR33nln6hQAAAAAAAAAoILYKQIAAMqJnSIAAAAAACg/uSzLstQRAACdbfTo0fHoo4/GU089FblcLnUOAGUsy7L4/Oc/H9ttt13U1dWlzgEAAAAAyty8efNi++23j/333z8uvPDC1DkAAADt5uc//3lMnjw5HnzwwRgyZEjqHAAAAACgzLlFBqCzuEUGAAAAAAAAADqbnSIAAKBc2SkCAAAAAIDykcuyLEsdAQDQmd59993o169fnHzyyXHUUUelzgGgApx55plx6qmnxpIlS6J3796pcwAAAACAMvXOO+/EkCFDYuONN4777rsvunXrljoJAACg3axcuTK+9rWvxdtvvx3z58/3BgMAAAAA6DBukQHobG6RAQAAAAAAAIDOYqcIAAAoZ3aKAAAAAACgfORTBwAAdLaGhoZoamqKMWPGpE4BoEKMGTMmVq5cGY2NjalTAAAAAIAylWVZ7LPPPvHWW29FQ0ODwSMAAKDsdOvWLRoaGuLNN9+MffbZJ7IsS50EAAAAAJQpt8gAdLa2W+SGhobUKQAAAAAAAABAGbNTBAAAlDs7RQAAAAAAUD7yqQMAADpbTU1NfPe7340BAwakTgGgQgwcODC+853vRE1NTeoUAAAAAKBMXXDBBXH11VdHbW1tfOpTn0qdAwAA0CE+/elPR01NTVx11VVx4YUXps4BAAAAAMqUW2QAOlvbLXJtbW3qFAAAAAAAAACgjNkpAgAAKoGdIgAAAAAAKA/51AEAAJ3p6aefjgcffDAKhULqFAAqTKFQiAceeCD+8pe/pE4BAAAAAMrMww8/HBMnToxf/OIX8aMf/Sh1DgAAQIfac88947DDDosjjzwyHnnkkdQ5AAAAAECZcYsMQCrjx493iwwAAAAAAAAAdBg7RQAAQCWxUwQAAAAAAKUvl2VZljoCAKCzHHPMMXHppZfG4sWLo3v37qlzAKggK1asiP79+8dBBx0Uv/71r1PnAAAAAABl4q233orBgwdH//7945577omuXbumTgIAAOhwTU1NscMOO8Srr74a8+fPj4022ih1EgAAAABQJtwiA5BK2y3ygQceGGeccUbqHAAAAAAAAACgjNgpAgAAKpGdIgAAAAAAKG351AEAAJ2lpaUlpk6dGiNHjjSGCkCn6969e4wcOTKmTp0aLS0tqXMAAAAAgDKQZVkUCoVYtmxZNDQ0GDwCAAAqRteuXaOhoSH+/ve/x/jx4yPLstRJAAAAAEAZcIsMQEpukQEAAAAAAACAjmCnCAAAqFR2igAAAAAAoLTlUwcAAHSWW2+9NRYvXhyFQiF1CgAVqlAoxCuvvBK33XZb6hQAAAAAoAyce+65MWfOnJg6dWp88pOfTJ0DAADQqbbYYouYOnVqXHvttfGb3/wmdQ4AAAAAUAbcIgOQWqFQiMWLF8ett96aOgUAAAAAAAAAKBN2igAAgEpmpwgAAAAAAEpXLsuyLHUEAEBnGDZsWDz55JPxpz/9KXK5XOocACpQlmXxn//5n/HFL34xZs6cmToHAAAAAChh999/f+y4445xxBFHxFlnnZU6BwAAIJlf/vKX8dvf/jbuvvvu2H777VPnAAAAAAAlzC0yAKm5RQYAAAAAAAAA2pOdIgAAgP9ipwgAAAAAAEpPLsuyLHUEAEBHe+utt6J///5xxhlnxOGHH546B4AKdu6558Zxxx0XS5YsiT59+qTOAQAAAABK0BtvvBFbb711bLnllnHnnXfGeuutlzoJAAAgmVWrVsU3v/nNWLRoUSxYsCD69u2bOgkAAAAAKEFukQEoFm6RAQAAAAAAAID2YKcIAADg/7NTBAAAAAAApSefOgAAoDPMnDkzWlpaYtSoUalTAKhwo0aNiubm5pg5c2bqFAAAAACgBLW2tsaYMWNi5cqVMXPmTINHAABAxVtvvfVi1qxZ8f7778fYsWOjtbU1dRIAAAAAUILcIgNQLNpukevr61OnAAAAAAAAAAAlyk4RAADAv7JTBAAAAAAApSefOgAAoDPU1NTE97///dhss81SpwBQ4fr16xe77bZb1NTUpE4BAAAAAErQWWedFTfffHPU1dXFoEGDUucAAAAUhUGDBsW0adPixhtvjLPPPjt1DgAAAABQgtwiA1As2m6Ra2trU6cAAAAAAAAAACXKThEAAMC/s1MEAAAAAAClJZ86AACgoz3++OPx6KOPRqFQSJ0CABERUSgUYu7cufHEE0+kTgEAAAAASsjdd98dxx9/fBx77LGx6667ps4BAAAoKrvuumsce+yxcfzxx8c999yTOgcAAAAAKCFukQEoNuPHj3eLDAAAAAAAAACsFTtFAAAAH85OEQAAAAAAlI5clmVZ6ggAgI505JFHxpQpU+KVV16Jrl27ps4BgGhqaoqBAwdGoVCIc845J3UOAAAAAFACXn311Rg8eHB87nOfi9tuuy2qqqpSJwEAABSd5ubm2HnnneOZZ56JhQsXxqabbpo6CQAAAAAoAW6RASg2bbfI48aNi0mTJqXOAQAAAAAAAABKhJ0iAACAj2enCAAAAAAASkM+dQAAQEdatWpV1NXVxejRo42hAlA0unbtGqNGjYq6urpYtWpV6hwAAAAAoMi1tLTE6NGjo6WlJerr6w0eAQAAfIiqqqqYMWNGNDc3/8/3KAAAAACAj+IWGYBi1HaLPG3aNLfIAAAAAAAAAMBqsVMEAACweuwUAQAAAABAacinDgAA6Eg33XRTvPbaa1EoFFKnAMC/KBQK8eqrr8bNN9+cOgUAAAAAKHKnn3563H777TFjxozo379/6hwAAICiNmDAgJgxY0bcdttt8etf/zp1DgAAAABQ5NwiA1Cs2m6Rb7rpptQpAAAAAAAAAEAJsFMEAACw+uwUAQAAAABA8ctlWZaljgAA6Cg//vGP44UXXoj58+enTgGAfzN48OD49Kc/HX/4wx9SpwAAAAAARer222+PXXbZJU466aQ46aSTUucAAACUjJNPPjlOO+20uPXWW+Nb3/pW6hwAAAAAoEi5RQagmLlFBgAAAAAAAABWh50iAACAtWOnCAAAAAAAilcuy7IsdQQAQEd4/fXXY8CAAXHuuefGhAkTUucAwL85//zzY+LEibF48eLo27dv6hwAAAAAoMgsWbIktt566/jSl74UN910U3Tp0iV1EgAAQMloaWmJ7373u/H444/HwoULo1+/fqmTAAAAAIAi4xYZgGJ3wQUXxJFHHukWGQAAAAAAAAD4UHaKAAAA1p6dIgAAAAAAKF751AEAAB1lxowZkcvlYuTIkalTAOADjRo1KiL+6zMLAAAAAOCfNTc3x8iRIyOfz8e0adMMHgEAAKyhLl26xPTp0//nHWFLS0vqJAAAAACgyLhFBqDYtX1GTZ8+PXEJAAAAAAAAAFCM7BQBAACsGztFAAAAAABQvPKpAwAAOkpNTU3sscce0bdv39QpAPCB+vbtG7vvvnvU1NSkTgEAAAAAiswpp5wS99xzT8ycOTM222yz1DkAAAAlabPNNov6+vq4++6745RTTkmdAwAAAAAUGbfIABS7tlvk2tra1CkAAAAAAAAAQBGyUwQAALDu7BQBAAAAAEBxyqcOAADoCAsWLIjHHnssCoVC6hQA+EiFQiEWLlwYCxcuTJ0CAAAAABSJm2++OU4//fQ47bTTYscdd0ydAwAAUNK++c1vxqmnnhq/+tWv4pZbbkmdAwAAAAAUCbfIAJQKt8gAAAAAAAAAwAexUwQAANB+7BQBAAAAAEDxyWVZlqWOAABob4ceemg0NDTESy+9FFVVValzAOBDNTc3x6BBg2L48OFx3nnnpc4BAAAAABJ7+eWXY/DgwbHtttvG9ddfH/l8PnUSAABAyWttbY3ddtst5s2bFwsXLoyBAwemTgIAAAAAEnOLDECpaLtFHjZsWJx//vmpcwAAAAAAAACAImCnCAAAoP3ZKQIAAAAAgOLiVRQAUHaamppi+vTpMWbMGGOoABS9qqqqGDNmTEyfPj2amppS5wAAAAAACTU3N8eIESOiW7duUVdXZ/AIAACgneTz+airq4tu3brFiBEjorm5OXUSAAAAAJCQW2QASolbZAAAAAAAAADgn9kpAgAA6Bh2igAAAAAAoLh4GQUAlJ3rrrsu3nzzzSgUCqlTAGC1FAqFeOONN+L6669PnQIAAAAAJHT88cfHgw8+GLNmzYq+ffumzgEAACgrm2yyScycOTMeeOCBOOGEE1LnAAAAAAAJuUUGoNQUCoV4880347rrrkudAgAAAAAAAAAkZqcIAACg49gpAgAAAACA4pHLsixLHQEA0J523333eO211+Lhhx9OnQIAq+3LX/5y9OvXL6699trUKQAAAABAAtdff3384Ac/iLPPPjsmTpyYOgcAAKBsnX322XHUUUfF9ddfH7vttlvqHAAAAAAgAbfIAJQit8gAAAAAAAAAgJ0iAACAzmGnCAAAAAAA0stlWZaljgAAaC9Lly6NQYMGxYUXXhgHHXRQ6hwAWG0XX3xxTJgwIV5++eXo169f6hwAAAAAoBMtWrQoBg8eHNtvv31cc801kc/nUycBAACUrdbW1thjjz3iwQcfjIULF8bmm2+eOgkAAAAA6ERukQEoVZdcckkccsghbpEBAAAAAAAAoELZKQIAAOg8dooAAAAAACA9L6QAgLIybdq0qKqqiuHDh6dOAYA1MmLEiKiqqorp06enTgEAAAAAOlFTU1MMGzYsevbsGVOmTDF4BAAA0MHy+XxMmTIlNthggxg2bFisWrUqdRIAAAAA0IncIgNQqoYPHx5VVVUxbdq01CkAAAAAAAAAQCezUwQAANC57BQBAAAAAEB6XkkBAGUjy7KoqamJPffcM/r06ZM6BwDWSJ8+feJHP/pR1NTURJZlqXMAAAAAgE5yzDHHxLx586KhoSE22mij1DkAAAAVYeONN46GhoaYO3duHHPMMalzAAAAAIBO4hYZgFLWdotcW1vrFhkAAAAAAAAAKoydIgAAgM5npwgAAAAAANLKpw4AAGgvc+fOjSeffDIKhULqFABYK4VCIZ544ol49NFHU6cAAAAAAJ3gmmuuid/85jdx9tlnx9ChQ1PnAAAAVJSvfOUrcfbZZ8e5554b1157beocAAAAAKATuEUGoNS5RQYAAAAAAACAymOnCAAAIB07RQAAAAAAkE4uy7IsdQQAQHs4+OCDY86cOfHCCy9Ely5dUucAwBpraWmJLbbYIn74wx/GRRddlDoHAAAAAOhAzz//fAwZMiR22mmn+MMf/hC5XC51EgAAQMXJsix+/OMfx1133RULFiyILbfcMnUSAAAAANCB3CIDUOrabpH32GOPuPjii1PnAAAAAAAAAAAdzE4RAABAenaKAAAAAAAgjXzqAACA9rBixYqor6+PsWPHGkMFoGR16dIlxo4dGzNmzIgVK1akzgEAAAAAOsjKlSujuro6+vTpE1deeaXBIwAAgERyuVxceeWVseGGG0Z1dXU0NTWlTgIAAAAAOohbZABRbk3dAAEAAElEQVTKQdstcn19vVtkAAAAAAAAAChzdooAAACKg50iAAAAAABII586AACgPVxzzTXxzjvvxLhx41KnAMA6KRQK8c4778S1116bOgUAAAAA6CATJ06MP/3pT9HQ0BAbbrhh6hwAAICK1qdPn2hsbIzHHnssJk6cmDoHAAAAAOggbpEBKBdtt8jXXHNN6hQAAAAAAAAAoAPZKQIAACgedooAAAAAAKDz5bIsy1JHAACsq1133TWWLVsW9913X+oUAFhnX/va16JXr15x4403pk4BAAAAANrZ7NmzY++9947f/e538bOf/Sx1DgAAAP/td7/7XRxyyCExe/bs2GuvvVLnAAAAAADtzC0yAOXELTIAAAAAAAAAlDc7RQAAAMXJThEAAAAAAHSeXJZlWeoIAIB18fLLL8cnP/nJuOyyy2K//fZLnQMA62zy5Mlx4IEHxqJFi2LgwIGpcwAAAACAdvK3v/0tttlmm/jud78bs2bNilwulzoJAACA/5ZlWQwbNixuvvnmmD9/fmy11VapkwAAAACAduIWGYByc/nll8cBBxzgFhkAAAAAAAAAypCdIgAAgOJlpwgAAAAAADpPPnUAAMC6qquri+7du0d1dXXqFABoF8OGDYtu3bpFXV1d6hQAAAAAoJ2sWLEi9t5779h0003j8ssvN3gEAABQZHK5XEyePDk22WST2HvvvWPFihWpkwAAAACAduIWGYByU11dHd26dYupU6emTgEAAAAAAAAA2pGdIgAAgOJmpwgAAAAAADpPPnUAAMC6yLIsampq4ic/+Un06tUrdQ4AtItevXrFXnvtFTU1NZFlWeocAAAAAKAd/OIXv4innnoqGhsb/a8FAABQpHr37h2NjY3x5JNPxuGHH546BwAAAABoB26RAShHbbfItbW1bpEBAAAAAAAAoIzYKQIAACh+dooAAAAAAKBz5FMHAACsiwceeCD++te/RqFQSJ0CAO2qUCjEM888Ew8++GDqFAAAAABgHdXX18fvf//7uOCCC2LrrbdOnQMAAMBHGDx4cJx//vlxySWXxKxZs1LnAAAAAADryC0yAOXKLTIAAAAAAAAAlBc7RQAAAKXDThEAAAAAAHS8XJZlWeoIAIC19dOf/jRuu+22ePbZZyOfz6fOAYB209raGp/+9KfjO9/5Tlx22WWpcwAAAACAtfSXv/wltt1229hjjz1i2rRpkcvlUicBAADwMbIsi1GjRsWcOXNi3rx58bnPfS51EgAAAACwltwiA1Cu2m6Rd9lll5g8eXLqHAAAAAAAAABgHdgpAgAAKD12igAAAAAAoGPlsizLUkcAAKyNf/zjH9G/f/84/PDD4+STT06dAwDt7qSTTorf/va3sXTp0ujRo0fqHAAAAABgDS1fvjy+8pWvRFNTUzz66KPRs2fP1EkAAACspvfeey+23Xbb6N69ezz00EOx/vrrp04CAAAAANaQW2QAyp1bZAAAAAAAAAAofXaKAAAASpedIgAAAAAA6Dj51AEAAGvr6quvjvfeey/GjRuXOgUAOsS4cePivffei6uvvjp1CgAAAACwFiZMmBB/+9vforGx0eARAABAifnEJz4Rs2fPjmeeeSYmTJiQOgcAAAAAWAtukQEod223yFdddVXqFAAAAAAAAABgLdkpAgAAKF12igAAAAAAoOPksizLUkcAAKyNb3/729Ha2hp33nln6hQA6DDf/OY3o6qqKm677bbUKQAAAADAGqirq4uxY8fGlVdeGePHj0+dAwAAwFq68sorY9999426uroYPXp06hwAAAAAYA24RQagErhFBgAAAAAAAIDSZacIAACgPNgpAgAAAACA9pdPHQAAsDZeeOGFuOOOO6JQKKROAYAOVSgU4o477ogXX3wxdQoAAAAAsJqefPLJOPDAA2PcuHEGjwAAAErc+PHjY+zYsXHAAQfEk08+mToHAAAAAFhNbpEBqBTjx493iwwAAAAAAAAAJchOEQAAQPmwUwQAAAAAAO0vl2VZljoCAGBNnXrqqXHOOefE0qVLY4MNNkidAwAdZtmyZdGvX7846qij4oQTTkidAwAAAAB8jH/84x/x5S9/OSIiHnnkEf9lAQAAlAHf9QAAAACg9LhFBqBStN0i//KXv4wTTzwxdQ4AAAAAAAAAsBrcrgIAAJQf3/UAAAAAAKB95VMHAACsqdbW1qitrY3q6moPBwAoez179ozq6uqora2N1tbW1DkAAAAAwEfIsiwOPvjgeOGFF2L27Nn+ywIAACgTG2ywQTQ2NsYLL7wQP/vZz1LnAAAAAAAfwy0yAJXELTIAAAAAAAAAlBY7RQAAAOXJThEAAAAAALSvfOoAAIA1dc8998Tzzz8fhUIhdQoAdIpCoRDPPfdc3HvvvalTAAAAAICPUFNTE1OnTo1LL700Pv/5z6fOAQAAoB194QtfiN///vcxZcqUqKmpSZ0DAAAAAHwEt8gAVJpCoRDPP/+8W2QAAAAAAAAAKAF2igAAAMqXnSIAAAAAAGg/uSzLstQRAABrolAoxP333x/PPPNM5HK51DkA0OGyLIvPfvazscMOO3g0BwAAAABF6k9/+lMMHTo0Ro8eHZMnT06dAwAAQAfZb7/9YsaMGfHwww/Hf/7nf6bOAQAAAAA+gFtkACpN2y3y17/+9aitrU2dAwAAAAAAAAB8CDtFAAAAlcFOEQAAAAAArLtclmVZ6ggAgNX13nvvRb9+/eLYY4+N4447LnUOAHSaX/3qV3HmmWfG0qVLo2fPnqlzAAAAAIB/8t5778W2224b3bt3j4ceeijWX3/91EkAAAB0kPfffz+GDh0aTU1NMXfu3PjEJz6ROgkAAAAA+CdukQGoVG6RAQAAAAAAAKC42SkCAACoHHaKAAAAAABg3eVTBwAArInZs2fH+++/H2PHjk2dAgCdauzYsbF8+fKYPXt26hQAAAAA4J9kWRYHHHBALF68OBobGw0eAQAAlLn1118/Ghsb45VXXokDDzwwsixLnQQAAAAA/BO3yABUqrZb5MbGxtQpAAAAAAAAAMD/YqcIAACgstgpAgAAAACAdZfL/MIOAJSQb3zjG9G9e/e45ZZbUqcAQKfbZZddoqmpKe6+++7UKQAAAADAf7v00kvjwAMPjJkzZ8awYcNS5wAAANBJZs6cGSNGjIhLL7009t9//9Q5AAAAAMB/c4sMQCVziwwAAAAAAAAAxclOEQAAQGWyUwQAAAAAAGsvnzoAAGB1/e1vf4t77703CoVC6hQASKJQKMQ999wTzz77bOoUAAAAACAiFixYEIceemgcdNBBBo8AAAAqzPDhw+PAAw+MCRMmxMKFC1PnAAAAAADhFhkAxo8f7xYZAAAAAAAAAIqMnSIAAIDKZacIAAAAAADWXi7Lsix1BADA6jjhhBPiwgsvjCVLlsT666+fOgcAOt3y5cujf//+ceihh8app56aOgcAAAAAKtq7774b22yzTfTq1SseeOCB6N69e+okAAAAOtmKFSti++23j/feey/mzZsXvXr1Sp0EAAAAABXNLTIAla7tFnnChAlx2mmnpc4BAAAAAAAAgIpnpwgAAAA7RQAAAAAAsHbyqQMAAFZHS0tLTJkyJYYPH24MFYCK1aNHjxg+fHhMmTIlWltbU+cAAAAAQMXKsiz222+/eP3116OxsdHgEQAAQIXq3r17NDQ0xGuvvRb77bdfZFmWOgkAAAAAKpZbZABwiwwAAAAAAAAAxcROEQAAABF2igAAAAAAYG3lUwcAAKyOO+64I1566aUoFAqpUwAgqUKhEIsWLYo77rgjdQoAAAAAVKyLLrooZs+eHVdeeWVstdVWqXMAAABI6DOf+UxceeWV0djYGBdffHHqHAAAAACoWG6RAeC/FAqFeOmll9wiAwAAAAAAAEBidooAAABoY6cIAAAAAADWXC7Lsix1BADAxxk1alTMnz8/nnzyycjlcqlzACCZLMvi85//fGy77bYxbdq01DkAAAAAUHHmzp0bX/va1+Kggw6K888/P3UOAAAARWLChAlx6aWXxv333x/bbrtt6hwAAAAAqDhukQHgv7TdIm+zzTYxffr01DkAAAAAAAAAUJHsFAEAAPBB7BQBAAAAAMDqy2VZlqWOAAD4KO+88070798/Tj755DjqqKNS5wBAcmeeeWaccsopsXTp0ujdu3fqHAAAAACoGG+//XYMGTIkNtlkk7jvvvuia9euqZMAAAAoEitXrowddtgh3njjjZg/f35suOGGqZMAAAAAoGK4RQaAf3XWWWfFySef7BYZAAAAAAAAABKwUwQAAMCHsVMEAAAAAACrL586AADg4zQ0NERTU1OMGTMmdQoAFIWxY8dGU1NTNDQ0pE4BAAAAgIqRZVmMHz8+3nnnnWhoaDB4BAAAwL/o1q1bzJo1K95+++3YZ599Isuy1EkAAAAAUDHcIgPAvxozZkw0NTXFrFmzUqcAAAAAAAAAQEWxUwQAAMBHsVMEAAAAAACrL586AADg49TU1MSuu+4aAwYMSJ0CAEVhwIAB8d3vfjdqampSpwAAAABAxTjvvPPimmuuiSlTpsSWW26ZOgcAAIAi9KlPfSpqa2vj6quvjvPPPz91DgAAAABUDLfIAPCv2m6Ra2trU6cAAAAAAAAAQEWxUwQAAMDHsVMEAAAAAACrJ586AADgozz11FPx0EMPRaFQSJ0CAEWlUCjEgw8+GE8//XTqFAAAAAAoew899FD88pe/jCOOOCL22GOP1DkAAAAUsR/+8Idx+OGHx8SJE+Ohhx5KnQMAAAAAZc8tMgB8sPHjx7tFBgAAAAAAAIBOZKcIAACA1WWnCAAAAAAAPl4uy7IsdQQAwIc5+uijY/LkybF48eLo1q1b6hwAKBorVqyIAQMGxAEHHBBnnHFG6hwAAAAAKFtvvvlmDB48OAYNGhR33313rLfeeqmTAAAAKHKrVq2Kb3zjG7F48eJYsGBBbLTRRqmTAAAAAKBsuUUGgA/Wdou8//77x5lnnpk6BwAAAAAAAADKmp0iAAAA1pSdIgAAAAAA+Gj51AEAAB+mubk5pk6dGiNHjjSGCgD/S/fu3WPkyJExderUaGlpSZ0DAAAAAGWptbU1xo0bF8uXL49Zs2YZPAIAAGC1rLfeejFr1qxYtmxZjBs3LlpbW1MnAQAAAEBZcosMAB+u7Ra5rq7OLTIAAAAAAAAAdCA7RQAAAKwNO0UAAAAAAPDR8qkDAAA+zC233BJLliyJQqGQOgUAilKhUIjFixfHLbfckjoFAAAAAMrSpEmT4vrrr4+6urrYfPPNU+cAAABQQj75yU9GXV1dXHfddXHuueemzgEAAACAsuQWGQA+mltkAAAAAAAAAOh4dooAAABYW3aKAAAAAADgw+WyLMtSRwAAfJDq6up4+umn47HHHotcLpc6BwCKTpZl8aUvfSm+8IUvxKxZs1LnAAAAAEBZue++++Kb3/xmTJw4Mc4444zUOQAAAJSoo48+OiZNmhR33313fO1rX0udAwAAAABlxS0yAHy0tlvkz3/+89HQ0JA6BwAAAAAAAADKjp0iAAAA2oOdIgAAAAAA+He5LMuy1BEAAP/bW2+9Ff37948zzjgjDj/88NQ5AFC0zj333Dj22GNjyZIlsdFGG6XOAQAAAICy8Prrr8fWW28dW221Vdxxxx1RVVWVOgkAAIAS1dzcHDvttFM8//zzsWDBgthkk01SJwEAAABAWXCLDACr5ze/+U0cc8wxbpEBAAAAAAAAoJ3ZKQIAAKC92CkCAAAAAIB/l08dAADwQerr66O1tTVGjx6dOgUAitro0aOjpaUlZs6cmToFAAAAAMpCa2trjBkzJlatWhX19fUGjwAAAFgnVVVVMXPmzFi5cmWMGTMmWltbUycBAAAAQFlwiwwAq2fUqFHR0tIS9fX1qVMAAAAAAAAAoGzYKQIAAKA92SkCAAAAAIB/l08dAADwQWpqauL73/9+bLrppqlTAKCobbbZZvH9738/ampqUqcAAAAAQFk444wz4pZbbonp06fHwIEDU+cAAABQBgYOHBjTp0+PW265Jc4888zUOQAAAABQFtwiA8DqabtFrq2tTZ0CAAAAAAAAAGXDThEAAADtzU4RAAAAAAD8q3zqAACA/+3Pf/5zzJs3LwqFQuoUACgJhUIhHn300Xj88cdTpwAAAABASbvrrrvixBNPjOOPPz522WWX1DkAAACUke985ztx3HHHxQknnBB333136hwAAAAAKGlukQFgzYwfP94tMgAAAAAAAAC0EztFAAAAdBQ7RQAAAAAA8P/lsizLUkcAAPyzI444Iurq6uKVV16J9dZbL3UOABS9pqamGDhwYIwbNy4mTZqUOgcAAAAAStKrr74aW2+9dXz+85+PW2+9Nbp06ZI6CQAAgDLT0tISO++8czz99NOxcOHC2GyzzVInAQAAAEBJcosMAGum7RZ57Nixce6556bOAQAAAAAAAICSZacIAACAjmanCAAAAAAA/ks+dQAAwD9btWpVTJs2LUaPHm0MFQBWU9euXWP06NFRV1cXq1atSp0DAAAAACWnpaUlRo4cGVmWxYwZMwweAQAA0CG6dOkSM2bMiCzLYtSoUdHS0pI6CQAAAABKjltkAFhzbbfI06ZNc4sMAAAAAAAAAGvJThEAAACdwU4RAAAAAAD8l3zqAACAf3bDDTfEa6+9FoVCIXUKAJSUQqEQr732Wtx4442pUwAAAACg5Jx22mlx1113RX19ffTr1y91DgAAAGWsf//+MWPGjLjzzjvjV7/6VeocAAAAACg5bpEBYO24RQYAAAAAAACAdWOnCAAAgM5ipwgAAAAAACJyWZZlqSMAANrsueeesWjRopg3b17qFAAoOUOGDIktt9wyrrrqqtQpAAAAAFAybrvttvjOd74Tp5xySpxwwgmpcwAAAKgQp556apx88slx6623xre//e3UOQAAAABQMtwiA8DaGzJkSGyxxRZx9dVXp04BAAAAAAAAgJJipwgAAIAU7BQBAAAAAFDJclmWZakjAAAiIl577bUYOHBg/OY3v4lDDjkkdQ4AlJwLLrggjjjiiFi8eHFssskmqXMAAAAAoOgtXrw4tt5669h6663jxhtvjC5duqROAgAAoEK0tLTErrvuGn/6059i4cKF0b9//9RJAAAAAFD03CIDwLq58MIL4/DDD3eLDAAAAAAAAABrwE4RAAAAqdgpAgAAAACgkuVTBwAAtJkxY0bk8/kYOXJk6hQAKEkjR46MXC4XM2bMSJ0CAAAAAEWvubk5RowYEeutt15MmzbN4BEAAACdqkuXLjF9+vTo0qVLjBgxIpqbm1MnAQAAAEDRc4sMAOtmxIgRkcvlYvr06alTAAAAAAAAAKAk2CkCAAAgJTtFAAAAAABUsnzqAACAiIgsy6Kmpib22GOP2HjjjVPnAEBJ6tu3b+yxxx5RU1OTOgUAAAAAit5JJ50U999/f8ycOTM23XTT1DkAAABUoE033TRmzpwZ9957b5x88smpcwAAAACgqLlFBoB113aLXFtbmzoFAAAAAAAAAEqCnSIAAABSs1MEAAAAAEClyqcOAACIiFiwYEH86U9/ikKhkDoFAEpaoVCIxx57LBYsWJA6BQAAAACK1o033hi//vWv41e/+lXssMMOqXMAAACoYN/4xjfiV7/6VZx++ulx0003pc4BAAAAgKLlFhkA2sf48ePdIgMAAAAAAADAarBTBAAAQLGwUwQAAAAAQCXKZVmWpY4AAJgwYULMnj07Fi1aFFVVValzAKBkNTc3x+abbx7V1dVx/vnnp84BAAAAgKLz0ksvxeDBg2Po0KExZ86cyOfzqZMAAACocK2trfGDH/wgHnnkkVi4cGEMGjQodRIAAAAAFB23yADQPtpukffee++44IILUucAAAAAAAAAQFGyUwQAAECxsVMEAAAAAECl8WoLAEhu5cqVMX369BgzZowxVABYR1VVVTFmzJiYPn16NDU1pc4BAAAAgKKyatWqGD58ePTo0SOmTp1q8AgAAICikM/nY+rUqbH++uvH8OHDY9WqVamTAAAAAKCouEUGgPbzz7fIK1euTJ0DAAAAAAAAAEXHThEAAADFyE4RAAAAAACVxsstACC5OXPmxFtvvRWFQiF1CgCUhUKhEG+++WbMmTMndQoAAAAAFJXjjjsuHnnkkZg1a1ZsvPHGqXMAAADgf/Tt2zdmzZoVDz/8cBx//PGpcwAAAACgqLhFBoD2VSgU4q233orrrrsudQoAAAAAAAAAFB07RQAAABQrO0UAAAAAAFSSXJZlWeoIAKCy/eAHP4g33ngjHnroodQpAFA2hg4dGptuumnMmTMndQoAAAAAFIU5c+bEHnvsEZMmTYojjjgidQ4AAAB8oEmTJsXEiRNjzpw58YMf/CB1DgAAAAAUBbfIAND+hg4dGptssklcd911qVMAAAAAAAAAoGjYKQIAAKAU2CkCAAAAAKAS5LIsy1JHAACVa8mSJTFo0KC46KKL4sADD0ydAwBl45JLLolDDjkkXn755ejXr1/qHAAAAABI6sUXX4zBgwfHDjvsEH/84x8jl8ulTgIAAIAPlGVZ/PCHP4z77rsvFixYEFtssUXqJAAAAABIyi0yAHSM3//+9/Hzn/88Xnrppejfv3/qHAAAAAAAAABIzk4RAAAApcJOEQAAAAAAlSCfOgAAqGzTpk2Lrl27xvDhw1OnAEBZGT58eFRVVcW0adNSpwAAAABAUk1NTVFdXR29e/eO2tpag0cAAAAUtVwuF7W1tdGrV68YNmxYNDU1pU4CAAAAgKTcIgNAxxg2bJhbZAAAAAAAAAD4b3aKAAAAKCV2igAAAAAAqAT51AEAQOXKsixqampizz33jA033DB1DgCUlT59+sSee+4ZNTU1kWVZ6hwAAAAASOaoo46KBQsWRENDQ/Tp0yd1DgAAAHysjTbaKBoaGmL+/Plx9NFHp84BAAAAgGTcIgNAx2m7Ra6trXWLDAAAAAAAAEDFs1MEAABAqbFTBAAAAABAucunDgAAKtcjjzwSTz31VBQKhdQpAFCWCoVCPPnkkzF37tzUKQAAAACQxNVXXx3nnXdeTJo0KbbbbrvUOQAAALDavvzlL8c555wTv/3tb+Pqq69OnQMAAAAASbhFBoCONX78eLfIAAAAAAAAAFQ8O0UAAACUKjtFAAAAAACUs1yWZVnqCACgMh100EFx3XXXxQsvvBBdunRJnQMAZaelpSW23HLL2H333ePiiy9OnQMAAAAAneq5556LIUOGxM477xyNjY2Ry+VSJwEAAMAaybIsfvKTn8Ttt98e8+fPj09/+tOpkwAAAACgU7lFBoCO1XaL/IMf/CAuueSS1DkAAAAAAAAA0OnsFAEAAFDq7BQBAAAAAFCu8qkDAIDK9P7770d9fX2MGzfOGCoAdJAuXbrE2LFjo76+PlasWJE6BwAAAAA6zcqVK6O6ujo23njjuOKKKwweAQAAUJJyuVxcccUVsfHGG0d1dXWsXLkydRIAAAAAdBq3yADQ8dwiAwAAAAAAAFDJ7BQBAABQDuwUAQAAAABQrvKpAwCAyvTHP/4x3n333Rg3blzqFAAoa+PGjYt33nkn/vjHP6ZOAQAAAIBOc8QRR8Sf//znaGxsjN69e6fOAQAAgLW24YYbRmNjY/z5z3+OI488MnUOAAAAAHQat8gA0DnGjRsX7777rltkAAAAAAAAACqOnSIAAADKhZ0iAAAAAADKUS7Lsix1BABQeb773e/G8uXL4957702dAgBl7+tf/3r07NkzbrrpptQpAAAAANDhGhoaYtiwYXHxxRfHQQcdlDoHAAAA2sXFF18cP/vZz6KhoSH23nvv1DkAAAAA0OHcIgNA5/n6178eG2ywQdx8882pUwAAAAAAAACgU9gpAgAAoBzZKQIAAAAAoJzksizLUkcAAJXlpZdeii222CImT54c++67b+ocACh7l19+eey///6xaNGiGDRoUOocAAAAAOgwf/3rX2ObbbaJ3XbbLerr6yOXy6VOAgAAgHaRZVmMGDEibrjhhpg3b1589rOfTZ0EAAAAAB3GLTIAdK4rrrgifvrTn7pFBgAAAAAAAKAi2CkCAACgXNkpAgAAAACgnORTBwAAlaeuri7WX3/9qK6uTp0CABWhuro6unfvHnV1dalTAAAAAKDDvP/++7H33ntH//79Y/LkyQaPAAAAKCu5XC4uu+yy6NevX1RXV8eKFStSJwEAAABAh3GLDACda++9947u3bvH1KlTU6cAAAAAAAAAQIeyUwQAAEA5s1MEAAAAAEA5yacOAAAqS5ZlUVNTEz/5yU/iE5/4ROocAKgIvXr1ip/85CdRU1MTWZalzgEAAACADnHYYYfFX/7yl2hsbPQ/FAAAAGWpV69e0djYGE8//XQcdthhqXMAAAAAoEO4RQaAztd2i1xbW+sWGQAAAAAAAICyZqcIAACAcmenCAAAAACAcpFPHQAAVJb7778//va3v0WhUEidAgAVpVAoxF//+td44IEHUqcAAAAAQLubPn16XHbZZXHhhRfGl770pdQ5AAAA0GH+7//9v3HBBRfEpZdeGjNmzEidAwAAAADtzi0yAKThFhkAAAAAAACAcmenCAAAgEphpwgAAAAAgHKQy7IsSx0BAFSO/fbbL26//fZ49tlnI5/Pp84BgIrR2toaW221Vey8884xefLk1DkAAAAA0G6efvrp2HbbbWPPPfeMqVOnRi6XS50EAAAAHSrLshgzZkz88Y9/jEcffTT+4z/+I3USAAAAALQbt8gAkEbbLfK3v/3tuPzyy1PnAAAAAAAAAEC7slMEAABApbFTBAAAAABAqctlWZaljgAAKsM//vGP6NevXxx55JFx0kknpc4BgIpz8sknx29+85tYsmRJbLDBBqlzAAAAAGCdLV++PIYOHRrNzc0xd+7c6NmzZ+okAAAA6BTLli2L7bbbLqqqquLhhx+OHj16pE4CAAAAgHXmFhkA0nKLDAAAAAAAAEA5slMEAABApbJTBAAAAABAKcunDgAAKscf/vCHWLZsWYwdOzZ1CgBUpHHjxsV7770XV111VeoUAAAAAGgXP//5z+PZZ5+N2bNnGzwCAACgovTs2TMaGxvj2WefjUMOOSR1DgAAAAC0C7fIAJCWW2QAAAAAAAAAypGdIgAAACqVnSIAAAAAAEpZLsuyLHUEAFAZvvWtb0VExB133JG4BAAq10477RT5fD5uv/321CkAAAAAsE5qa2tj/PjxUVtbG+PGjUudAwAAAEn4fgwAAABAOXGLDADp7bTTTpHL5XweAwAAAAAAAFAW3GECAACA78cAAAAAAJSmfOoAAKAyPP/883HnnXdGoVBInQIAFa1QKMQdd9wRL7zwQuoUAAAAAFhrjz/+eBx88MExfvx4B50AAABUtEKhEIVCIQ466KB44oknUucAAAAAwFpziwwAxWH8+PFx5513ukUGAAAAAAAAoOTZKQIAAID/YqcIAAAAAIBSlMuyLEsdAQCUv1NOOSXOPffcWLJkSWywwQapcwCgYv3jH/+Ifv36xcSJE+PEE09MnQMAAAAAa2zZsmWx3XbbRVVVVTz88MPRo0eP1EkAAACQ1PLly+PLX/5ytLa2xiOPPBI9e/ZMnQQAAAAAa8wtMgAUh7Zb5COPPDJOOumk1DkAAAAAAAAAsFbsFAEAAMC/slMEAAAAAECpyacOAADKX2tra9TW1kZ1dbUxVABIbIMNNojq6uqora2N1tbW1DkAAAAAsEayLIuDDjooXnrppWhsbDR4BAAAABHRo0ePaGxsjEWLFsXBBx8cWZalTgIAAACANeIWGQCKR9st8pQpU9wiAwAAAAD8P3bu88/K8tz78LkWTbAgIgooxjSTvXd2NqBGTWKKxkRj3DFGQMrAGmuixhZ77AVb7CVqkBmYYYAZjdEoUWPBLqAMscQSe6RoYuxShpn7ebEfUxUpM3Otchx/wffl+tzrOn8AAJQkO0UAAADw7+wUAQAAAABQavKpAwCA8nf33XfHiy++GIVCIXUKABARhUIhXnjhhbjnnntSpwAAAADAKrnmmmuivr4+rr766vj85z+fOgcAAACKxn/8x3/EVVddFXV1dTFx4sTUOQAAAACwStwiA0BxcYsMAAAAAAAAQCmzUwQAAAAfzk4RAAAAAAClJJdlWZY6AgAob+PGjYsHHnggnnnmmcjlcqlzAKDiZVkWn/3sZ+OrX/1q1NbWps4BAAAAgJXy+9//PrbZZpsYN25cXHXVValzAAAAoCjtv//+UVdXF7NmzYovfvGLqXMAAAAAYKW4RQaA4pJlWWyxxRbx5S9/OSZNmpQ6BwAAAAAAAABWmp0iAAAA+Hh2igAAAAAAKAW5LMuy1BEAQPl65513on///nH88cfHz372s9Q5AMD/d8YZZ8RZZ50VixYtinXXXTd1DgAAAACs0Ntvvx1bbbVV9OrVKx588MHo2bNn6iQAAAAoSosXL47tttsuFi9eHA8//LB3IQAAAAAUPbfIAFCczjzzzBg/frxbZAAAAAAAAABKhp0iAAAAWDl2igAAAAAAKAX51AEAQHlrbGyMxYsXx9ixY1OnAAD/YNy4cbF48eJoampKnQIAAAAAK5RlWey///6xaNGiaGpqMngEAAAAK9CzZ89obGyMhQsXxv777x9ZlqVOAgAAAIAVcosMAMVp7NixbpEBAAAAAAAAKBl2igAAAGDl2SkCAAAAAKAU5FMHAADlrba2NnbaaacYNGhQ6hQA4B8MGjQovvWtb0VtbW3qFAAAAABYoSuvvDKmT58e11xzTXz2s59NnQMAAABFb4sttogJEybEtGnT4qqrrkqdAwAAAAAr5BYZAIrTB7fINTU1qVMAAAAAAAAA4GPZKQIAAIBVY6cIAAAAAIBil08dAACUrz/+8Y9x3333RaFQSJ0CAHyIQqEQ9957bzz77LOpUwAAAADgQ82dOzcOO+ywOOigg2LYsGGpcwAAAKBkDB8+PA488MA49NBDY+7cualzAAAAAOBDuUUGgOJWXV0d9913n1tkAAAAAAAAAIqanSIAAABYPXaKAAAAAAAoZrksy7LUEQBAeTrhhBPisssui4ULF0bPnj1T5wAA/2Lx4sUxYMCA+MlPfhKnn3566hwAAAAA+CdvvfVWDB06NPr06RP3339/9OjRI3USAAAAlJSlS5fGl7/85XjzzTdj7ty50bt379RJAAAAAPBP3CIDQHH74Bb54IMPjjPOOCN1DgAAAAAAAAD8GztFAAAAsGbsFAEAAAAAUKzyqQMAgPLU2toakyZNipEjRxpDBYAi1bNnz9hrr71i0qRJ0dramjoHAAAAAP4my7LYe++94/XXX4/GxkaDRwAAALAaevToEU1NTfH666/HPvvsE1mWpU4CAAAAgL9xiwwAxc8tMgAAAAAAAADFzE4RAAAArDk7RQAAAAAAFKt86gAAoDzdcccd8corr0ShUEidAgCsQKFQiD/96U9x5513pk4BAAAAgL+59NJL41e/+lXU1NTEpz71qdQ5AAAAULI+9alPRU1NTVx33XVx2WWXpc4BAAAAgL9xiwwApaFQKMQrr7ziFhkAAAAAAACAomOnCAAAANqHnSIAAAAAAIpRLsuyLHUEAFB+Ro0aFfPmzYsnnngicrlc6hwA4CNkWRb/+Z//GUOHDo0pU6akzgEAAACAmD17dnz1q1+Ngw46KC688MLUOQAAAFAWDjvssLjiiivi/vvvj6233jp1DgAAAAC4RQaAEvHBLfKQIUOioaEhdQ4AAAAAAAAARISdIgAAAOgIdooAAAAAACgmuSzLstQRAEB5efPNN2PAgAFx6qmnxtFHH506BwD4GOecc06ccsopsXDhwlh//fVT5wAAAABQwf7617/G0KFDY+ONN4577703unfvnjoJAAAAysKyZcti++23j1dffTWam5ujT58+qZMAAAAAqGBukQGgtJx77rlx8sknu0UGAAAAAAAAoCjYKQIAAICOYacIAAAAAIBikk8dAACUn2nTpkVLS0tUVVWlTgEAVkJVVVUsW7Yspk+fnjoFAAAAgAqWZVlUV1fH22+/HY2NjQaPAAAAoB117949pk+fHm+//XZUV1dHlmWpkwAAAACoYG6RAaC0jBkzxi0yAAAAAAAAAEXBThEAAAB0HDtFAAAAAAAUk3zqAACg/NTW1sbOO+8cAwYMSJ0CAKyEgQMHxs477xy1tbWpUwAAAACoYBdccEHceOONMXny5PjEJz6ROgcAAADKzuabbx6TJk2KG264IS688MLUOQAAAABUMLfIAFBaPrhFrqmpSZ0CAAAAAAAAQIWzUwQAAAAdy04RAAAAAADFIp86AAAoL08++WTMmjUrCoVC6hQAYBUUCoV46KGH4sknn0ydAgAAAEAFeuCBB+LYY4+No446Kr73ve+lzgEAAICytdtuu8WRRx4ZxxxzTDz44IOpcwAAAACoQG6RAaA0VVdXx6xZs9wiAwAAAAAAAJCMnSIAAADoHHaKAAAAAAAoBrksy7LUEQBA+TjmmGNiwoQJsWDBgujRo0fqHABgJS1dujQGDhwY++23X5x99tmpcwAAAACoIH/5y19iyJAhsdlmm8XMmTOjW7duqZMAAACgrLW0tMQ3vvGN+NOf/hTNzc3Rt2/f1EkAAAAAVBC3yABQmj64Rd53333jnHPOSZ0DAAAAAAAAQIWxUwQAAACdy04RAAAAAACp5VMHAADlY/ny5TF58uQYPXq0MVQAKDE9evSIUaNGxeTJk2P58uWpcwAAAACoEG1tbTF27NhYvHhxTJ8+3eARAAAAdIJu3brFtGnT4v3334+xY8dGW1tb6iQAAAAAKoRbZAAoXR/cItfV1blFBgAAAAAAAKBT2SkCAACAzmenCAAAAACA1PKpAwCA8nHrrbfGokWLolAopE4BAFZDoVCIhQsXxm233ZY6BQAAAIAKce6558Zvf/vbqK+vj0033TR1DgAAAFSMQYMGRV1dXcyYMSPOO++81DkAAAAAVAi3yABQ2twiAwAAAAAAAJCCnSIAAABIw04RAAAAAAAp5bIsy1JHAADlYdiwYfHMM8/EvHnzIpfLpc4BAFZRlmXxP//zP/H5z38+GhsbU+cAAAAAUObuueee2GGHHeKYY46JM888M3UOAAAAVKTjjz8+zj333Ljrrrti++23T50DAAAAQJlziwwApe2DW+TPfe5z0dTUlDoHAAAAAAAAgApgpwgAAADSs1MEAAAAAEAKuSzLstQRAEDpe/3112PgwIFx9tlnx+GHH546BwBYTRdccEEcd9xxsXDhwthggw1S5wAAAABQpl577bUYPHhwbLHFFnH77bdH165dUycBAABARVq+fHnsuOOO8eyzz0Zzc3NstNFGqZMAAAAAKFNukQGgPFx44YVx7LHHxoIFC6Jv376pcwAAAAAAAAAoY3aKAAAAoDjYKQIAAAAAIIV86gAAoDw0NDREW1tbjBkzJnUKALAGxowZE21tbdHQ0JA6BQAAAIAy1draGmPGjInW1tZoaGgweAQAAAAJde3aNaZOnRotLS1RVVUVbW1tqZMAAAAAKFNukQGgPIwePTra2tpi6tSpqVMAAAAAAAAAKGN2igAAAKB42CkCAAAAACCFfOoAAKA81NbWxve+973o169f6hQAYA1stNFGseuuu0ZtbW3qFAAAAADK1Pjx4+P222+PhoaGGDhwYOocAAAAqHgDBw6MhoaG+N3vfhfjx49PnQMAAABAmXKLDADl4YNb5JqamtQpAAAAAAAAAJQxO0UAAABQXOwUAQAAAADQ2fKpAwCA0vfoo4/G3Llzo1AopE4BANpBoVCIRx55JB577LHUKQAAAACUmTvvvDNOOeWUOOmkk2LHHXdMnQMAAAD8f9/61rfixBNPjJNPPjnuuuuu1DkAAAAAlBm3yABQXqqrq2Pu3Lnx6KOPpk4BAAAAAAAAoAzZKQIAAIDiZKcIAAAAAIDOlMuyLEsdAQCUtiOOOCKmTJkSr7zySnTr1i11DgCwhlpaWmKTTTaJqqqqOP/881PnAAAAAFAmFi1aFIMHD44vfOELceutt0aXLl1SJwEAAAD/oLW1Nb797W/HE088EfPmzYv+/funTgIAAACgTLhFBoDy8sEt8pgxY+KCCy5InQMAAAAAAABAGbFTBAAAAMXNThEAAAAAAJ0lnzoAAChtLS0tUV9fH2PGjDGGCgBlolu3bjFmzJior6+PlpaW1DkAAAAAlIHW1tYYNWpU5HK5mDJlisEjAAAAKEJdunSJKVOmRC6Xi1GjRkVra2vqJAAAAADKgFtkACg/bpEBAAAAAAAA6Ah2igAAAKD42SkCAAAAAKCz5FMHAACl7eabb44///nPUSgUUqcAAO2oUCjEa6+9FjNmzEidAgAAAEAZOPXUU+Puu++OadOmxcYbb5w6BwAAAPgI/fv3j6lTp8bdd98dp512WuocAAAAAMqAW2QAKE+FQiH+/Oc/u0UGAAAAAAAAoN3YKQIAAIDSYKcIAAAAAIDOkMuyLEsdAQCUrt133z1eeeWVePjhh1OnAADtbMstt4zNNtssrr/++tQpAAAAAJSw2267LXbeeec4/fTT42c/+1nqHAAAAGAlnHHGGXHSSSfFrbfeGjvttFPqHAAAAABKmFtkAChfW265ZQwaNCh+/etfp04BAAAAAAAAoMTZKQIAAIDSY6cIAAAAAICOlMuyLEsdAQCUptdeey022WSTuPDCC+Pggw9OnQMAtLNLL700jjjiiJg/f35stNFGqXMAAAAAKEHz58+PwYMHx5ZbbhkzZsyIfD6fOgkAAABYCW1tbbHLLrtEc3NzzJs3LwYOHJg6CQAAAIAS5BYZAMrbZZddFocffrhbZAAAAAAAAADWiJ0iAAAAKE12igAAAAAA6EhekgEAq62+vj7y+XyMGjUqdQoA0AFGjRoV+Xw+pkyZkjoFAAAAgBK0fPnyGDlyZPTo0SPq6uoMHgEAAEAJyefzUV9fH927d4+99torli9fnjoJAAAAgBLkFhkAytvIkSPdIgMAAAAAAACwRuwUAQAAQOmyUwQAAAAAQEfymgwAWC1ZlkVNTU18//vfjw022CB1DgDQAfr27Rv/+7//GzU1NZFlWeocAAAAAErMiSeeGA888EBMnz49+vXrlzoHAAAAWEX9+vWLadOmxQMPPBAnnXRS6hwAAAAASoxbZAAof26RAQAAAAAAAFhTdooAAACgtNkpAgAAAACgo+RTBwAApWnu3Lnx+OOPR6FQSJ0CAHSgQqEQjz32WDQ3N6dOAQAAAKCEzJgxI84+++wYP358fOUrX0mdAwAAAKymr371q3HmmWfGWWedFb/97W9T5wAAAABQQtwiA0BlqK6udosMAAAAAAAAwGqxUwQAAADlwU4RAAAAAAAdIZdlWZY6AgAoPT/5yU/iuuuui5dffjm6du2aOgcA6CDLly+PzTbbLPbcc8+45JJLUucAAAAAUAJefvnlGDJkSGy33XZx4403Rj6fT50EAAAArIG2trbYbbfd4qGHHop58+bFoEGDUicBAAAAUALcIgNAZfjgFvmHP/xhXHrppalzAAAAAAAAACgRdooAAACgvNgpAgAAAACgvXlVBgCssqVLl0ZDQ0OMHTvWGCoAlLmuXbtGVVVVTJkyJZYuXZo6BwAAAIAi19LSEnvttVess846MWnSJINHAAAAUAby+XxMnjw51l577RgxYkS0tLSkTgIAAACgyLlFBoDK8cEtckNDg1tkAAAAAAAAAFaKnSIAAAAoP3aKAAAAAABob16WAQCr7MYbb4y//vWvUSgUUqcAAJ2gUCjEX//61/jNb36TOgUAAACAInfcccfFnDlzYvr06dG3b9/UOQAAAEA76du3bzQ2NsacOXPi+OOPT50DAAAAQJFziwwAlcUtMgAAAAAAAACrwk4RAAAAlCc7RQAAAAAAtKdclmVZ6ggAoLTsuuuu8de//jUefPDB1CkAQCfZdtttY8MNN4ybbropdQoAAAAAReqGG26I3XffPS644II4/PDDU+cAAAAAHeCCCy6In/70p3HDDTfE//7v/6bOAQAAAKBIuUUGgMqz7bbbRt++fePmm29OnQIAAAAAAABAEbNTBAAAAOXPThEAAAAAAO0hl2VZljoCACgdCxYsiEGDBsUVV1wRBxxwQOocAKCTXHnllXHQQQfFK6+8EgMGDEidAwAAAECReeGFF2Lo0KHxjW98I371q19FLpdLnQQAAAB0gCzL4gc/+EHcfffd0dzcHJtvvnnqJAAAAACKjFtkAKhMV111VRx44IFukQEAAAAAAAD4SHaKAAAAoDLYKQIAAAAAoD3kUwcAAKWlrq4uunfvHnvttVfqFACgE+21117RvXv3qKurS50CAAAAQJFZtmxZjBgxIvr06RMTJ040eAQAAABlLJfLRU1NTay//voxYsSIWLZsWeokAAAAAIqMW2QAqEwjRoxwiwwAAAAAAADAR7JTBAAAAJXDThEAAAAAAO0hnzoAACgdWZZFbW1t7LHHHtG7d+/UOQBAJ1p//fXjBz/4QdTW1kaWZalzAAAAACgiRx11VPz+97+PxsbG6NOnT+ocAAAAoIP16dMnGhsbo7m5OY4++ujUOQAAAAAUEbfIAFC53CIDAAAAAAAAsCJ2igAAAKCy2CkCAAAAAGBN5VMHAAClY9asWfHUU09FoVBInQIAJFAoFOLJJ5+M2bNnp04BAAAAoEhcd911cckll8T5558fW221VeocAAAAoJNsvfXWcf7558fFF18cv/rVr1LnAAAAAFAk3CIDQGWrrq52iwwAAAAAAADAv7FTBAAAAJXJThEAAAAAAGsil2VZljoCACgNP/rRj2LGjBnxwgsvRJcuXVLnAACdrLW1NTbffPP43ve+F7/4xS9S5wAAAACQ2HPPPRdDhw6N73znOzF9+vTI5XKpkwAAAIBOlGVZDB8+PG677baYO3dufPrTn06dBAAAAEBibpEBoLJ9cIu86667xpVXXpk6BwAAAAAAAIAiYKcIAAAAKpudIgAAAAAAVlc+dQAAUBoWL14c06ZNi7FjxxpDBYAK1aVLlxg7dmxMnTo1Fi9enDoHAAAAgISWLFkSw4YNi4022ih++ctfGjwCAACACpTL5WLChAnRr1+/GD58eCxZsiR1EgAAAAAJuUUGALp06RLjxo2LadOmuUUGAAAAAAAAwE4RAAAAYKcIAAAAAIDVlk8dAACUhuuvvz7eeuutKBQKqVMAgIQKhUK89dZb8etf/zp1CgAAAAAJHXHEEfGHP/whmpqaonfv3qlzAAAAgER69+4dTU1N8cQTT8RPf/rT1DkAAAAAJOQWGQCIiBg3bpxbZAAAAAAAAAAiwk4RAAAA8H/sFAEAAAAAsDpyWZZlqSMAgOL37W9/O5YsWRL33HNP6hQAILHtt98+evXqFbfeemvqFAAAAAASmDZtWowcOTKuvPLKOOCAA1LnAAAAAEXgyiuvjB//+Mcxbdq0GDFiROocAAAAABJwiwwAfGD77bePnj17xm233ZY6BQAAAAAAAIBE7BQBAAAA/8pOEQAAAAAAqyKXZVmWOgIAKG4vv/xybL755jFhwoTYe++9U+cAAIldc801sd9++8VLL70UgwYNSp0DAAAAQCd6+umnY6uttorddtstpkyZErlcLnUSAAAAUASyLItRo0bFTTfdFI888khsscUWqZMAAAAA6ERukQGAfzRx4sTYd9993SIDAAAAAAAAVCg7RQAAAMCHsVMEAAAAAMCqyKcOAACK3+TJk6Nnz54xbNiw1CkAQBEYPnx49OzZMyZPnpw6BQAAAIBOtHjx4hg+fHhssskmcdVVVxk8AgAAAP4ml8vF1VdfHQMHDoxhw4bF4sWLUycBAAAA0IncIgMA/2jYsGFukQEAAAAAAAAqlJ0iAAAA4KPYKQIAAAAAYFXkUwcAAMUty7Kora2NYcOGxbrrrps6BwAoAuuuu27sueeeUVtbG1mWpc4BAAAAoJMccsgh8cc//jGampr8bwQAAAD8m3XXXTeamprimWeeiUMPPTR1DgAAAACdxC0yAPCv3CIDAAAAAAAAVC47RQAAAMCK2CkCAAAAAGBl5VMHAADF7b777ovnnnsuCoVC6hQAoIgUCoV49tln4/7770+dAgAAAEAnqKuriwkTJsRll10W//3f/506BwAAAChSX/ziF+Oyyy6LX/7yl1FfX586BwAAAIBO4BYZAPgw1dXVbpEBAAAAAAAAKoydIgAAAGBl2CkCAAAAAGBl5LIsy1JHAADFa5999om77rornn322cjn86lzAIAi0dbWFp/+9Kdjxx13jAkTJqTOAQAAAKAD/eEPf4itt9469txzz6itrY1cLpc6CQAAAChiWZbFuHHj4rrrrouHH344/uM//iN1EgAAAAAdyC0yAPBhPrhF3mGHHeKaa65JnQMAAAAAAABAB7NTBAAAAKwKO0UAAAAAAHycXJZlWeoIAKA4vffee9G/f/848sgj4+STT06dAwAUmVNOOSXOP//8WLRoUay99tqpcwAAAADoAO+991586UtfioiI2bNn+w4EAAAArJQPvinkcrmYNWuWbwoAAAAAZcotMgCwIqeeemr8/Oc/d4sMAAAAAAAAUObsFAEAAACrw04RAAAAAAArkk8dAAAUr2uvvTbefffdGDduXOoUAKAIjRs3Lt5999247rrrUqcAAAAA0EEOOuigePHFF6OpqclxIgAAALDS1l577WhqaooXXnghDj744NQ5AAAAAHQQt8gAwIqMHTvWLTIAAAAAAABABbBTBAAAAKwOO0UAAAAAAKxILsuyLHUEAFCcvvnNb0Y+n4877rgjdQoAUKR22GGHiIi48847E5cAAAAA0N5qampi7733jsmTJ0dVVVXqHAAAAKAETZ48OcaNGxcTJ06M6urq1DkAAAAAtDO3yADAx9lhhx0iy7K46667UqcAAAAAAAAA0AHsFAEAAABryk4RAAAAAAAfJp86AAAoTs8//3zMnDkzCoVC6hQAoIgVCoW466674oUXXkidAgAAAEA7euyxx+LAAw+MffbZx+ARAAAAsNrGjh0be++9dxx00EHx+OOPp84BAAAAoB25RQYAVkZ1dXXMnDnTLTIAAAAAAABAGbJTBAAAALQHO0UAAAAAAHyYXJZlWeoIAKD4nHzyyXHhhRfGokWLolevXqlzAIAi9d5778WAAQPiiCOOiFNOOSV1DgAAAADt4J133omtt946evToEQ899FD07NkzdRIAAABQwt5///3Ydttto6WlJebMmRPrrLNO6iQAAAAA2oFbZABgZbhFBgAAAAAAAChPdooAAACA9mSnCAAAAACAf5VPHQAAFJ+2traYNGlSjBgxwhgqALBCa6+9dgwfPjwmTZoUbW1tqXMAAAAAWENZlsWPfvSjmD9/fjQ1NRk8AgAAANZYr169oqmpKV555ZX40Y9+FFmWpU4CAAAAYA25RQYAVpZbZAAAAAAAAIDyY6cIAAAAaG92igAAAAAA+Ff51AEAQPGZOXNmvPTSS1EoFFKnAAAloFAoxIsvvhh333136hQAAAAA1tAvf/nLaGhoiF/+8pexxRZbpM4BAAAAysTnPve5uPrqq2PKlCkxYcKE1DkAAAAArCG3yADAqqiurnaLDAAAAAAAAFBG7BQBAAAAHcFOEQAAAAAA/yiXZVmWOgIAKC5jx46Nhx56KJ5++unI5XKpcwCAIpdlWWyxxRbx5S9/OSZNmpQ6BwAAAIDV1NzcHNttt11UV1fHL37xi9Q5AAAAQBn60Y9+FLW1tfHQQw/F4MGDU+cAAAAAsJrcIgMAqyLLsvjc5z4X2267bUyePDl1DgAAAAAAAABrwE4RAAAA0NHsFAEAAAAAEBGRy7IsSx0BABSPt99+O/r37x8nnHBCHH/88alzAIASceaZZ8b48eNj0aJFse6666bOAQAAAGAVvf3227HlllvGuuuuGw888ECstdZaqZMAAACAMrRkyZLYbrvt4t13341HHnkk1ltvvdRJAAAAAKwit8gAwOoYP358nHHGGbFo0SL/EQEAAAAAAACUKDtFAAAAQGewUwQAAAAAQEREPnUAAFBcGhsbY+nSpTF27NjUKQBACRk7dmwsXrw4GhsbU6cAAAAAsIqyLIt99903XnvttWhqajJ4BAAAAHSYtdZaK5qamuLVV1+N/fbbL7IsS50EAAAAwCpyiwwArI6qqqpYsmRJNDU1pU4BAAAAAAAAYDXYKQIAAAA6i50iAAAAAAAiIvKpAwCA4lJbWxs77bRTbLrppqlTAIASMmjQoNhpp52itrY2dQoAAAAAq+iKK66IpqammDhxYnz6059OnQMAAACUuc985jMxceLEaGxsjF/84hepcwAAAABYRW6RAYDV8cEtck1NTeoUAAAAAAAAAFaDnSIAAACgM9kpAgAAAAAgnzoAACgezzzzTNx///1RKBRSpwAAJahQKMR9990Xf/zjH1OnAAAAALCSHn744Tj88MPjJz/5Sfzwhz9MnQMAAABUiD333DMOPvjgOPzww+ORRx5JnQMAAADASnKLDACsierq6rj//vvdIgMAAAAAAACUGDtFAAAAQAp2igAAAAAAKlsuy7IsdQQAUByOP/74+MUvfhELFy6MtdZaK3UOAFBiFi9eHAMGDIiDDjoozjzzzNQ5AAAAAHyMN998M4YOHRobbrhh3HvvvdGjR4/USQAAAEAFWbp0aXz1q1+N119/PebOnRvrr79+6iQAAAAAPoZbZABgTbhFBgAAAAAAACg9dooAAACAlOwUAQAAAABUrnzqAACgOLS2tsbkyZNj5MiRxlABgNXSs2fPGDlyZEyePDlaW1tT5wAAAACwAlmWxd577x1vvPFGNDY2GjwCAAAAOl2PHj2isbEx3njjjdh7770jy7LUSQAAAACsgFtkAGBNuUUGAAAAAAAAKC12igAAAIDU7BQBAAAAAFSufOoAAKA43H777TF//vwoFAqpUwCAElYoFOKVV16JO+64I3UKAAAAACtw8cUXx/XXXx+1tbWx+eabp84BAAAAKtQnP/nJqKmpieuvvz4uueSS1DkAAAAArIBbZACgPVRXV7tFBgAAAAAAACgRdooAAACAYmCnCAAAAACgMuWyLMtSRwAA6Y0cOTIeffTRePzxxyOXy6XOAQBKVJZl8V//9V8xePDgaGhoSJ0DAAAAwId46KGHYvvtt49DDjkkzj///NQ5AAAAAHHEEUfEpZdeGvfdd19ss802qXMAAAAA+BBukQGA9vDBLfL//M//xNSpU1PnAAAAAAAAAPAR7BQBAAAAxcZOEQAAAABAZcllWZaljgAA0nrjjTdiwIABcfrpp8dRRx2VOgcAKHHnnntunHzyybFw4cJYf/31U+cAAAAA8A/++te/xpAhQ2KTTTaJu+++O7p165Y6CQAAACCWLVsWX//612PBggXR3NwcG2ywQeokAAAAAP6BW2QAoD2dd955ceKJJ8aiRYvcIgMAAAAAAAAUITtFAAAAQDGyUwQAAAAAUFnyqQMAgPSmTZsWy5cvj6qqqtQpAEAZqKqqipaWlpg2bVrqFAAAAAD+QVtbW4wbNy7efffdmD59usEjAAAAoGh07949pk+fHu+++24UCoXIsix1EgAAAAD/wC0yANCexowZE8uXL3eLDAAAAAAAAFCE7BQBAAAAxcpOEQAAAABAZcmnDgAA0qutrY1ddtkl+vfvnzoFACgDAwYMiJ133jlqa2tTpwAAAADwD84///y46aaboq6uLgYNGpQ6BwAAAOCfbLbZZjF58uT4zW9+E+eff37qHAAAAAD+gVtkAKA9fXCLXFNTkzoFAAAAAAAAgH9hpwgAAAAoZnaKAAAAAAAqRz51AACQ1h/+8IeYPXt2FAqF1CkAQBkpFAoxa9asePLJJ1OnAAAAABAR9913Xxx33HFxzDHHxHe/+93UOQAAAAAfatddd42jjz46jj322Lj//vtT5wAAAAAQbpEBgI5RXV0ds2fPjj/84Q+pUwAAAAAAAAD4/+wUAQAAAKXAThEAAAAAQGXIZVmWpY4AANI56qijoqamJhYsWBDdu3dPnQMAlImlS5fGwIEDY5999olzzz03dQ4AAABARfvzn/8cQ4YMiU996lNx5513RteuXVMnAQAAAHyklpaW2GGHHeKFF16IefPmxYYbbpg6CQAAAKCiuUUGADqCW2QAAAAAAACA4mKnCAAAACgldooAAAAAAMpfPnUAAJDO8uXLo66uLkaPHm0MFQBoVz169IjRo0dHXV1dLF++PHUOAAAAQMVqa2uLqqqqWLZsWUydOtXgEQAAAFD0unXrFtOmTYulS5dGVVVVtLW1pU4CAAAAqFhukQGAjuIWGQAAAAAAAKB42CkCAAAASo2dIgAAAACA8pdPHQAApHPLLbfEq6++GoVCIXUKAFCGCoVCLFq0KG699dbUKQAAAAAV6+yzz47bbrst6uvrY5NNNkmdAwAAALBSNtlkk6ivr49bb701zjnnnNQ5AAAAABXLLTIA0JHcIgMAAAAAAAAUBztFAAAAQCmyUwQAAAAAUN5yWZZlqSMAgDT23HPPePbZZ2PevHmpUwCAMpRlWQwePDi22GKLaGpqSp0DAAAAUHFmzpwZO+64Yxx//PFx+umnp84BAAAAWGUnnHBCnHXWWXHnnXfG17/+9dQ5AAAAABXHLTIA0JE+uEX+7Gc/G9dee23qHAAAAAAAAICKZKcIAAAAKHV2igAAAAAAylMuy7IsdQQA0Pn+8pe/xMCBA+Pcc8+Nww47LHUOAFCmLrzwwjj22GNjwYIF0bdv39Q5AAAAABXj1VdfjcGDB8fnP//5uP3226NLly6pkwAAAABW2fLly+Nb3/pWPPPMM9Hc3Bwbb7xx6iQAAACAiuEWGQDoDBdddFEcffTRsXDhQrfIAAAAAAAAAJ3MThEAAABQDuwUAQAAAACUp3zqAAAgjYaGhsiyLEaPHp06BQAoY2PGjIm2trZoaGhInQIAAABQMVpbW2P06NGRZVk0NDQYPAIAAABKVteuXWPq1KnR2toaY8aMidbW1tRJAAAAABXDLTIA0Bn+8c0rAAAAAAAAAJ3HThEAAABQLuwUAQAAAACUp3zqAAAgjdra2thtt92iX79+qVMAgDLWr1+/+N73vhe1tbWpUwAAAAAqxhlnnBF33XVXNDQ0xIABA1LnAAAAAKyRAQMGRENDQ9xxxx1x5plnps4BAAAAqBhukQGAzvDBLXJNTU3qFAAAAAAAAICKYqcIAAAAKCd2igAAAAAAyk8+dQAA0Pl+//vfR3NzcxQKhdQpAEAFKBQKMXfu3Hj00UdTpwAAAACUvdtvvz1OPfXUOPnkk2OHHXZInQMAAADQLnbcccc4+eST45RTTok77rgjdQ4AAABA2XOLDAB0purq6mhubo7f//73qVMAAAAAAAAAKoKdIgAAAKAc2SkCAAAAACgvuSzLstQRAEDnOuyww2Lq1KnxyiuvRLdu3VLnAABlrqWlJTbddNMYNWpUXHjhhalzAAAAAMrWwoULY/DgwfHFL34xbrnllujSpUvqJAAAAIB209raGjvvvHM8+uijMW/evBgwYEDqJAAAAICy5RYZAOhMbpEBAAAAAAAAOo+dIgAAAKCc2SkCAAAAACgf+dQBAEDnWrZsWUyZMiWqqqqMoQIAnaJbt24xZsyYqK+vj2XLlqXOAQAAAChLy5cvj5EjR0aXLl1iypQpBo8AAACAstOlS5eor6+PLl26xKhRo2L58uWpkwAAAADKkltkAKCzuUUGAAAAAAAA6Bx2igAAAIByZ6cIAAAAAKB85FMHAACd6+abb46//OUvUSgUUqcAABWkUCjEX/7yl5gxY0bqFAAAAICydMopp8S9994b06ZNi4022ih1DgAAAECH2HjjjWPq1Klxzz33xKmnnpo6BwAAAKAsuUUGAFJwiwwAAAAAAADQ8ewUAQAAAJXAThEAAAAAQHnIZVmWpY4AADrP97///ViwYEHMmTMndQoAUGG22mqr2HTTTePXv/516hQAAACAsnLLLbfELrvsEuPHj4/jjjsudQ4AAABAhxs/fnyccMIJ8dvf/ja+853vpM4BAAAAKCtukQGAVLbaaqvYZJNN4oYbbkidAgAAAAAAAFB27BQBAAAAlcZOEQAAAABAactlWZaljgAAOserr74am2yySVx88cVx0EEHpc4BACrMZZddFocffnjMnz8/Ntpoo9Q5AAAAAGXhlVdeicGDB8eXvvSluOmmmyKfz6dOAgAAAOhwbW1tseuuu8bDDz8czc3Nsemmm6ZOAgAAACgLbpEBgJQuv/zyOPTQQ2P+/Pmx8cYbp84BAAAAAAAAKBt2igAAAIBKZKcIAAAAAKC0eekGABWkvr4+unTpEiNHjkydAgBUoFGjRkU+n4/6+vrUKQAAAABloaWlJfbaa6/o2bNnTJ482eARAAAAUDHy+XzU1dVFjx49YuTIkbF8+fLUSQAAAABlwS0yAJDSyJEjo0uXLjFlypTUKQAAAAAAAABlw04RAAAAUKnsFAEAAAAAlDav3QCgQmRZFrW1tbH77rvHBhtskDoHAKhAG2ywQXz/+9+PmpqayLIsdQ4AAABAyTvhhBNi1qxZMX369Nhwww1T5wAAAAB0qg033DCmT58eDz74YJxwwgmpcwAAAABKnltkACA1t8gAAAAAAAAA7c9OEQAAAFDJ7BQBAAAAAJSufOoAAKBzPPLII/H4449HoVBInQIAVLBCoRCPP/54zJ07N3UKAAAAQEm76aab4txzz42zzjorvvzlL6fOAQAAAEjiK1/5Spx11llxzjnnxE033ZQ6BwAAAKCkuUUGAIpBdXW1W2QAAAAAAACAdmKnCAAAAMBOEQAAAABAqcplWZaljgAAOt5BBx0Uv/71r+Pll1+OLl26pM4BACrU8uXLY7PNNos99tgjLrvsstQ5AAAAACXppZdeiiFDhsRXv/rVuOGGGyKXy6VOAgAAAEimra0tvv/978cDDzwQzc3Nsdlmm6VOAgAAAChJbpEBgGLgFhkAAAAAAACgfdgpAgAAAPg7O0UAAAAAAKUnnzoAAOh4S5YsialTp0ZVVZUxVAAgqa5du0ZVVVU0NDTE0qVLU+cAAAAAlJxly5bFiBEjYr311ova2lqDRwAAAEDFy+fzMWnSpFhnnXVixIgRsWzZstRJAAAAACXHLTIAUCy6du0aY8eOdYsMAAAAAAAAsAbsFAEAAAD8MztFAAAAAAClJ586AADoeDfeeGO88cYbUV1dnToFACCqq6vjjTfeiBtvvDF1CgAAAEDJOfbYY2Pu3LnR2NgYG2ywQeocAAAAgKKwwQYbRGNjYzzyyCNx3HHHpc4BAAAAKDlukQGAYlIoFNwiAwAAAAAAAKwBO0UAAAAA/85OEQAAAABAacllWZaljgAAOtZ3v/vdePPNN+OBBx5InQIAEBER2223XWywwQZx8803p04BAAAAKBnXX3997LHHHnHRRRfFoYcemjoHAAAAoOhcdNFFcfjhh8evf/3r+P73v586BwAAAKBkuEUGAIrNdtttF3369IkZM2akTgEAAAAAAAAoKXaKAAAAAFbMThEAAAAAQGnIZVmWpY4AADrO/PnzY7PNNotf/OIXsf/++6fOAQCIiIirrroqDjzwwPjTn/4UAwcOTJ0DAAAAUPSef/75GDp0aOy4445x7bXXRi6XS50EAAAAUHSyLIsf/vCHceedd0Zzc3N88pOfTJ0EAAAAUPTcIgMAxejqq6+OH//4x26RAQAAAAAAAFaBnSIAAACAj2enCAAAAACgNORTBwAAHauuri569OgRI0aMSJ0CAPA3e+21V3Tv3j3q6upSpwAAAAAUvaVLl8bw4cOjb9++cc011xg8AgAAAPgIuVwuJk6cGBtssEEMHz48li5dmjoJAAAAoOi5RQYAitGIESPcIgMAAAAAAACsAjtFAAAAACvHThEAAAAAQGnIpw4AADpOlmVRW1sbe+yxR/Tu3Tt1DgDA3/Tu3Tv22GOPqK2tjSzLUucAAAAAFLUjjzwyHnvssWhqaor1118/dQ4AAABAUVt//fWjqakpHn300TjqqKNS5wAAAAAUNbfIAECx+uAWuaamxi0yAAAAAAAAwEqwUwQAAACw8uwUAQAAAAAUv3zqAACg4zz00EPx9NNPR6FQSJ0CAPBvCoVCPPXUUzFr1qzUKQAAAABFq6mpKS677LK48MILY+jQoalzAAAAAErClltuGRdccEFceumlce2116bOAQAAAChabpEBgGJWXV0dTz/9tFtkAAAAAAAAgI9hpwgAAABg1dkpAgAAAAAobrksy7LUEQBAx9h///3jlltuiRdffDHy+XzqHACAf9La2hqf/OQnY5dddomrrroqdQ4AAABA0fnjH/8YW265ZXz3u9+NqVOnRi6XS50EAAAAUDKyLIsRI0bELbfcEnPnzo3PfOYzqZMAAAAAio5bZACgmLlFBgAAAAAAAPh4dooAAAAAVp+dIgAAAACA4pXLsixLHQEAtL/3338/BgwYEIccckicfvrpqXMAAD7UCSecEJdeemksWrQoevbsmToHAAAAoGgsWbIktttuu3jvvffi4YcfjvXWWy91EgAAAEDJefvtt2PLLbeMddZZJx588MFYa621UicBAAAAFA23yABAKTjxxBPjkksucYsMAAAAAAAA8CHsFAEAAACsOTtFAAAAAADFKZ86AADoGNdff328/fbbUSgUUqcAAHykQqEQb7/9dlx//fWpUwAAAACKymGHHRZPPfVUNDU1GTwCAAAAWE3rrbdeNDU1xZNPPhmHH3546hwAAACAouIWGQAoBePGjXOLDAAAAAAAAPAR7BQBAAAArDk7RQAAAAAAxSmXZVmWOgIAaH877bRTLFu2LO6+++7UKQAAK/S1r30t1lprrbjttttSpwAAAAAUhYaGhhg9enRcffXVsd9++6XOAQAAACh5V199dRxwwAHR0NAQI0eOTJ0DAAAAUBTcIgMApeJrX/ta9OjRI373u9+lTgEAAAAAAAAoGnaKAAAAANqXnSIAAAAAgOKSy7IsSx0BALSvl19+OTbffPO45pprorq6OnUOAMAKTZw4Mfbdd9948cUXY7PNNkudAwAAAJDUU089FVtttVXsvvvuUVdXF7lcLnUSAAAAQMnLsizGjBkTN954Yzz88MPxuc99LnUSAAAAQFJukQGAUlJTUxP77LOPW2QAAAAAAACA/89OEQAAAED7s1MEAAAAAFBcclmWZakjAID2dfrpp8c555wTixYtinXWWSd1DgDACr3zzjvRv3//OO644+KEE05InQMAAACQzPvvvx/bbLNNLF++PObMmeN/HgAAAIB29O6778bWW28d3bp1i4ceeih69eqVOgkAAAAgGbfIAEApcYsMAAAAAAAA8Hd2igAAAAA6jp0iAAAAAIDikU8dAAC0ryzLora2NoYNG+YhPABQEtZdd90YNmxY1NbWRpZlqXMAAAAAkvnJT34Szz33XDQ1NfmfBwAAAKCdrbPOOtHU1BTPPvtsHHLIIalzAAAAAJJxiwwAlBq3yAAAAAAAAAB/Z6cIAAAAoOPYKQIAAAAAKB751AEAQPu699574/nnn49CoZA6BQBgpRUKhXjuuefivvvuS50CAAAAkMSkSZNi4sSJccUVV8QXvvCF1DkAAAAAZekLX/hCXH755XHNNdfE5MmTU+cAAAAAJOEWGQAoRdXV1W6RAQAAAAAAgIpnpwgAAACg49kpAgAAAAAoDrksy7LUEQBA+6muro577rkn/vjHP0Y+n0+dAwCwUtra2uIzn/lMfOMb34iJEyemzgEAAADoVE888URsvfXWMWLEiKipqUmdAwAAAFD2CoVCNDU1xZw5c+I///M/U+cAAAAAdCq3yABAKXKLDAAAAAAAAFQ6O0UAAAAAnctOEQAAAABAWrksy7LUEQBA+3j33Xejf//+cfTRR8dJJ52UOgcAYJWceuqpcd5558WiRYtinXXWSZ0DAAAA0Cnefffd+NKXvhRdunSJWbNmRa9evVInAQAAAJS99957L7bZZpvIsixmz54da6+9duokAAAAgE7hFhkAKGWnnXZanHvuuW6RAQAAAAAAgIpjpwgAAACg89kpAgAAAABIK586AABoP9dee228//77MW7cuNQpAACrbNy4cfHee+/FddddlzoFAAAAoFNkWRYHHnhgvPzyy9HU1GTwCAAAAKCTrL322tHU1BQvvfRSHHjggZFlWeokAAAAgE7hFhkAKGVjx451iwwAAAAAAABUHDtFAAAAAGnYKQIAAAAASCuX+TILAGXjG9/4RnTt2jVuv/321CkAAKtlxx13jLa2trjrrrtSpwAAAAB0uGuuuSb23XffqK+vj9GjR6fOAQAAAKg49fX1UVVVFddcc03svffeqXMAAAAAOpxbZACg1O24447R2toaM2fOTJ0CAAAAAAAA0CnsFAEAAACkZacIAAAAACCNfOoAAKB9PP/883H33XdHoVBInQIAsNoKhULMnDkznn/++dQpAAAAAB3q0UcfjYMPPjj2228/g0cAAAAAiYwZMyb23XffOOigg+LRRx9NnQMAAADQodwiAwDloLq6Ou6++263yAAAAAAAAEBFsFMEAAAAkJ6dIgAAAACANHJZlmWpIwCANXfSSSfFxRdfHAsXLoxevXqlzgEAWC3vv/9+9O/fPw4//PA49dRTU+cAAAAAdIh33nknttpqq+jZs2c8+OCD0bNnz9RJAAAAABVr8eLFse2228aSJUvi4YcfjnXXXTd1EgAAAECHcIsMAJQDt8gAAAAAAABApbBTBAAAAFA87BQBAAAAAHS+fOoAAGDNtbW1xaRJk2LEiBHGUAGAktarV68YMWJETJo0Kdra2lLnAAAAALS7LMti//33j4ULF0ZTU5PBIwAAAIDEevbsGU1NTbFgwYI44IADIsuy1EkAAAAA7c4tMgBQLtwiAwAAAAAAAJXAThEAAABAcbFTBAAAAADQ+fKpAwCANXfXXXfFyy+/HIVCIXUKAMAaKxQK8dJLL8XMmTNTpwAAAAC0u6uuuiqmTZsWEyZMiM9+9rOpcwAAAACIiC222CImTJgQU6dOjauvvjp1DgAAAEC7c4sMAJST6upqt8gAAAAAAABAWbNTBAAAAFB87BQBAAAAAHSuXJZlWeoIAGDNjBkzJubMmRNPPfVU5HK51DkAAGsky7L43Oc+F9tss03U1dWlzgEAAABoN3Pnzo3tttsu9t1337j88stT5wAAAADwLw488MCYOHFiPPjggzFkyJDUOQAAAADtxi0yAFBOsiyLz3/+8/GlL33JLTIAAAAAAABQduwUAQAAABQ3O0UAAAAAAJ0jl2VZljoCAFh9b731VgwYMCBOPPHEOO6441LnAAC0i/Hjx8cZZ5wRixYtivXWWy91DgAAAMAae+utt2Lo0KHRp0+fuP/++6NHjx6pkwAAAAD4F0uWLImvfOUr8dZbb8UjjzwSvXv3Tp0EAAAAsMbcIgMA5eiss86K008/3S0yAAAAAAAAUFbsFAEAAAAUPztFAAAAAACdI586AABYM42NjbF06dIYO3Zs6hQAgHYzduzYWLp0aTQ2NqZOAQAAAFhjWZbFPvvsE6+//no0NjYaPAIAAAAoUmuttVY0NjbGn//859h3330jy7LUSQAAAABrzC0yAFCOqqqq3CIDAAAAAAAAZcVOEQAAAEBpsFMEAAAAANA58qkDAIA1U1tbG9/+9rdjk002SZ0CANBuNt1009hpp52itrY2dQoAAADAGrvsssviuuuui5qamvjUpz6VOgcAAACAFfj0pz8dEydOjGuvvTYuv/zy1DkAAAAAa8wtMgBQjj64Ra6pqUmdAgAAAAAAANAu7BQBAAAAlA47RQAAAAAAHS+fOgAAWH1PP/10PPDAA1EoFFKnAAC0u0KhEPfff38888wzqVMAAAAAVtvs2bPjpz/9aRx66KHxgx/8IHUOAAAAACvhhz/8YRxyyCFxxBFHxJw5c1LnAAAAAKw2t8gAQDmrrq6OBx54wC0yAAAAAAAAUPLsFAEAAACUHjtFAAAAAAAdK5dlWZY6AgBYPccdd1xceeWVsXDhwlhrrbVS5wAAtKslS5bEgAED4sc//nGMHz8+dQ4AAADAKnvjjTdiyJAhsfHGG8e9994b3bt3T50EAAAAwEpatmxZbL/99vHaa6/F3Llzo0+fPqmTAAAAAFaZW2QAoJy5RQYAAAAAAADKgZ0iAAAAgNJlpwgAAAAAoOPkUwcAAKuntbU1Jk+eHKNGjTKGCgCUpbXWWitGjhwZkydPjtbW1tQ5AAAAAKsky7Korq6Ot99+OxobGw0eAQAAAJSY7t27x/Tp0+PNN9+M6urqyLIsdRIAAADAKnGLDACUO7fIAAAAAAAAQKmzUwQAAABQ2uwUAQAAAAB0nHzqAABg9fzud7+LBQsWRKFQSJ0CANBhCoVCzJ8/P26//fbUKQAAAACr5MILL4wbbrghJk2aFJ/4xCdS5wAAAACwGjbffPOYNGlS3HDDDXHRRRelzgEAAABYJW6RAYBKUF1d7RYZAAAAAAAAKFl2igAAAABKn50iAAAAAICOkcuyLEsdAQCsuhEjRsQTTzwRjz32WORyudQ5AAAdIsuy+MIXvhD//d//HdOmTUudAwAAALBSHnzwwfja174Whx12WJx33nmpcwAAAABYQ0ceeWRcfPHFce+998a2226bOgcAAABgpbhFBgAqgVtkAAAAAAAAoFTZKQIAAAAoL3aKAAAAAADaVy7Lsix1BACwat54443o379/nHnmmXHkkUemzgEA6FDnnXdenHjiibFw4cLo06dP6hwAAACAFXr99ddjyJAhMWjQoJg5c2Z069YtdRIAAAAAa6ilpSW+/vWvxyuvvBLNzc3Rt2/f1EkAAAAAK+QWGQCoJD//+c/jhBNOcIsMAAAAAAAAlAw7RQAAAADlx04RAAAAAED7yqcOAABW3dSpU6O1tTXGjBmTOgUAoMNVVVXF8uXLY9q0aalTAAAAAFaora0txo4dG++//35Mnz7d4BEAAABAmejWrVtMnz493n///Rg3bly0tbWlTgIAAABYIbfIAEAlGTNmjFtkAAAAAAAAoGTYKQIAAAAoT3aKAAAAAADaVz51AACw6mpra+O73/1u9O/fP3UKAECH69+/f+yyyy5RW1ubOgUAAABghc4777yYMWNG1NXVxaabbpo6BwAAAIB2NGjQoKirq4ubb745fv7zn6fOAQAAAFght8gAQCX54Ba5pqYmdQoAAAAAAADAx7JTBAAAAFC+7BQBAAAAALSffOoAAGDVPPHEEzFnzpwoFAqpUwAAOk2hUIjZs2fHH/7wh9QpAAAAAB/q3nvvjZ/97Gdx3HHHxS677JI6BwAAAIAOsMsuu8Sxxx4bxx9/fNx3332pcwAAAAA+lFtkAKASVVdXx5w5c+KJJ55InQIAAAAAAADwkewUAQAAAJQ/O0UAAAAAAO0jl2VZljoCAFh5Rx55ZEyaNCnmz58f3bt3T50DANApli1bFgMHDozq6uo477zzUucAAAAA/JPXXnsthgwZEp/5zGfijjvuiK5du6ZOAgAAAKCDLF++PHbYYYd47rnnYt68edGvX7/USQAAAAD/xC0yAFCJ3CIDAAAAAAAAxc5OEQAAAEDlsFMEAAAAALDm8qkDAICV19LSEvX19TF69GhjqABARenevXuMHj066urqYvny5alzAAAAAP6mra0tqqqqoqWlJaZOnWrwCAAAAKDMde3aNaZNmxYtLS1RVVUVbW1tqZMAAAAA/sYtMgBQqf7xFrmlpSV1DgAAAAAAAMA/sVMEAAAAUFnsFAEAAAAArLl86gAAYOXdcsst8eqrr0ahUEidAgDQ6QqFQrz66qtxyy23pE4BAAAA+Jvx48fH7373u2hoaIiBAwemzgEAAACgEwwcODCmTJkSt912W5x11lmpcwAAAAD+xi0yAFDJqqur49VXX41bb701dQoAAAAAAADAP7FTBAAAAFB57BQBAAAAAKyZXJZlWeoIAGDl7LHHHvHCCy9Ec3Nz6hQAgCQGDx4cn/70p+O6665LnQIAAAAQd911V3zrW9+KE044IU499dTUOQAAAAB0spNOOinOPPPMuP322+Ob3/xm6hwAAAAAt8gAQMVziwwAAAAAAAAUGztFAAAAAJXNThEAAAAAwOrJZVmWpY4AAD7en//85xg4cGD8/Oc/j0MPPTR1DgBAEhdddFEcffTRsWDBgthwww1T5wAAAAAVbNGiRTF48OD4r//6r7jtttuiS5cuqZMAAAAA6GStra2x0047xZNPPhnz5s2LjTfeOHUSAAAAUMHcIgMARFx88cVx1FFHuUUGAAAAAAAAioKdIgAAAADsFAEAAAAArJ586gAAYOU0NDRELpeL0aNHp04BAEhm9OjRkWVZNDQ0pE4BAAAAKlhra2uMGjUqcrlcNDQ0GDwCAAAAqFBdunSJhoaGyLIsRo0aFa2tramTAAAAgArmFhkAIGLUqFFukQEAAAAAAICiYKcIAAAAgAg7RQAAAAAAqyufOgAAWDm1tbWx2267xYYbbpg6BQAgmX79+sVuu+0WtbW1qVMAAACACnbaaafF3XffHVOnTo2NN944dQ4AAAAACfXv3z+mTp0aM2fOjNNPPz11DgAAAFDB3CIDAPz9FrmmpiZ1CgAAAAAAAFDh7BQBAAAA8AE7RQAAAAAAqy6fOgAA+Hjz5s2LefPmRaFQSJ0CAJBcoVCI5ubm+P3vf586BQAAAKhAt912W5x++ulx6qmnxje+8Y3UOQAAAAAUgW9+85txyimnxGmnnRa/+93vUucAAAAAFcgtMgDA31VXV//t9xEAAAAAAABACnaKAAAAAPhXdooAAAAAAFZNLsuyLHUEALBihx56aEyfPj3+9Kc/Rbdu3VLnAAAk1dLSEptuummMHDkyLrrootQ5AAAAQAVZsGBBDB48OIYOHRozZsyIfD6fOgkAAACAItHW1ha77LJLNDc3x7x582LgwIGpkwAAAIAK4hYZAODv3CIDAAAAAAAAKdkpAgAAAOCj2CkCAAAAAFh5Xt8BQJFbtmxZTJkyJcaMGWMMFQAgIrp16xZjxoyJKVOmxLJly1LnAAAAABVi+fLlsddee0X37t2jrq7O4BEAAAAA/ySfz0d9fX1069YtRo4cGcuXL0+dBAAAAFQIt8gAAP+sW7duUVVV5RYZAAAAAAAA6HR2igAAAABYETtFAAAAAAArzws8AChyN910U7z++utRXV2dOgUAoGhUV1fHX/7yl7j55ptTpwAAAAAV4qSTTooHHnggpk2bFv369UudAwAAAEAR6tevX0ybNi3uv//+OPnkk1PnAAAAABXCLTIAwL8rFApukQEAAAAAAIBOZ6cIAAAAgI9jpwgAAAAAYOXksizLUkcAAB9tt912i1dffTVmz56dOgUAoKhsvfXWMWDAgLjxxhtTpwAAAABlbsaMGbHrrrvG2WefHcccc0zqHAAAAACK3Nlnnx3HHXdczJgxI3bZZZfUOQAAAECZc4sMAPDh3CIDAAAAAAAAnclOEQAAAACrwk4RAAAAAMCK5bIsy1JHAAAfbtGiRbHpppvGJZdcEgceeGDqHACAonL55ZfHoYceGvPnz4+NN944dQ4AAABQpv70pz/F4MGDY7vttosbb7wx8vl86iQAAAAAilxbW1vstttuMWvWrGhubo5BgwalTgIAAADKlFtkAICPdsUVV8QhhxziFhkAAAAAAADocHaKAAAAAFhVdooAAAAAAFbMSzwAKGL19fXRtWvXGDlyZOoUAICiM3LkyOjSpUvU19enTgEAAADKVEtLS4wYMSLWXnvtmDRpksEjAAAAAFZKPp+PyZMnR69evWKvvfaKlpaW1EkAAABAmXKLDADw0fbaay+3yAAAAAAAAECHs1MEAAAAwOqwUwQAAAAAsGJe4wFAkcqyLGpra2P33XePPn36pM4BACg6G2ywQey+++5RW1sbWZalzgEAAADK0PHHHx9z5syJxsbG6Nu3b+ocAAAAAEpI3759Y/r06TF79uz42c9+ljoHAAAAKENukQEAVuyDW+Samhq3yAAAAAAAAECHsVMEAAAAwOqyUwQAAAAA8NHyqQMAgA/38MMPxxNPPBGFQiF1CgBA0SoUCvH444/HI488kjoFAAAAKDM33nhj/PznP49zzjkntt1229Q5AAAAAJSg7bbbLs4+++w477zz4je/+U3qHAAAAKDMuEUGAPh41dXV8cQTT7hFBgAAAAAAADqEnSIAAAAA1pSdIgAAAACAD5fLsixLHQEA/LsDDzwwbrjhhnj55ZejS5cuqXMAAIpSa2trbLbZZrH77rvH5ZdfnjoHAAAAKBMvvvhiDBkyJL7+9a/H9ddfH7lcLnUSAAAAACUqy7L4wQ9+EPfcc080NzfHJz7xidRJAAAAQJlwiwwA8PHcIgMAAAAAAAAdxU4RAAAAAO3FThEAAAAAwL/Lpw4AAP7dkiVLYurUqTF27FhjqAAAK9ClS5eoqqqKqVOnxpIlS1LnAAAAAGVg2bJlMWLEiFh//fWjpqbG4BEAAAAAaySXy0VNTU307t07hg8fHsuWLUudBAAAAJQBt8gAACunS5cuMXbs2GhoaHCLDAAAAAAAALQbO0UAAAAAtCc7RQAAAAAA/y6fOgAA+Hc33HBDvPnmm1FdXZ06BQCg6FVXV8cbb7wRN954Y+oUAAAAoAwcffTR0dzcHI2NjdGnT5/UOQAAAACUgT59+kRjY2M0NzfHMccckzoHAAAAKANukQEAVl6hUIg333zTLTIAAAAAAADQbuwUAQAAANDe7BQBAAAAAPyzXJZlWeoIAOCf7bzzzvHOO+/E/fffnzoFAKAkfPnLX47evXvHb3/729QpAAAAQAm77rrrYs8994xLLrkkfvKTn6TOAQAAAKDMXHLJJXHooYfGddddF3vssUfqHAAAAKCEuUUGAFg1bpEBAAAAAACA9mKnCAAAAICOZKcIAAAAAOD/5LIsy1JHAAB/N3/+/Nhss83iyiuvjP322y91DgBASbj66qvjxz/+cbz88suxySabpM4BAAAAStBzzz0XQ4cOjW9/+9vR2NgYuVwudRIAAAAAZSbLshg2bFjcfvvtMXfu3PjUpz6VOgkAAAAoQW6RAQBW3S9/+cv40Y9+5BYZAAAAAAAAWCN2igAAAADoaHaKAAAAAAD+Tz51AADwzyZPnhw9evSIESNGpE4BACgZI0aMiB49ekRdXV3qFAAAAKAELVmyJIYPHx79+vWLCRMmGDwCAAAAoEPkcrm45pprYsMNN4zhw4fH0qVLUycBAAAAJcgtMgDAqhs+fLhbZAAAAAAAAGCN2CkCAAAAoDPYKQIAAAAA+D/51AEAwN9lWRa1tbXxwx/+MNZbb73UOQAAJaN3796xxx57RG1tbWRZljoHAAAAKDE//elP44knnoimpqbo3bt36hwAAAAAyljv3r2jsbExHnvssfjpT3+aOgcAAAAoMW6RAQBWzwe3yDU1NW6RAQAAAAAAgNVipwgAAACAzmKnCAAAAAAgIp86AAD4uwcffDCeeeaZKBQKqVMAAEpOoVCIp59+Oh566KHUKQAAAEAJmT59elxxxRVx0UUXxZAhQ1LnAAAAAFABhg4dGhdddFFcfvnlMX369NQ5AAAAQAlxiwwAsPqqq6vjmWeecYsMAAAAAAAArDI7RQAAAAB0NjtFAAAAAECly2VZlqWOAAD+z3777Re33XZbvPDCC5HP51PnAACUlLa2tth8881j5513jquvvjp1DgAAAFACnnnmmdhyyy1jt912iylTpkQul0udBAAAAECFyLIsRo0aFTfffHM88sgj8dnPfjZ1EgAAAFAC3CIDAKy+tra2+OQnPxnf+c533CIDAAAAAAAAK81OEQAAAACp2CkCAAAAACpZLsuyLHUEABDx/vvvR//+/eOwww6L0047LXUOAEBJOvHEE+OSSy6JhQsXRq9evVLnAAAAAEVs8eLFse2228aSJUvi4YcfjnXXXTd1EgAAAAAV5p133omtttoqevbsGQ8++GD07NkzdRIAAABQxNwiAwCsuZNOOikuuuiiWLRokVtkAAAAAAAA4GPZKQIAAAAgNTtFAAAAAEClyqcOAAD+z69+9at45513olAopE4BAChZhUIh3n777bj++utTpwAAAABF7tBDD41nnnkmmpqaDB4BAAAAkMS6664bTU1N8fTTT8dhhx2WOgcAAAAocm6RAQDW3Lhx4+Kdd95xiwwAAAAAAACsFDtFAAAAAKRmpwgAAAAAqFS5LMuy1BEAQMSOO+4Yra2tMXPmzNQpAAAl7etf/3p069Ytbr/99tQpAAAAQJGqr6+PqqqqmDBhQuyzzz6pcwAAAACocBMmTIj99tsv6uvrY/To0alzAAAAgCLlFhkAoH24RQYAAAAAAABWhp0iAAAAAIqJnSIAAAAAoNLkUwcAABEvvfRS3HnnnVEoFFKnAACUvEKhEHfeeWe89NJLqVMAAACAIvTkk0/GAQccEFVVVbH33nunzgEAAACA2GeffWLMmDFxwAEHxFNPPZU6BwAAAChCbpEBANpPdXW1W2QAAAAAAABghewUAQAAAFBs7BQBAAAAAJUml2VZljoCACrdaaedFueee24sWrQo1llnndQ5AAAl7d13343+/fvHMcccEyeeeGLqHAAAAKCIvPfee7HNNttElmUxe/bsWHvttVMnAQAAAEBE/N+bly996UvRpUuXmDVrVvTq1St1EgAAAFBE3CIDALQft8gAAAAAAADAitgpAgAAAKBY2SkCAAAAACpJPnUAAFS6tra2qK2tjeHDhxtDBQBoB+uss04MGzYsamtrI8uy1DkAAABAETn44IPjhRdeiKamJoNHAAAAABSVddZZJ5qamuL555+Pgw8+OHUOAAAA/4+9+w6Pqk7bOH5PeodAIDCBkEAAkRIEFSyI0qUjitIkYV0LqOsqKipYwYLY18pqAEF6RylSBIKC1ABSA4SSgZDQ0ttk3j9c3Nc1CSSZzEky3891ea07v3bPkoudnDPPc4AKhFpkAAAA+/r/tcgFBQVGxwEAAAAAAAAAAABQwdCnCAAAAAAAABUVfYoAAAAAAAAAOBMXowMAAODsNm3apOPHjysqKsroKAAAAFVGVFSUjh07pk2bNhkdBQAAAAAAVBAxMTGaOnWqPv/8c11//fVGxwEAAAAAAAD+onnz5vrss8/+uJYFAAAAAAAgUYsMAABQHqKjo3Xs2DHFxsYaHQUAAAAAAAAAAABABUKfIgAAAAAAAFR09CkCAAAAAAAA4CxMNpvNZnQIAACcWVRUlDZt2qT4+HiZTCaj4wAAAFQJBQUFaty4se644w7FxMQYHQcAAAAAABhs3759uvnmmzV48GB9/fXXRscBAAAAAAAAijVy5EjNnj1bv/76q1q0aGF0HAAAAAAAYDBqkQEAAOzPZrMpIiKCWmQAAAAAAAAAAAAAf6BPEQAAAAAAACoT+hQBAAAAAAAAqOpMNpvNZnQIAACcVXp6uurUqaPnn39e48ePNzoOAABAlfL6669r0qRJOnv2rPz8/IyOAwAAAAAADJKenq6bbrpJ7u7u2rJli3x8fIyOBAAAAAAAABQrMzNT7dq1U35+vrZt28Z3XwAAAAAAcGLUIgMAAJSfN954Q++8806ZapGtVqusVqs8PDzsnA4AAAAAAAAAAACAI9GnCAAAAAAAAJUNfYoAAAAAAAAAVHUuRgcAAMCZzZs3T5mZmRoxYoTRUQAAAKqcESNGKDMzU/Pnzzc6CgAAAAAAKIG8vDzl5eXZZS+bzaZHHnlEp0+f1rx582h4BAAAAAAAgErBx8dH8+bN06lTp/Too4/KZrPZZV97XnsDAAAAAACOQS0yAABA+XnwwQfLXIv87rvvqlu3bnZMBQAAAAAAAAAAAOBa0KcIAAAAAAAAzo4+RQAAAAAAAACqOhejAwAA4MxiYmLUuXNnhYaGGh0FAACgymnQoIE6deqkmJgYo6MAAAAAAIASeOmllzRw4EC77DVlyhR99913+uqrr9S0aVO77AkAAAAAAAA4wnXXXaevvvpKM2fO1L///W+77Dlw4EC99NJLdtkLAAAAAAA4BrXIAAAA5ccetch79+612wMsAAAAAAAAAAAAAFw7+hQBAAAAAAAA9CkCAAAAAAAAULW5GB0AAABnFR8fr02bNikqKsroKAAAAFVWVFSUNm7cqKNHjxodBQAAAAAAXKMNGzaoevXqZd5n9+7devLJJ/XII49o8ODBZQ8GAAAAAAAAONiQIUP08MMP64knnlBcXFyZ96tWrZo2btxoh2QAAAAAAMARqEUGAAAof9HR0WWqRbZYLAoJCbFzKgAAAAAAAAAAAABXQ58iAAAAAAAA4Hf0KQIAAAAAAABQVbkYHQAAAGc1bdo0BQQEaMCAAUZHAQAAqLLuueceBQQEaNq0aUZHAQAAAAAA18BqtWrv3r1q3bp1mfZJTU3Vfffdp2bNmunDDz+0SzYAAAAAAADACB999JGaNWum++67T6mpqWXaq3Xr1tq7d6+sVqud0gEAAAAAgPJELTIAAED5GzBgQJlqkS0Wi8xms51TAQAAAAAAAAAAACgOfYoAAAAAAACAP6NPEQAAAAAAAICqyMXoAAAAOKOCggJNmzZNDzzwgHx8fIyOAwAAUGX5+Pjo/vvv17Rp01RQUGB0HAAAAAAAcBVHjhxRVlaWIiMjS72HzWbTQw89pKSkJM2bN09eXl52TAgAAAAAAAA4lpeXl+bNm6ezZ8/q4Ycfls1mK/VekZGRyszMVHx8vB0TAgAAAACA8kAtMgAAgGOUpRbZZrMpMTFRZrO5nNIBAAAAAAAAAAAAKAx9igAAAAAAAIA/o08RAAAAAAAAgKrIxegAAAA4o3Xr1unUqVOKiooyOgoAAECVFxUVpZMnT2r9+vVGRwEAAAAAAFcRFxcnSWVqevTZZ59p3rx5+uabbxQREWGvaAAAAAAAAIBhIiIi9PXXX2vOnDn6/PPPS73PletuV67DAQAAAACAiotaZAAAAMeJjo4uVS1yWlqaMjIyFBISUk7JAAAAAAAAAAAAABSGPkUAAAAAAADAX9GnCAAAAAAAAEBV42J0AAAAnFFMTIyaNm2q9u3bGx0FAACgyrvlllvUpEkTxcTEGB0FAAAAAABcRVxcnEJCQhQUFFSq9Tt27NDTTz+txx9/XPfee6+d0wEAAAAAAADGue+++zR69Gj985//1I4dO0q1R61atWQ2m2l6BAAAAABAJUAtMgAAgOO0b99eTZs2LXEtcmJioiTJbDaXRywAAAAAAAAAAAAARaBPEQAAAAAAAFA4+hQBAAAAAAAAqEpcjA4AAICzuXz5shYuXKioqCiZTCaj4wAAAFR5JpNJUVFRWrhwoS5fvmx0HAAAAAAAUIzdu3crMjKyVGsvXbqk++67T61atdLkyZPtnAwAAAAAAAAw3nvvvaeWLVtq0KBBpf4eTGRkpHbv3m3fYAAAAAAAwK6oRQYAAHCsK7XICxYsKNE9GIvFIkkKCQkpr2gAAAAAAAAAAAAACkGfIgAAAAAAAKBo9CkCAAAAAAAAUFW4GB0AAABnM2fOHOXm5urBBx80OgoAAIDTePDBB5WTk6O5c+caHQUAAAAAABQjLi6uVE2PbDabRo4cqYsXL2ru3Lny9PQsh3QAAAAAAACAsTw9PTVv3jydP39eI0eOlM1mK/EekZGRiouLK4d0AAAAAADAXqhFBgAAcLzhw4crNze3RLXIFotFklS3bt3yigUAAAAAAAAAAACgEPQpAgAAAAAAAIpGnyIAAAAAAAAAVYWL0QEAAHA2MTEx6t69u8xms9FRAAAAnEZISIi6deummJgYo6MAAAAAAIAiJCcny2KxqHXr1iVe+/HHH2vRokWKiYlReHi4/cMBAAAAAAAAFUR4eLhiYmK0cOFCffLJJyVe37p1ayUmJiolJaUc0gEAAAAAAHugFhkAAMDxSlOLnJiYqMDAQHl7e5djMgAAAAAAAAAAAAD/H32KAAAAAAAAgKujTxEAAAAAAACAqsDF6AAAADiTgwcPasuWLYqKijI6CgAAgNOJiorSL7/8okOHDhkdBQAAAAAAFCIuLk6SFBkZWaJ1W7du1ZgxY/TPf/5T/fv3L4dkAAAAAAAAQMUyYMAAPfXUUxozZox+/fXXEq29cv3tyvU4AAAAAABQsVCLDAAAUHpWq1UWi6XU66Ojo0tUi2yxWBQSElLq8wAAAAAAAAAAAACUHH2KAAAAAAAAgGtDnyIAAAAAAAAAlZ2L0QEAAHAmU6dOVWBgoPr27Wt0FAAAAKfTr18/Va9eXVOnTjU6CgAAAAAAKERcXJx8fHwUERFxzWsuXLigQYMG6cYbb9Tbb79djukAAAAAAACAiuWdd95RmzZtNGjQIF24cOGa1zVu3Fje3t40PQIAAAAAoIKiFhkAAKD0Vq5cqdDQUM2cObNU6/v27VuiWuTExESZzeZSnQUAAAAAAAAAAACgdOhTBAAAAAAAAFw7+hQBAAAAAAAAqMxcjA4AAICzsFqt+vbbbzV48GB5eXkZHQcAAMDpeHl5afDgwZo+fbqsVqvRcQAAAAAAwP/YvXu3WrZsKVdX12uab7PZFBUVpfT0dM2ZM0ceHh7lnBAAAAAAAACoODw8PDRnzhylpqYqOjpaNpvtmta5urqqZcuW2r17d/kGBAAAAAAAJUYtMgAAQNl0795dDz74oIYNG6ZPPvmkxOu9vLw0ZMiQa65FtlgsCgkJKU1UAAAAAAAAAAAAAKVEnyIAAAAAAADg2tGnCAAAAAAAAEBl5mJ0AAAAnMXq1atlsVgUHR1tdBQAAACnFR0dLYvFoh9//NHoKAAAAAAA4H/ExcUpMjLymue/9957WrZsmaZPn67Q0NByTAYAAAAAAABUTA0aNND06dO1dOlSvf/++9e8LjIyUnFxceWYDAAAAAAAlAa1yAAAAGXj5uamr7/+Ws8884yefPJJvfrqq9f84IgrSlKLbLFYZDabSxsXAAAAAAAAAAAAQCnQpwgAAAAAAAAoGfoUAQAAAAAAAKisXIwOAACAs4iJiVGLFi3Utm1bo6MAAAA4rRtvvFHNmzdXTEyM0VEAAAAAAMD/k5OTowMHDqh169bXNH/z5s0aO3asnnvuOfXq1at8wwEAAAAAAAAVWO/evfXss8/q+eef188//3xNa1q3bq0DBw4oNze3nNMBAAAAAICSoBYZAACg7Ewmk95991299dZbeu211/Tkk0+qoKDgmte3bdv2mmqRCwoKZLFYZDabyxoZAAAAAAAAAAAAwDWiTxEAAAAAAABQOvQpAgAAAAAAAFAZuRgdAAAAZ3DhwgUtWbJEUVFRMplMRscBAABwWiaTSVFRUVq8eLEuXrxodBwAAAAAAPAf+/fvV35+viIjI686NyUlRffff79uueUWTZgwwQHpAAAAAAAAgIpt4sSJat++ve6//36lpKRcdX5kZKTy8vK0f/9+B6QDAAAAAADXglpkAAAA+zGZTBo7dqy+/PJLffrppxo2bJjy8vKueW10dLQWL16sCxcuFDkvJSVF+fn5CgkJsVdsAAAAAAAAAAAAAFdBnyIAAAAAAACg9OhTBAAAAAAAAKCycTE6AAAAzmDWrFmyWq0aNmyY0VEAAACc3rBhw2S1WjVr1iyjowAAAAAAgP+Ii4uTJLVs2bLYeQUFBRo+fLhycnI0e/Zsubu7OyIeAAAAAAAAUKG5u7tr9uzZys7O1oMPPqiCgoJi57dq1UrSf6/LAQAAAAAA41GLDAAAYH8PP/yw5s6dq/nz56tfv37KzMy8pnVDhw6V1WrV7Nmzi5yTmJgoSTKbzXbJCgAAAAAAAAAAAODq6FMEAAAAAAAAlB59igAAAAAAAABUNi5GBwAAwBnExMSoV69eCg4ONjoKAACA06tTp4569uypmJgYo6MAAAAAAID/2L17tyIiIuTv71/svHfeeUerVq3SjBkzFBIS4qB0AAAAAAAAQMVXr149ffvtt1qxYoUmTZpU7Fx/f381atRIu3fvdkw4AAAAAABwVdQiAwAAlI97771X33//vTZu3Khu3brp0qVLV11zLbXIFotFkmQ2m+0VFQAAAAAAAAAAAMBV0KcIAAAAAAAAKBv6FAEAAAAAAACoTFyMDgAAQFW3d+9e7dixQ1FRUUZHAQAAwH9ERUVp+/bt2rdvn9FRAAAAAACApLi4OEVGRhY7Z8OGDRo3bpxefPFFde/e3UHJAAAAAAAAgMqjR48eevHFF/XSSy9p48aNxc6NjIxUXFycg5IBAAAAAIDiUIsMAABQvrp27aq1a9fqwIED6tixo86cOXPVNdHR0cXWIlssFrm4uCg4ONjecQEAAAAAAAAAAAAUgT5FAAAAAAAAQNnRpwgAAAAAAABAZeFidAAAAKq6qVOnKigoSL169TI6CgAAAP6jd+/eqlmzpqZOnWp0FAAAAAAAnJ7NZrtq06OkpCQNHjxYd9xxh1599dUynXfhwgV9+umnslgsZdoHAAAAAAAAsCeLxaJPP/1UFy5cKNM+r732mjp06KAHHnhA586dK3LelaZHNputTOcBAAAAAICyoxYZAACg/LVr104bN25USkqKbr/9dh07dqzY+b169VJQUFCRtciJiYkKDg6Wm5tbOaQFAAAAAAAAAAAA8L/oUwQAAAAAAADQpwgAAAAAAACAc3ExOgAAAFVZXl6eZsyYoaFDh8rDw8PoOAAAAPgPDw8PDR06VDNmzFBeXp7RcQAAAAAAcGqnTp3SxYsX1bp160LHrVarhg0bpoKCAn333XelfoDJ+fPnNW7cOIWFhenZZ5/VqVOnypAaAAAAAAAAsK9Tp07p2WefVVhYmMaNG6fz58+Xah83NzfNmjXrj+tqVqu10HmtW7fWhQsXdPr06bLEBgAAAAAAZUQtMgAAgOM0b95cmzdvlouLi2677Tbt3bu3yLlXapG//fbbQmuRLRaLQkJCyjMuAAAAAAAAAAAAgP+HPkUAAAAAAAAAfYoAAAAAAAAAOBcXowMAAFCVrVixQufOnVN0dLTRUQAAAPA/oqOjlZSUpJUrVxodBQAAAAAApxYXFydJioyMLHR84sSJWrt2rWbOnKm6deuWeP+UlBS9+OKLCgsL0wcffKBHH31UCQkJateuXZlyAwAAAAAAAPbUrl07JSQk6NFHH9UHH3ygsLAwvfjii0pJSSnxXnXr1tV3332nNWvW6M033yx0zpXrcVeuzwEAAAAAAGNQiwwAAOBYYWFhio2NVZ06dXTHHXfo559/LnJudHS0zp07V2gtcmJiosxmc3lGBQAAAAAAAAAAAPD/0KcIAAAAAAAAoE8RAAAAAAAAAOfiYnQAAACqspiYGN1www1FfkkfAAAAxmndurVat26tmJgYo6MAAAAAAODU4uLiFBgYqPr16/9lbO3atXr11Vf1yiuvqHPnziXaNzk5WWPHjlVYWJg+/vhjjR49WgkJCZo0aZJq165tr/gAAAAAAACA3dSuXVuTJk1SQkKCRo8erY8//lhhYWEaO3askpOTS7RX586d9fLLL+uVV17RunXr/jIeGhqq6tWr0/QIAAAAAACDUYsMAADgeMHBwfrpp5/UsmVLde3aVatWrSp0XmRkZJG1yBaLRWazubyjAgAAAAAAAAAAAPgP+hQBAAAAAAAAv6NPEQAAAAAAAABn4WJ0AAAAqqrk5GQtX75cUVFRRkcBAABAEaKiorRs2bISfykMAAAAAADYz+7duxUZGSmTyfSn18+cOaMhQ4aoc+fOGjdu3DXvd+7cOT333HMKCwvTp59+qn/84x9KSEjQ22+/rVq1atk7PgAAAAAAAGB3tWrV0ttvv62EhAQ9+eST+vTTTxUeHq7nnntO586du+Z9xo8fr06dOmnIkCE6e/bsn8ZMJpMiIyO1e/duO6cHAAAAAADXilpkAAAA41SrVk2rVq1Sp06d1KdPH82ZM6fQedHR0YXWIlssFoWEhDgiKgAAAAAAAAAAAADRpwgAAAAAAAD4X/QpAgAAAAAAAFDVuRgdAACAqmrmzJkymUwaMmSI0VEAAABQhKFDh8pkMum7774zOgoAAAAAAE4rLi5OkZGRf3otPz9fQ4YMkaurq2bOnClXV9er7pOUlKQxY8YoPDxcX3zxhZ5++mmdOHFCEydOVFBQUHnFBwAAAAAAAMpNUFCQ3nzzTSUkJOipp57SF198ofDwcI0ZM0ZJSUlXXX/l+tqV7zRbrdY/jUdGRiouLq684gMAAAAAgKugFhkAAMBY3t7eWrhwoe6//34NHjxYn3/++V/mDBky5C+1yLm5uTp37pzMZrMj4wIAAAAAAAAAAABOjT5FAAAAAAAAQOHoUwQAAAAAAACgqnIxOgAAAFWRzWZTTEyM+vbty5foAQAAKrCgoCD16dNHMTExRkcBAAAAAMAppaWlKT4+Xq1bt/7T66+99po2btyoWbNmqXbt2sXucfbsWT399NMKDw/XlClTNGbMGJ04cUJvvPGGatSoUY7pAQAAAAAAAMeoWbOmJkyYoISEBD3zzDOaMmWKwsPD9fTTT+vs2bPFrg0ODtbs2bO1YcMGvfbaa38aa926teLj45Wenl6e8QEAAAAAQCGoRQYAAKgY3N3dNW3aND355JMaNWqUJkyYIJvN9sd4YbXIV+7PhISEODwvAAAAAAAAAAAA4IzoUwQAAAAAAABcHX2KAAAAAAAAAFQ1LkYHAACgKtq9e7f27NmjqKgoo6MAAADgKqKiohQXF6fdu3cbHQUAAAAAAKezd+9eSVJkZOQfr61atUoTJ07UG2+8oY4dOxa51mKx6KmnnlJ4eLi++eYbPffcc0pISNBrr72mwMDAcs8OAAAAAAAAOFqNGjX0+uuvKyEhQc8995y++eYbhYeH66mnntKZM2eKXNexY0e9/vrrmjBhglavXv3H65GRkbLZbH9cpwMAAAAAAI5DLTIAAEDF4eLiog8++ECvv/66xo8fr6effloFBQV/jEdHR/+pFjkxMVGSZDabjYgLAAAAAAAAAAAAOB36FAEAAAAAAADXjj5FAAAAAAAAAKoKF6MDAABQFcXExCg4OFg9evQwOgoAAACuokePHgoODlZMTIzRUQAAAAAAcDpxcXFyc3PT9ddfL0k6ffq0hg0bpu7du2vs2LGFrklMTNSTTz6phg0batq0aXrhhReUkJCgV199lWZHAAAAAAAAcAqBgYF69dVXlZCQoBdeeEHTpk1TeHi4nnzyyT8eBvy/XnjhBXXr1k1Dhw79Y871118vV1dXxcXFOTI+AAAAAAAQtcgAAAAVjclk0vjx4/Xpp5/qo48+UnR0tPLy8iT9tRbZYrFIksxms2F5AQAAAAAAAAAAAGdCnyIAAAAAAACg5OhTBAAAAAAAAKCyczE6AAAAVU1OTo5mzpyp4cOHy83Nzeg4AAAAuAp3d3cNGzZMM2fOVG5urtFxAAAAAABwKrt371azZs3k6emp/Px8DR48WF5eXvr222/l4vLnrzScPn1ajz/+uBo2bKgZM2Zo3LhxSkhI0Msvv6zq1asb8wYAAAAAAAAAA1WvXl0vv/yyEhISNG7cOM2YMUONGjXS448/rtOnT/9prouLi2bMmCFPT08NHjxY+fn58vLyUrNmzbR7925j3gAAAAAAAE6KWmQAAICKa9SoUZo5c6a+++47DRw4UFlZWXJzc9Pw4cP/qEW2WCzy9PRUjRo1jI4LAAAAAAAAAAAAOAX6FAEAAAAAAAClR58iAAAAAAAAAJWVy9WnAACAkli+fLkuXLig6Ohoo6MAAADgGkVHR+v8+fNavny50VEAAAAAAHAqcXFxioyMlCSNGzdOv/zyi2bPnq2goKA/5pw8eVKjRo1So0aNNGvWLL3yyit/FHFVq1bNqOgAAAAAAABAhVGtWrU/NQmfNWuWGjVqpFGjRunUqVN/zAsKCtKcOXP0888/a/z48ZKkyMhIxcXFGRUdAAAAAACnRC0yAABAxTZ48GAtW7ZMa9asUY8ePXT58mVFRUX9UYucmJgos9ksk8lkdFQAAAAAAAAAAADAKdCnCAAAAAAAACg7+hQBAAAAAAAAqGxMNpvNZnQIAACqkt69eys5OVlbt241OgoAAABK4Oabb1ZwcLCWLVtmdBQAAAAAAJyC1WpVQECAXn/9dTVt2lR9+vTRpEmT9Oyzz0qSTpw4obfeekvffPONAgICNGbMGI0ePVr+/v4GJwcAAAAAAAAqtrS0NH366aeaPHmyUlNTNXLkSL3wwgtq0KCBJGnSpEl6/vnntXz5ch04cECvvvqqLl++LFdXV4OTAwAAAADgHKhFBgAAqBw2b96s3r17Kzw8XCtXrlTv3r0VHByswMBAHTt2TLGxsUZHBAAAAAAAAAAAAKo8+hQBAAAAAAAA5YM+RQAAAAAAAAAqOhejAwAAUJWcOXNGK1euVFRUlNFRAAAAUEJRUVFasWKFzp49a3QUAAAAAACcQnx8vDIzM1W3bl2NGDFCffr00TPPPKOEhAQ9/PDDaty4sRYuXKgJEyYoISFBY8eOpeERAAAAAAAAcA38/f01duxYJSQkaMKECVqwYIEaN26shx9+WAkJCRozZox69+6tBx98UHXr1lVGRoaOHj1qdGwAAAAAAJwCtcgAAACVx2233aYNGzbozJkzuv3229W3b1+tWLFCx48fV0hIiNHxAAAAAAAAAAAAAKdAnyIAAAAAAACgfNCnCAAAAAAAAEBF52J0AAAAqpIZM2bIzc1NDzzwgNFRAAAAUEKDBw+Wm5ubZsyYYXQUAAAAAACcQlxcnCTp/fffl7+/v1599dU/mh0tWbJEb775po4fP67nnntOfn5+BqcFAAAAAAAAKh8/Pz8999xzSkhI0JtvvqklS5b80fzotddek5+fnz788ENJ/71eBwAAAAAAyhe1yAAAAJVLq1atFBsbK6vVqs8++0wuLi46fPiwzGaz0dEAAAAAAAAAAAAAp0CfIgAAAAAAAKB80acIAAAAAAAAQEXlYnQAAACqCpvNppiYGA0YMECBgYFGxwEAAEAJBQYGqn///oqJiZHNZjM6DgAAAAAAVd7u3bvl6+uruLg4tWzZUjfffLOWL1+ud955R8ePH9eYMWPk6+trdEwAAAAAAACg0vP19dWYMWN0/PhxvfPOO1q+fLluvvlmtWzZUrt27ZKvr692795tdEwAAAAAAKo8apEBAAAqp0aNGik2NlZBQUEymUxKTk6W2Ww2OhYAAAAAAAAAAADgFOhTBAAAAAAAADgGfYoAAAAAAAAAVDQuRgcAAKCq2LZtmw4cOKCoqCijowAAAKCUoqKitH//fm3fvt3oKAAAAAAAVHmrV69WRkaGCgoKtH37dk2ePFnHjh3T008/LR8fH6PjAQAAAAAAAFWOj4+Pnn76aR07dkyTJ0/Wjh07ZLPZlJGRodWrVxsdDwAAAACAKo9aZAAAgMqrbt262rBhgyIiImSz2WS1Wo2OBAAAAAAAAAAAADgF+hQBAAAAAAAAjkWfIgAAAAAAAAAVhclms9mMDgEAQFXw2GOPadmyZTpx4oRcXV2NjgMAAIBSsFqtCg0NVb9+/fTZZ58ZHQcAAAAAgCqtWrVqys3N1dtvv62HH35Y3t7eRkcCAAAAAAAAnEpWVpa++uorjR07Vh4eHrp8+bLRkQAAAAAAqNKoRQYAAKj80tLSNHz4cH388ccKDQ01Og4AAAAAAAAAAABQ5dGnCAAAAAAAADAWfYoAAAAAAAAAGMVks9lsRocAAKCyy87OVp06dTRq1Ci9+eabRscBAABAGbzwwgv64osvdObMGXl5eRkdBwAAAACAKuvMmTOqXr06zY4AAAAAAAAAg2VlZenSpUuqW7eu0VEAAAAAAKiyqEUGAAAAAAAAAAAAAAAAgJKjTxEAAAAAAABQMdCnCAAAAAAAAICjuRgdAACAqmDx4sW6fPmyoqKijI4CAACAMoqOjtalS5e0ZMkSo6MAAAAAAFCl1a1bl4ZHAAAAAAAAQAXg7e1NwyMAAAAAAMoZtcgAAAAAAAAAAAAAAAAAUHL0KQIAAAAAAAAqBvoUAQAAAAAAAHA0k81msxkdAgCAyq579+7KyMhQbGys0VEAAABgB7fddpv8/f21cuVKo6MAAAA7yc7O1smTJ5Wenq7s7Gzl5uYaHQkAAACQJHl4eMjLy0t+fn4KDQ2Vl5eX0ZEAAAAAoMrLzMzUyZMnlZmZyX0DAAAAVChX7hv4+PgoNDRUPj4+RkcCAAB2Qi0yAOBqCgoKZLFYdOHCBWVlZSk7O1u0hgIAAHA8k8kkLy8veXt7q0aNGjKbzXJxcTE6FgAAAABAks1m05kzZ5SSkqLs7GxlZ2eroKDA6FgAAABAleDi4iIvLy95eXkpKChIdevWlclkMjoWAAAAAFRp3PsAAAComrjmDgAAAAD242Z0AAAAKrvTp0/rxx9/1FdffWV0FAAAANhJVFSUHn30USUmJiokJMToOAAAoIT279+vlStX6vDhwzpy+LDijxzWqUQLDyUAAABAhWcymVQ/xKyIxk3UuEkTNWnSRHfffbeaNWtmdDQAAAAAqJRsNpv27Nmj1atX6/B/7hkcOXxYiWfOGh0NAAAAuCYhdeuocZMmimj8+32D7t27q2XLljRbAgCgkqEWGQDwvy5duqTly5crLi5O8fHxOnLksI4ePabs7GyjowEAAOB/eHl5qVGjhmrcuIkiIiLUunVr9erVS9WrVzc6GgAAAABUaWlpafrhhx+0a9cuHTlyRPFHjij+6FFlZmYaHQ0AAABwCj4+Popo1EgRjRurcePGuuGGG9SzZ0/5+/sbHQ0AAAAAKqX/vfdxJD5eR+PjufcBAADgBHx8fNQoIkKNIyK45g4AAAAAJWSy8SRiAADK5M0339SECRN09uxZBQQEGB0HAAAAdpCamqo6depo/PjxeuGFF4yOAwAArsH+/fs1b948zZs7R7/tPyBvTw9FhNRSozrVFV63hhrVramw4ED5eXvK08NN7q6u4hl1AAAAMJrNJuVZrcrJzVd6Vo4Ski7q6JnzOn7mgo6evaT4xGRl5eSq+fXNdN+g+3Xffffp+uuvNzo2AAAAAFRoNptNe/bs0bx58zR39iwdOXpMvl4eahRcTeFBPmpY21/htfwVWtNXvp7u8nR3lburSSZx4wAAAADGssmmPKtNOXlWZeTk6eT5DB1PTtOxc2k6npKpo0mXlZGdqyYRjXTf/Q/ovvvuU6tWrWTiSzAAAFR41CIDACTp0qVLWrJkiebNm6vVq39UXl6eGjYIVUR4qCLCG6hReKgahYWqdlBNeXp6ytPDXS4uLkbHBgAAcDoFBQXKyc1TTk6OzqWc19GEkzp6/KTij59Q/PGTOnbipNzd3dWtW1fdd98g9evXT9WrVzc6NgAAAABUCWlpaVq2bJnmzZurFStWKicnRw1C6qhRqFmN6tdVo1CzIkLNCgqsJi+v36+lu3ItHQAAALAL63/ukWRn5yjl4mXFn7To6EmLjp46o6MnLTqReFZeXl7q0aO7Bg26X7179+ah0QAAAABwFf+99zFPK1asUE5OjkJCwxQa3kj1wxupQXiEQhtGKLBmLXl5ecvd00Ourq5GxwYAAEAZWa1W5eXkKjs7SxfPJ+vksXidOB6vU8eP6uTxo0o8mfCfa+49NGjQIK65AwAAAEAxTDabzWZ0CAAAKiubzaYmTZrolltu0fTp042OAwAAADsaPny4tm7dqkOHDvHQGgAAKrDffvtNTzz+uNb/9JP8fbx0901N1e/W5urUupG8PNyNjgcAAACUSXZuntbtPqrFm/dp5fbDSsvM1l133qlP/vUvNW/e3Oh4AAAAAFDh7Ny5U6NHPaYtW39VdT8v9WgZor5t6qtD0zrycKPpEAAAACq33HyrNh06q6U7T2nFnkRdzshW+3Y369PPPlebNm2MjgcAAIpALTIAICMjQxMnTtR7772n3Nxc3XZzWw3s3V0DenVTSN1go+MBAACghBLPJGnR96s1f9lK/bxtpzw8PDRmzBi9+OKL8vX1NToeAAAAAFRK2dnZmjx5st58801lZWXpxpbX6Z6ut2tA19sUauZaOgAAAFARnEhM0qI1sVr042Zt33tQ3t7eevHFFzVmzBh5eXkZHQ8AAAAAKpT/vffRss1N6tZ3oLr2vkfm+g2MjgcAAACDJZ5M0I/LF+rHZQu1d+c2rrkDAAAAQDFMNpvNZnQIAACMEhcXp2bNmsnDw6NU6zdv3qzbb79da9euVadOneycDgAAAEZau3atunTpos2bN+vWW28t1R65ubk6cOCAIiMj7ZwOAACkpaXptdde00cffaQGwYEaP6STut/YRF4e7kZHAwAAAMpFdm6eVm0/rDe+W6cTSRf11FNP6eWXX5a/v7/R0QAAAADAcBcuXNBLL72kL7/8UteZA/VCn5a66/q68nBzNToaAAAAUC5y861av/+M3lq2VwctF/Xoo49q4sSJCgwMNDoaAABVDrXIAIDSstlsWrRokZ566imdO3dOTz8WrYeHP6CQujxEGgAAoKpIPJOkr76drfc/j1Ht2rX14YcfasCAATKZTEZHAwAAAIBKY8WKFXri8cd14uQJjR7aX48+0FuhZq6lAwAAABXZSUuSvpi9XJ/OXKKwBg30yb/+pR49ehgdCwAAAAAqhBUrVujxJ57QyRMnNPThJzR45GMy129gdCwAAABUUJZTJzTrm88186tP1CAsTP/65BOuuQMAAADA/2Oy2Ww2o0MAAGCUgIAAffTRR4qOji7V+oceekhr1qzRsWPH5OLiYud0AAAAMFJBQYHCw8PVrVs3TZkypVR7fPPNN/rnP/+py5cv2zkdAADObefOnerTu5cuXrigZ+7toMf73SZPdzejYwEAAAAOkZOXr38t2az35m9SYI0aWrb8e7Vp08boWAAAAABgmNjYWA3o30/ZmRl6rlcLjezYRO6ufKcTAAAAziHPWqCvfzqkd3/4TV4+vlq0eIluv/12o2MBAFClUIsMACiN7OxsDR78gBYvXqKeXTrqvddfVKOwUKNjAQAAoJwcTTipp8e/qRVrN6h//36aNWu2vLy8jI4FAAAAABVaXl6eRo6M1owZM9WxXWu9P/ZRXdeQa+kAAABAZXLg6Ek9/fbn2vhrnIYPH6avv/5G7u7uRscCAAAAAEP8fu9jpGbMmKF2He7UC29+qIZNmhkdCwAAAJXE0UMH9NaLT+nX2J80fPhwff3111xzBwAAAABJdG4DADi1gIAAHT9+vFRrMzIyNHfuXI0YMYJmqAAAAFWQi4uLRowYoTlz5igzM7NUexw/flwBAQF2TgYAgHPbuXOnunTurDp+7try8eN65t6O8nR3MzoWAAAA4DCe7m565t6O2vLx46rj564unTtr586dRscCAAAAAEPExsaqR/dualrTQz+/3EuPdLpO7q58pxMAAADOw93VRY92bqafX+6lpjU91KN7d8XGxhodCwCAKoVaZABASWVnZ6t//35atWqV5vz7Iy2e/oUahfEwaQAAgKqsUVioFk//XHP+/ZFWrVql/v37KTs72+hYAAAAAFBh5eXlaciQwZozZ46+mvCMvv9yoq5ryLV0AAAAoLJp1ihUP3z1pr6a8Ixmz56tIUMGKy8vz+hYAAAAAOBwv9/7GKI5c+Zowidf66t5K9WwSTOjYwEAAKASadS0mabMX6kJn3z9n2vuQ7jmDgAAAACS6N4GAHBqZrNZFoulVGsXLlyotLQ0RUVF2TcUAAAAKoyoqCilpaVp4cKFpVpvsVhkNpvtnAoAAOe1c+dOdencWQ1r+2vhK8MUWru60ZEAAAAAw4TWrq6FrwxTw9r+6tK5s3bu3Gl0JAAAAABwqNjYWPXo3k031K+ubx/rqOBq3kZHAgAAAAwTXM1b3z7WUTfUr6Ye3bsrNjbW6EgAAFQZ1CIDAEoiOztb/fv308aNG7Vo6mca0LOb0ZEAAADgICaTSQN6dtOiqZ9p48aN6t+/n7Kzs42OBQAAAAAVzu8PJx6sJUuWaMa7L2hon84ymUxGxwIAAABQSiaTSUP7dNaMd1/QkiVLNGTIYB4WDQAAAMCp/H7vY4iWLFmiyVO+U99Bw7j3AQAAgFIxmUzqO2iYJk/57j/X3IdwzR0AAACA03MxOgAAAEYym81KTEws1dqYmBjdeeedCg8Pt3MqAAAAVBQNGzZUx44dFRMTU6r1iYmJMpvNdk4FAIBzOn36tLp07qyGtf214OVhqubLA5YBAACAar7eWvDyMDWs7a8unTvr9OnTRkcCAAAAAIc4fPiwenTvrhvqV9f0R++Qr6eb0ZEAAAAAw/l6umn6o3fohvrV1KN7dx0+fNjoSAAAVAnUIgMASmLEiBHauHGjFk39TJ063GJ0HAAAABigU4dbtGjqZ9q4caNGjBhhdBwAAAAAqHBGjx6tJUuWaMa7L6j3XVxLBwAAAKqK3nfdohnvvqAlS5Zo9OjRRscBAAAAAIe5cu9j8pTvdNfdfY2OAwAAgCrgrrv7avKU77jmDgAAAACSXIwOAACAkUJCQmSxWEq8LiEhQevXr1dUVJT9QwEAAKBCiYqK0rp163TixIkSr7VYLAoJCSmHVAAAOJ9nnn5a7qYCzR8/TNV8vY2OAwAAAFQY1Xy9NX/8MLmbCjTmmWeMjgMAAAAA5c5ms+mJx0cryNdN0x+9Q76ebkZHAgAAACoMX8/fPycH+brpyScel81mMzoSAACVHrXIAIBrtWLFCs2dO1dfTp6gTh14mDQAAIAz69ThFn05eYLmzp2rlStXGh0HAAAAACqMn3/+WVOmTNG7zz2i3ndxLR0AAACoanrfdYvefe4RTZkyRb/88ovRcQAAAACg3F259/HchPd01919jY4DAACAKuSuu/vquQnvcc0dAAAAgNNzMToAAABGMpvNpWqIOm3aNPn5+enee+8th1QAAACoSO699175+vpq2rRpJV5rsVhkNpvLIRUAAM5l7dq1mjtvnl57sIuq+3kbHQcAAACocKr7eeu1B7tozty5WrdundFxAAAAAKBcLVq0SKt/XKM3Bt4gX083o+MAAAAAFY6vp5veGHiDVq3+UYsXLzY6DgAAlR61yACAa5Gdna0nnnhCd93eXvf372l0HAAAAFQA9/fvqbtub68nnnhCOTk5RscBAAAAAMPl5+dr9KhRatO8iUYO7GF0HAAAAADlZOTAHmrTvIlGPfaYrFar0XEAAAAAoNzk5+dr1OjRat66re4d/pDRcQAAAFAF3Tv8ITVv3VaPjRrFNXcAAAAATsvF6AAAABjJbDYrJSWlRI1LCgoKNHXqVA0aNEi+vr7lmA4AAAAVgZ+fnwYNGqSpU6eqoKDgmtdlZ2fr/PnzMpvN5ZgOAICqLzc3V4+PHqX214fp/o6RRscBAAAAKqz7O0aq/fVhenz0KOXm5hodBwAAAADKRUZGhp76xxPq2rKeureqZ3QcAAAAoMLq3qqeurSsp6eefEIZGRlGxwEAoFKjFhkAcC0mT56sEydO6MOJ42QymYyOAwAAgArAZDLpw4njlJCQoMmTJxsdBwAAAAAM98UXXyhuzx59+OIoubq6Gh0HAAAAQDlxdXXVBy88prg9e/TFF18YHQcAAAAAys0XX3yhPXFxeuntj7n3AQAAgHLh6uqqF9/6SHvi4rjmDgAAAMBpuRgdAAAAI4WEhEiSzpw5c81rNm7cqISEBEVFRZVTKgAAAFQ0UVFROn78uDZt2nTNa658xrzymRMAAJTO/PnzdfDQYb379548oAAAAAAohslk0qSHeurAwUOaP3++0XEAAAAAoFxMmzZNZ86c1YT72hgdBQAAAKjwJt7bRomWM5o2bZrRUQAAqNSoRQYAXE12drYmTZqkx/82TM0aNzI6DgAAACqQZo0bafTIoXrnnXeUnZ1tdBwAAAAAMIzVatWECW9oeL+uatuiidFxAAAAAJSzG1s21bC+XTRhwhuyWq1GxwEAAAAAu/v93scE9X9ghFrccKPRcQAAAFCFtWxzk/rd/6AmTJjANXcAAAAATsnF6AAAABjJbDZLkhITE695TUxMjBo1aqTbb7+9vGIBAACggunQoYMaNmyomJiYa15z5TPmlc+cAACgdObOmaMbm4aqRVgdo6MAAAAAFV7L8Dpq26S+5s2da3QUAAAAACgXc+fMVoemdRQW5G90FAAAAKDCC6vlrw7X1dG8uXOMjgIAQKVGLTIA4GpWrlyptLQ0jRxyn9FRAAAAUAGNHHqf0tLStGrVKqOjAAAAAIBhNm3apKSkc4oe2MPoKAAAAAAcJHpgD509m6TY2FijowAAAACA3f1+7yNJ9wwbaXQUAAAAOIGBw0bq7NmzXHMHAAAA4JRcjA4AAICRQkJCJEkWi+Wa5qelpWn+/PmKioqSyWQqz2gAAACoQEwmk6KiojR//nylp6df05ornzGvfOYEAAAll5qaqpWrVqr/Lc2MjgIAAABUGv1vvV4rVq5QWlqa0VEAAAAAwK7Onj2rjZti1bdNqNFRAAAAgEqj7w31tXFTrJKSkoyOAgBApUUtMgDgaubNm6cWzZrqusYNjY4CAACACqhZ40Zqfl0TzZs3z+goAAAAAGCYefPmqX7dYN3UsqnRUQAAAAA4yE0tm6pe3drcIwEAAABQJc2bN0/meqFq1fZmo6MAAADACbRse7PqhtTnmjsAAAAAp+RidAAAAIxUvXp1eXl5XXND1Hnz5ikrK0sjRowo1Xn5+flasmSJ8vPzS7UeAAAApVfWz2IjRoxQZmbmNd9Ytlgs8vb2VrVq1Up1HgAAkJYvX66cnFz1vbW50VEAAACASqPvLc2Vk5Or5cuXGx0FAAAAAOxq4cKFcnUx6e7IekZHAQAAACqNuyPry6TfP08DAIDSoRYZAFCcrKwsLV26VAN7dzM6CgAAACqwgb27aenSpcrOzjY6CgAAAAA4nNVq1YL589W/y60ymUxGxwEAAADgIC4uLurf+VYtmD9fVqvV6DgAAAAAYDdWq1XzFyxQl94DuPcBAAAAh3BxcVGX3gO0YMECrrkDAAAAcDouRgcAAMBIJpNJZrNZiYmJ1zQ/JiZGXbp0Uf369Ut8VnZ2tu677z4NHDhQp0+fLvF6AAAAlM3p06c1cOBADRo0qFQN60JDQ9W5c2fFxMRc0/zExESZzWa+CAkAQBksWrRQNzYNVf1a1Y2OAgAAAFQaobWrq22T+lq4cIHRUQAAAADArhYtXKAOTeso0NfT6CgAAABApVHDz1MdrqujhQvmGx0FAIBKi1pkAEBx1q1bp/T0dA3s3cPoKAAAAKjABvbpobS0NK1du9boKAAAAADgcFu2bFHSuXO6p1sHo6MAAAAAcLB7unXQ2aQkbdmyxegoAAAAAGA3W7Zs0bmkJHXtM9DoKAAAAHAi3foM1NmzZ7nmDgAAAMDpuBgdAAAAo4WEhMhisVx1Xnx8vGJjYxUVFVXiM1JTU9WzZ0+tXLlSS5YsUVhYWMmDAgAAoEzCwsK0ePFirVixQr169VJaWlqJ94iKitKmTZsUHx9/1bkWi0UhISGliQoAAP5jb1ycbmxsNjoGAAAAUOnc2DhE+/bsMToGAAAAANjV3j171DasptExAAAAgEqnbVhN7du71+gYAABUatQiAwCKsnfvXlUL8FfTiHCjowAAAKACuy6ioQL8/bVv3z6jowAAAACAw+3du1eurq66oVmE0VEAAAAAOFib6xvL1dWVeyQAAAAAqpQr9z6uj2xjdBQAAAA4ketbt+WaOwAAAACn5GJ0AAAAjGY2m5WYmHjVeVOnTlVAQIAGDBhQov2Tk5PVqVMn7dixQ6tXr1avXr1KGxUAAABl1Lt3b61atUrbt29Xp06dlJKSUqL1AwYMUEBAgKZNm3bVuYmJiTKbzaWNCgCA07NarTqWcEIN6/KQZQAAAKCkGppr6lhCgqxWq9FRAAAAAMAu0tLSlJScovDa/kZHAQAAACqdhrX8dfZcstLT042OAgBApUUtMgCgKPHx8YoIbyCTyWR0FAAAAFRgJpNJEeENFB8fb3QUAAAAAHC4+Ph4hdWrI3d3N6OjAAAAAHAwd3c3NQipwz0SAAAAAFVKfHy86oWGyd3d3egoAAAAcCLu7u4KCaUuAQAAAIDzcTE6AAAARgsJCZHFYil2jtVq1bRp0/TAAw/I29v7mvc+deqUOnTooNOnT2vDhg3q0KFDWeMCAACgjO644w5t2LBBJ0+eVIcOHXTq1KlrXuvj46P7779f06ZNu+qD7S0Wi0JCQsoaFwAAp3Xy5Enl5eWpYd0aRkcBAAAAKp2GdWooNzevRNe+AAAAAKAiu1IAHl7L3+AkAAAAQOUTVvv3z9E0VgIAoPSoRQYAFOXIkcNqFBZqdAwAAABUAo3C6uvIkcNGxwAAAAAAhzty5Iga1qtrdAwAAAAABmlYr46OHDlidAwAAAAAsJsjR46oXngjo2MAAADACdUPa8Q1dwAAAABOx8XoAAAAGM1sNl+1Ieq6det0+vRpRUdHX/O+Bw8e1G233aacnBzFxsaqdevWZUwKAAAAe2ndurViY2OVlZWl2267TYcOHbrmtdHR0Tp16pTWr19f5BybzSaLxSKz2WyPuAAAOKUrX+RqVLemwUkAAACAyufK52gKJAAAAABUFVd+v2lY29/gJAAAAEDl07DW75+juW8AAEDpUYsMACjKkSNHFBHewOgYAAAAqAQiGjbgWj0AAAAAp3Tk8GFFhNKTDwAAAHBWEaFmHTl82OgYAAAAAGA3h48cUYPwCKNjAAAAwAmFhkfoMHUJAAAAAJyMi9EBAAAwmtlsVnp6ulJTU4ucExMTo+uuu07t2rW7pj23b9+uDh06KCAgQJs3b1ZEBDfBAQAAKprGjRtr8+bNCggI0O23364dO3Zc07r27duradOmiomJKXJOamqqMjIyZDbTCAIAgNI6evSo3FxdVa9WNaOjAAAAAJVO/drV5Obqqvj4eKOjAAAAAIBdHD16VNV8vRTo62l0FAAAAKDSCfT1UDVfL+4bAABQBtQiAwAKk5mZqTNnzqphWKjRUQAAAFAJNAprIIvljDIzM42OAgAAAAAOY7PZdOz4cYXXr2N0FAAAAAAGaRhaV0ePHZPNZjM6CgAAAACUmc1m0/Fjx1QvrKHRUQAAAOCE6oc30rGjR7nmDgAAAMCpuBgdAAAAo4WEhEiSLBZLoeOXLl3SokWLFBUVJZPJdNX91q9fr7vuuksRERHauHGjzGazXfMCAADAfkJCQrRx40Y1atRId911l3766aerrjGZTIqKitLChQt1+fLlQudc+Wx55bMmAAAouUuXLqman7fcXF2NjgIAAABUOm6urgrw8y7y+hUAAAAAVDaXLl1SDT8vo2MAAAAAlZLJZFINPy/uGwAAUAbUIgMACnPl96ygGtWNDQIAAIBKoWZgNUlSamqqwUkAAAAAwHGys7OVk5OjmtWrGR0FAAAAgEFqVAtQTk6OcnJyjI4CAAAAAGV25d5HYI0go6MAAADACVWvUZNr7gAAAACcjovRAQAAMNqVhqWJiYmFjs+ZM0e5ubkaPnz4VfdavHixevTooVtvvVVr1qxRjRo17JoVAAAA9lejRg2tWbNG7du3V48ePbR48eKrrnnwwQeVm5urOXPmFDp+5bMlzfEBACi97OxseXm4Gx0DAAAAqLS83N2UnZ1tdAwAAAAAsIvs7Gx5ubsaHQMAAACotDzdXLlvAABAGVCLDAAozJXfs7w8PQ1OAgAAgMrgyudGrtcDAAAAcCb/vZZOHyEAAADAWXl5ekjiHgkAAACAquHK7zYeXl4GJwEAAIAz8vD8/XMo19wBAAAAOBMXowMAAGC0Kw1RLRZLoeMxMTHq0aPHH/OKEhMTo4EDB6pfv35aunSpfH197Z4VAAAA5cPPz0/Lli1T3759NXDgQE2dOrXY+WazWd27d1dMTEyh41c+W17tMyQAAChaTk6OPNzdjI4BAAAAVFqeHu4URwAAAACoMnJycuThRvkDAAAAUFqe7i7cNwAAoAyoRQYAFCYnJ0eS5OnhYXASAAAAVAZenp6SeAgCAAAAAOfyx7V0d3eDkwAAAAAwipfH778PcI8EAAAAQFVw5d6HB3UEAAAAMIAndQkAAAAAnBBPJwAAOD0fHx9Vr1690IaoBw4c0NatWxUVFVXsHu+9955Gjhypv//975o1a9YfFxsBAABQeXh6emrWrFl66KGHFB0drffff7/Y+VFRUdqyZYsOHjz4lzGLxaLAwEB5e3uXV1wAAKo8m80mF5PJ6BgAAABApeViMslmsxkdAwAAAADsgvsGAAAAQNlw3wAAgLKhFhkAUJgrv2e5uNDCCQAAAFd35XMj1+sBAAAAOJMrvwOZuJYOAAAAOC0T90gAAAAAVCHUEQAAAMBI1CUAAAAAcEZuRgcAAKAiMJvNSkxM/MvrU6dOVWBgoPr27VvoOpvNphdffFFvv/22XnzxRU2YMEEmHv4DAABQabm6uuqLL75QzZo19cwzzyglJUUTJ04s9DNe3759FRgYqKlTp+rtt9/+01hiYqLMZrOjYgMAAAAAUGVYrQU6eDpZu44kamd8og6eOqeLaVlKzczW5Yxs5eTlK8DHS9V8vRTg46m6NQPUupFZN0SE6IZGZtWq7mf0WwAAAAAAAAAAACWUdDlLu06c1+4T57Xn5AWdS83S5cw8pWblKj07T14erqrm7SF/b3fV8PVUs5BAtQ6tocgGNdU4OEAuLtRxAAAAoPxRiwwAAAA4n3Mp5/XbwSM6cSpRpyxnlXjmrM6eS1Z6RqYys7KVlZ0tD3d3VQvw//0ff381DKuvNq2aq02r5qodVNPot4BrYLVaFX/8pA4eOarTlrM6ZTmjxDNJOn/hojKzspWZlaXcvDz5+/mqmr+/Avz9VLNGdbW4ronatGquls2aysvLk/cAAAAAAAAAAICD5Obl6dc9B7X7wFHFn0hUQuJZpWVkKi0jSyaTSb7eXvL19lKdWjUUXq+OwuvVVeR1jXRdw/p/PLAWAAAAAAAAAIDykpZ6WTt+2aQjB37TiWNHlGQ5rcyMDGVmpMvdw0PePr7y9fNT3ZD6CmkQrgYNG6t5ZBvVCalvSN5jhw/o180btG/Xdp04ekRnEk8pPfWycrKz5O7hKR9fPwXVDlZ4RFM1ad5Kt97ZRddHtqFeupLIzclRQvxhxR/ar6OH9ivxZIJSL19Uemqq0tNS5erqKk8vbwXWDFLtumaFRzRV0+at1LLNzfLy9jY6PgAAAAAAcjM6AAAAFUFISIgsFsufXsvPz9f06dM1ZMgQeXr+tXGM1WrVY489pilTpui9997T008/7ai4AAAAKEcmk0lvvvmmatasqTFjxuj8+fP67LPP5Orq+qd5Xl5eGjx4sKZPn64JEybIze2/l1ksFotCQkIcHR0AAKDEvlu3S6M/WWTY+QE+Xjox80XDzgcAe3jt2x/1/dYDRsf4w0M92+nhnu2MjlFiCWcvaPqaHfpu3S4lXUwvdu6FtExdSMuUJMUdO6OV2w5J+v13+tubh+nBbm3Vp/318nS371ciHv1ogXYe+esD9ozy8rAu6t3++hKt4ecVAAAAAABUNXnWAn286jcVFNiKnFM30EfDbotwYCoAcKzz6dnac/KCdp+4oLiT5xV34oIslzKLnH9/+4b6+MFbHJiwcJm5+Vq644RmbI7XtmMpxc5Nz85Xena+dPH3//7zkXN/jNWr4aPBtzTS4FsaKaSGb3lGLlePT/1Zu06cd/i5S5/pqpp+Xg4/FwAAoDKiFhkAUNFMn7NID/3TuO/jVwvwV/LBXw07HwDs7VzKef2ybZd+2bZLu/ft176DR3QupWzXbcPqh2hQ/14acf8ANW4YZp+gZWA5e0474vZpR9w+7dyzTzv37C/2PY57erReHvO4AxOWP5vNpv2H4/XLtl3asn239h44pANHjio7O6fUe7q5ual920g9OGiA7u3bQ36+5Xu/oiq8h6uxWq3af/iodv7n53XHnt+0Z/9B5eTkFrnm8NY1CqtPjwcAAAAAAPBfeXn5mvz1XBXYCoqcExIcpKh7ejgwFQDYzxezlunL2cscfu5bY/6uHh1ucvi5+flW/bBhq2YsXaOftu5WRlZ2ifcI8PNRm+ZN1Kn9DerR4SY1bxxm/6Dl4OWPYrRs3S8OP3fapLFq1bShw88FAAAAAABls2T2dI3/x98NO98/oJo2/7+eEADgLNJSL+v7BbP0/fxZ2rdrm6xWa4n3qF3HrFY3ttNtd3VThy49VLuOuRyS/i49LVULZ36jhTNjdOzwwSLnWbMylZ2VqQsp53R4/16tWjpfn7z1soLN9XTf8Id074MPqUZQrXLLWdlM+/wDvffq2KvOe3TMOI16dny5ZMjNydHubb/o19if9GvsT9q3e7vy8/JKvI+Hp6duvKWDet07RF16DZC3j085pP2zFx8fqX27tpX7Of9r2tL1CqwZ5PBzAQAAAADXxr5PIgQAoJIym806dOjQn15bvXq1zp49q+jo6L/Mz8nJ0fDhw7Vw4ULFxMQoKirKQUkBAADgKM8884xq1Kihhx56SBcvXtSMGTPk4eHxpznR0dH67LPP9OOPP+ruu+/+4/XExEQ1a9bM0ZEBAAAAAAZIupimI4nFPzDYkS6kZhgdoUTOXkjT8//+Xsu2HJDNZivTXjabTZv2HdemfcdVw99HLw/roge7tpXJZLJL1tPJlyvUn3VqZskfnMDPKwAAAAAAqGpW7TmtScv3FDvHzcWk7q3qqZa/l4NSAUD5uZSZo7iTFxR34oLiTp5X3IkLOnWhcl1rLSiw6av1B/XeD3uVmlXypj3/6/SFTL37/V6998M+DbwpTK/f21Y1/DztkNSxEi9mKD4p1eHnWq1luz8DAADgTKhFBgAAAKqmFWs36JlX3lL8sRN23zvhVKImffKVJn3ylW5v11ZvvvSM2t94g93PKcy5lPPaEbfvP//8pp179ulMUrJDzq6onnzhdc1Z8oMuXrps133z8/MVu3WHYrfu0NMvv6nh9/XXq889qcDq1ex6jlQ13sP/Kigo0MH4Y9oRt087437Tjrh9ivvtoLKyS/5QbQAAAAAAgP/v+w1bNOHzGcXOcXNzVc+O7VW7ZnXHhAIAOzp/6bIOJ5x2+Llp6ZkOPS8/36ppi1bprS9n6Uzy+TLtlZqeqZ+27tZPW3fr5Y9i1C6ymdZNf89OScvP2ZSLhvxZZ+fkOvxMAAAAAAAAAKhsUi9d1L8/nqTZ33yu7KysMu117qxFa5Yv0prliyRJf3viWf1j3AR7xPxDfn6+Zn39mb54b6LSLl8q9T5JltP61zuvaupn7+uRZ17UkIcel7u7u/2CVkKnEo7q03deN+TsjPQ0/bTqe/24bIE2r1+tHDt8Hz83J0c//7RGP/+0RpNfeV7DH3lSwx95Up5e5dfP72ziKSXEHy63/YtiteY7/EwAAAAAwLVzMzoAAAAVQUhIiNavX/+n12JiYtSyZUu1adPmT6+np6frnnvu0caNG7VgwQL169fPkVEBAADgQNHR0QoMDNQDDzygPn36aMGCBfLz8/tjvG3btmrRooViYmJ09913//G6xWJRly5djIgMAAAAAEClMf3HHRo/dZVSM+3fMP9CWqae+nyp5m/ao49H9Vd43Rp2PwMAAAAAAADGm/Xz0avOyS+wad6WYxrV9XoHJAIA+0pISdMPu05p98kLijt5XgnJ6UZHKpODlkt6asYW7Uoo2wMRClNgs2ner8e1br9FEwfdqAE3htn9DAAAADg3apEBAACAqun4idOKP3ai3M+J3bpDHfsN1UPDBmnii0+rerUAu+6/Z/8hff/jeu2I26dde/brlOWMXfevCn7dtUcXL10u1zPSMzL1+dTvtGD5Kr3zynMaOrCvXfevCu9BkuYtXaFfd8ZpR9w+7d53QOkZjn2QNwAAAAAAcA7TF/941Tn5+VZ9t3ytnhox0AGJAAAltX3vIT08/n0dOn6qXPZPvnCpXPYFAAAAAAAAADiHJXO+1aTxY5R2+VK57H/hfIpd9zt94rief/RB7d35q932TE9L1XuvjtXa75do8r+/U+06ZrvtXdm89swoZWc59rvxZ06f1DvjntHm9auVk23/5z1ccfF8sj5+c7wWzvxGr77/hW6+/c5yOwsAAAAAgP/lYnQAAAAqArPZrDNnzqigoECSdP78eS1dulRRUVEymUx/zDt//ry6dOmiLVu2aOXKlTRDBQAAcAL9+/fXihUr9PPPP6tr1666cOHCH2Mmk0lRUVFasmTJH68XFBTozJkzMpud90seAAAAAADjNA6pZXSEqyooKNBTny/VPz5botTM8vuiviTF7ktQp+e+1JYD5f+wDEdrHBJkdIQyqww/rwAAAAAAoOI6eylT6w9c2wNFZ285Vs5pAKB8rNqTqNcW7dKSHSeUkJxudJwyWfebRXe/u0q7Es6X6znn03P06Deb9caiXeV6DgAAAJwPtcgAAAAAyspms2nKt3PUtnN/7dl/yK57T5u9QK+885GWrlyrU5Zru4+K8nMu5byin3heQx75p7Kzc4yOUyrl+R5GPfeKPvpqmmK37lB6hmMfPgEAAAAAAJzDmXPntebnHdc0d8biH8s5DQCgNN799xx1jhqjQ8dPGR0FAAAAAAAAAIA/ycxI1zMPDdb4Jx9S2uVLRse5Jnt2/KohPW7T3p2/lsv+u7f9oge63qJjhw+Uy/4V3YIZ3+jX2J8cfu7pE8e1bsVS5WSX7/Me/v95jwzqqW8+meyQ8wAAAAAAkCQXowMAAFARmM1m5eXlKSUlRZI0a9YsFRQUaNiwYX/MSUxM1B133KGjR49q/fr1uvPOOw1KCwAAAEe76667tH79esXHx+uOO+5QYmLiH2PDhg2T1WrVrFmzJEnJycnKz8+X2Ww2Ki4AAAAAwEkF+nmrd/tmRse4qmenfK9pq7eXaI23h7vq1vBXeJ0aquHvI1eXa/+6w6X0LA16Y4b2HKs6D5i4rn5t3dS0vtExyqSy/LwCAAAAAICKa86WY7IW2K5p7qEzl7X9eEo5JwIAFOWXI0mK+nKDMnPyr3mNm4tJNXw91SDIT8HVvOXl7lqiM//14369vSyupFEBAACAIlGLDAAAAMBeTlnOqPM9w7Vr736jo6CczV+2UgNGPKacnFyjo5RaVXgPAAAAAADA+cxYtkZWa8E1zT1w7KR+3XOwnBMBAK5Vfr5Vj778gV79ZJry861GxwEAAAAAAAAA4E/OJ5/TyAFd9eOyhUZHuWb7dm3X3+/toUsXzl/zGm8fX5nrN1BgzSCZTKZrWpNy7qweGthDJ44dKW3USik56Yzef/0Fo2M4jNVq1YcTXtLkV583OgoAAAAAwEm4GR0AAICKICQkRJJksVhUu3ZtxcTEqFevXqpdu7Yk6ciRI+ratasKCgoUGxurpk2bGhkXAAAABrjxxhu1adMmdevWTbfffrtWr16txo0bKzg4WL169VJMTIxGjx4ti8Ui6b+fMQEAACqzkKBq8vF0L7f9/b09y21vAHBGgzpGytO9Yn8NYObanfpm5barzvPycNPA21uqx01NdVPT+goO9P/TuNVaoN9OJGnLwZOauXan9hw7U+x+aVk5Gv7OLG36YJQCfLzK9B4qguFd2hgdocwqw88rAAAAAACo2GZvOVai+bN+Pqobw4PKKQ0AoCjJadn625RNysm/+gNu2oYH6f524bqxYS01M1eXi8ufGzNZLmZq+/FkrYg7reW7Tir3Knt+sGKfbmhQU91b1SvTewAAAAAkapEBAJVPfXNdeXuX33cmA/z9ym1vAKgogmsF6eY2kWoaEa4mDcPUpFG4ateqKX8/XwX4+cnNzVWXU9OVmp6uo8dPKu63A4rdul2rf9qs/Pz8Yve+nJqmvsMe0fY1ixRci/uYRnJxcdH1TSPUpmVzRTRsoMYNw9QoLFSB1QMU4Ocnfz9f5eTmKjUtXRcuXda+A4cV99tBLV+9XgePHL3q/ms3/aJRz7+irz98i/cAAAAAAADgIDMW/1ii+dMXr9bNra4rpzQAgGtVUFCgqLHvaNGPsVedW79uLfXocLNubdNcjcPqqX6dWvLz8ZaLi0mXUjN0OS1dp5NSFHfwqPYcPKafd+3TqTPJDngXAAAAAAAAFVudkPry8vYut/39/ALKbW8AMNqFlGRF9eukE0ePXHVus1Y36NY7uyryxnYKDW+koOC68vbxVX5entJSLynt8mWdOHpYB3/bo0P74rT9541KS71s98yWUyc0emh/ZWVmFDvP08tLPQc8oDu799JNt98pP////n2en5+vY4cP6qdVy7Vi0WwdPXSgyH1Szp3VU1GDNHNFrHx8fe32Piqyic8/qbTLl4yOUayatYJ1020d1eKGtmrcrIVCQsMUWLOWvH18lZ2VqUsXzivxZIK2/7JJsWtX6rfdO6665/TPP1RQ7WBFjXraAe8AAAAAAODMeModAACSzGazJCkxMVEuLi7auXOnxo8fL0natWuXevTooRo1amj16tWqX7++kVEBAABgoOuuu06xsbHq1q2bbr/9dq1atUqtW7dWVFSU7rnnHu3du1eJiYmS/vsZEwAAoDL74h/36PYW4UbHAIAK7bMn79FnT97jkLNuefITHTxVdIOf4V3bOiRHaZ1PzdAL36y46rz77milt/52t2oGFF004erqolYN66pVw7p6uGc7rd8dryc/W6LTyUUXjpw8d0lvfrdObz/Us1T5l08YWap1JZWTl69mI9/VxfSsQsc93Fx1/52Rpdqbn1cAAAAAAFBVbIk/p2Pn0kq0ZsmOE3rjvrby8aCUBgAc6eX5O3Q+PafYOeG1/PXR8PZqF1G72HnmQB/1DWygvm0a6NV72uiFOdv0/e5Txa55dtav6nBdnUr99//Cp7rotibBRscAAABwetQiAwAqm28+flsdb73Z6BgAUKnUDKyuu7t0VMdbbtatN7dR44ZhV10TVDNQQTUD1bBBfXW98zaNGf2Qks9f0Ocx32nyZ/9WdnbR18iTklP0yDPjtXj653Z8F7gWLZo10d2dO+q2m9vo1pvaqHq14h8E5ObmJl8fH9UNrq3mTRvr/v699OZLz2hH3D69/PaH+nHD5mLXfzt3sXp1vUv39OrGewAAAAAAAChnm3fuU/xJS4nWLFi1UZOefVg+3l7llAoAHOvFR4fopceGGR2jxJ55+3Mt+jG22Dm3tL5eYx8Zos633CCTyVTonNo1q6t2zepqHFZPd7Vr/cfruw8c1YoNWzXr+3U6WsL/r6iovnj9nxrer6vRMQAAAAAAQCUy8ZOvddNtHY2OAQCVTmZGhh4f2l8njh4pco6Li4t63vOARj7xrCKuu77QOe7u7vL28VHtOmY1atpMnXr2kyTl5eVpx88btX7lMn2/cLZSL10sc2ar1aoXRkfr4vmie8VLUuee/TTmtUkKCQ0rdNzNzU1Nrm+hJte30N+efFbzpn2lT956RWmphT8T4Oih/Zo49klN/OTrsr6FCm/10gVat2LpX1539/BQXm6uAYn+y1y/ge7uP0jd+t2r61pEFnlfxc8/QH7+AarXIFztOtyl0c+9rG2bN+iTt17R7m2/FHvGRxPG6Yabb1Pkje3K4y38ydcLV/MZBgAAAACcVOXtKAwAgB0FBwfLZDLJYrFo7dq1qlWrlnr16qWNGzeqT58+atKkiVasWKGgoCCjowIAAMBgoaGh2rRpk3r27KmOHTtq+fLl6tWrl4KCgjR16lQ1bdpULi4uCg7mQUgAAAAAAPv59eBJHTxVdPFCm4gQNW9QsX8X/WTxZqVlFv/w5Xcf7q2H7i75g4Duah2h2A9G677Xp2vb4dNFzotZtU3/uOd21a1R/EMHjLRsy35dTM8qcrznzdepZoCvAxOVXFX4eQUAAAAAABXbrJ+PlnhNWnaelu88qUHtG5ZDIgAwTnA1b7WqX0ORoTUU2aCGWofWVM93V+nUhQyjo+nQmctatD2h2Dm3NQnWt4/dKV/PkpU6Blfz1jcP36F/rf5NbyzeXeS8pMtZmrbxiB7r0qxE+wMAAAD/i1pkAAAAoGoKrh2kJ//+oPp076zb27WVq6trmfesVbOGXh7zuIbe21cDRozSwSNF39/8Yc1PWrfpF3XqcEuZz72aBvXMuqFVc7WNbKE2LZurbWRz1Wle/udWFO3bttbge3qrT/fOatigvl32bBvZQt/P+re+nbdYj455WXl5eUXOfeGNd9W3eye5uZW+/WNVeA/XwsPDXc2bNv79Z7VVc7Vt1Vw79/6mx559pVzPBQAAAAAAVcP0RatLvCY1PVOL1mzW0D6dyyERAOBafDN/hb6a832R4wF+Pnr3+Uc1rG+XUp/RulkjtW7WSGMfGaxVsdu1atOvpd4LAAAAAAAAAOBcXh8zSvt2by9yvEGjxpr4yTdq1bbkPfYlyd3dXe07dlb7jp311Pg39f2CWcrMSCttXEnSvOlTtGvr5mLnPPSP5/Xki69f856urq56YORjatO+gx4Z1FPnk5MKnbds7gz1HTRM7TrcVaLMlcnlixf01ov/LHRs5BPP6sv3Jjo4keTi4qI7uvbUAyMf1S0du8hkMpVqn5tu66iYJWv12aTX9e+P3pHNZit0ntVq1atPP6oFP+2Qi4tLWaIDAAAAAFCk8q1sBwCgknB3d1dwcLBOnTqlGTNmaOjQoVq5cqUGDRqkW2+9VYsXL5a/v7/RMQEAAFBB1KpVS+vWrVO/fv3UrVs3zZs3T0OHDtWMGTP08MMPKzg4uNwbCgIAAAAAnMuMtTuLHR/eta2DkpROXr5VM9fuKnbOPwd20EN3l65oRJKq+Xppzrhh6vzcVzp+9kKhc3LzrZq9frf+OfCOUp9T3masqdx/1lLl/3kFAAAAAAAVW0Z2npbuOlnk+PUh1bU/8VKhY7N+OapB7RuWUzIAKH+1ArwUWb+GWoXWUGSDmooMraG61X2MjlWkGZvjVURfHUlS4+AATXuko3w9S/99u8e7NVdSara+Wnew2ByPdWlW6jMAAAAAiVpkAAAAoKoa2Lu7BvbuXi57NwoL1ZoF09RpwHAdPnq8yHkfT5muTh1usevZ9c11dUOr69U2soXatGqutq1aKKhmoF3PqGw+nDiu3PYefl9/Bfj5adBDTxb50IHjJ09r6ap1uqdXt1KfUxXew/9yd3fX9U0i1OY/P69tI1uoZbMm8vDw+NO8vQcO2+1MAAAAAABQdaVnZmnRj7FFjrdoEq59hwu/Vvft4tUa2qdzeUUDABTj4LGTev7dr4ocDwkO0qJPX1fzxmF2Oc9kMqlHh5vUo8NNdtkPAAAAAAAAAFC1LZnzrX5YOLvI8Ztu7agPp82Tf0A1u5zn7eOje4f/rUx7ZGZk6PN3JxQ7J/rxZ/Tki6+Xav8m17fQN4t/1JDutykjPa3QOW+9+JQWbtglFxeXUp1R0b37ynM6n5z0l9dvurWj+j/woL58b6LDsri6uuruAffroX88p4ZN7NNnydXVVU+88Jr8AgL0wesvFjnv6KH9WrFwjnrdO9gu5wIAAAAA8L+q5pUFAABKwWw2a8uWLUpOTlZQUJAGDBigu+++W99//z3NUAEAAPAX/v7++uGHH9SjRw/1799ftWvX1rlz57R161aZzWaj4wEAAAAAqpD0rBwtit1X5Livl4fuub2FAxOV3LbDp5SSmlHkeEhQNT036M4ynxPo76M3oop/MMaq7RW3If+JpIvauLfoh27Ur1Vdd7Zq6MBEJVcVfl4BAAAAAEDFtnjHCWXm5Bc6FlzNW+8PbV/k2l/izykhufAmHgBQEUUE++upHs0V8/Ad2jmhv/a9PVAzR9+l5/tEqkereqpb3cfoiMVated0seOvDmwjf2/3Mp8ztk+k6lTzLnI8PilVx8/x9z8AAADKjlpkAAAAACVVO6imprw/USaTqcg5q3+K1eXUsl3HvqFVc73y7BNa8u0XOr0nVke3r9P8b/6lF/7xqLrf1UFBNQPLtD+urt/dXfS3ofcVO2fe0hUOSlM6jnoPw+7tp4/fHK/N38/RhcPbte3HhfryvQl6+MEH1DayhTw8PMp8BgAAAAAAcE4LVm5URlZ2oWN1atXQZ6/8o8i1sTv26dipM+UVDQBQBJvNpsde+VCZ2TmFjgcFBuiHKW+peeMwxwYDAAAAAAAAAEDS+XNJeuelp4scb9W2nT79bon8A6o5MNXVLZ37rS6eTy5y/LoWkXp87GtlOiM8oqnGvDapyPFjhw/qx2ULy3RGRfXzTz9q6Zxv//K6h6enxk/+l8NymEwm3dWjjxb8tENvfhqjhk2a2f2M6NHPqN8DDxY7Z+70KXY/FwAAAACAK1yMDgAAQEUREhKiPXv2qF69eho3bpyioqI0d+5ceXl5GR0NAAAAFZSXl5fmzZunESNG6KWXXvrjM2VISIjR0QAAAAAAVciizfuUnp1b5Hi/W5srwKdi38/YeuBkseN/73mzvDzK/vBlSerVrpkizDWLHN8VnyirtcAuZ9nbjLU7ZbPZihwf2vkGubhU7K96VIWfVwAAAAAAULHN+uVokWP33hSmG8Jqqpm5eqHjNlvx6wGgouncPEQv9G2tnq3rK6SGr9FxSuTc5SydSEkvcrxJnQB1aWGf79r5eropumOTYudsP150sygAAADgWlGLDAAAAKA0brnpBvXqeleR4/n5+dq0ZXuZzhh2bz+99M9RurtzR9UOKvr79Chfrz3/D7m6uhY5/lPsFgemKR1HvIcPJrykR6OG6KYbWsnT06PM+wEAAAAAAFwxfcnqIsce6HWX2rZoouaNwwodt9ls+raY9QCA8jFr+Tr9uudgoWMmk0lT3xmriAb0+QUAAAAAAAAAGOPjN19WelpqoWOBNWvpo6nz5OXt7eBUV7dwZkyx4+Mm/Uvu7mV/LsDAYSMVeWP7Ise//uTdMp9R0WRmZOj1MaMLHfv7U2MV1qj4Pkj21Kb97fpo2nw1bNKsXM95atxE+fkHFDm+a+tmJSedKdcMAAAAAADnVbGf2AcAgAMFBgYqKSlJp0+f1rPPPqspU6bIzc3N6FgAAACo4Nzc3PTvf/9bY8aMUWJiopKSkhQYGGh0LAAAAABVxKnkS5q2umwN9lH5fbtmZ7Hjw7u0cVCS0ou3nC92vGsb+xYKdG1b9H65+VadSr5k1/PsoaCgQN+t21XkuIuLSUM63eDARKVTFX5eAQAAAABAxRWflKptx1KKHL+vfUNJ0v3/+c/CzN1yXAUFNrtnAyqTlLRs/Xv9IaNjoIqLTyq8qdQVnZvb9+EIXVsUv9+xc2l2PQ8AAADOiVpkAAAAlMTJ0xZ9PXOu0TFQQfTv2bXY8QOH4x2UBOWpVs0aur1d2yLHz1+8pKTkou95VwRV4T0AAAAAAADndDjhtLbsPlDk+JDenSVJQ/t0KXLOzKVrVVBQYPdsQGWSfOGyPv9uqdEx4CRy8/L06ifTihx/eFAv3dWuteMCAQAAAAAAAIADnDl9UvO//droGLgG8Qf3a8mc6UWOv/TOx6pZO9iBia5N4skEHdy7u8jxFq1vVKu2N9vtvMF/G1Xk2MG9u7V/T9G99yujj98cL8upE395vVHTZhr5+BiHZnFxcXHIOTVr1Vb/wSOKnbNt80aHZAEAAAAAOB/H/PYLAEAlkJWVJUl6+eWXNWnSJJlMJoMTAQAAoLIwmUyaNGmSxo0bJ+m/ny0BAAAAoDQuZ2Tr2zU71HvcN4p85AO9N58vEjuzQ6eSte3QqSLHm4QEqX2zBg5MVDrJl9OLHHNxMem6+rXset71ocUXo1xIq3i/u6/dFS/L+aIfVH1XZCPVr1XdcYFKoar8vAIAAAAAgIpr1s9HixxrVb+GmpmrS5IG3hQmV5fCvwtsuZSpnw6cKY94QIWWlZuvRdsTNPSz9Yp8YaFemrfd6Eio4lLSs4sdbxZS3a7nXWeupuLKQC5m5Nj1PAAAADgnapEBAABwNZdT0xTz3Xx1GfigGrfrorc/+tLoSKgg2rWJLHb8TFKyg5KgvN18lT9ry9lzDkpSelXhPQAAAAAAAOczfdHqIsdaN4tQ88ZhkqT7e90pV9fCH9GRmJSiNb/sLI94QIWWlZ2jeSs2aODjryii6zCNeecLoyPBScz54SclJqUUOubv660XHxvq4EQAAAAAAAAAUD7SUi9r4cwYjRzQVT1ubKJ/f/SO0ZFwDaZ+9r4KCgoKHYu8sb269bnHwYmuzZaN64odv2fYSLue17XPPaoWWKPI8WVzZ9j1PCPFbdui2d98/pfXTSaTXp78mdw9PAxI5Rgdu/UqdvzIgX0OSgIAAAAAcDZuRgcAAKCimDx5snr16qURI0YYHQUAAACVkMlk0htvvKGIiAh16tTJ6DgAAABV0uWMLP168JQOn07WkcQUHU5MUfKldKVl5Sg9K1fZufnydHeVj6eHgmv4KaRmNTUPC9YNjUJ0R6uGqubrZfRbKFK+1apth05r26FTirek6OS5S0rPylFGdp483V0V6O+tekHV9dKQzqpTw7/U56Rl5eiX/Se09cBJHTh5TifOXdS5i+nKzMlVdl6+vD3c5eftofq1qqth3Zq6qWl9dWgRrqb1a9nx3aIweflW/bjziOZtiNPK7YeUnZtvdCRUEDPW7ih2fFiXNg5KUja5edYix2r4+cjFpfDGdaVVq7pvseN51qLzGGXG2uIb9A3v0tZBSUqvqvy8AgAAAACAislaUKB5vx4vcnxQ+/A//r12NW/d1ayu1vxmKXTurF+OqlNzs90zlsTlzFyt229R7KEkHbRc0onz6UrPylOetUB+Xu6q5uOhiOAANQuprk7Xm9WuUS25FfEACKNl51m17Viyth1N1r7TF3XyfLrOXs5SRk6+cvKs8nBzka+nu0ICfdQgyE9tw4N0a+NgtQotupkK7KOgwKbNR5I0f+txLd99UunZ3H+A4+TmFd5Y6oqafp52Pc/VxUU1fD11Pj2n0PE8q82u5wEAAMA5UYsMAEDpXbqcqi07duvgkWM6FP/7P0nJ55WWnq609Exl5+TI08NDvj7eqhNcS/XNddSiWVO1jWyuTrffomoBpf8efXnLz8/X1h1x2rJjtw4fPa4TpxKVlpGpjMxMeXp4qEb1aqofUlevPf8P1Q2uXepz0tIzFLt1u37etku/HTyihFOnlXQuRRmZWcrOyZG3l5f8/XwUWs+siPAGat+2tTre1k7NGjey47tFYfLy8rRy3SZ9t3CZvv9xvbKzC79OCecWXKtmseMZmZkOSoLydrU/68zMLAclKb2q8B4AAAAAAIBzsVqtmvV90Q8YHdqn8x//Xieohrrc2larNm0rdO63i1er22032j1jSVxKTdePm3dow7Y47Y8/oeOnzyotI1N5+fny9/FW9QA/NQ6rpxaNw9X1tra69YbmcnNzNTRzUbJzcrVl935t2b1few4dU0Jiks4kX/j9/kZurjzd3eXr4616dYLUsF5d3diyqTrc1Eo3NIswOnqVV1BQoI3b9mjW8nVasnaz0jK47gfH++TbRUWOjRjQXUGB1RyYBgAAAAAAAEZIvXxJcdu36PiRgzp+5JCOxx/W+eQkZaSlKSM9Tbk52XL38JS3j69qBddRHXM9Nb6+pZq3bqt2He6Sf0DFvYaUn5+vPTu2Km77FiXEH5HlVIIy0tOVlZkhD09PVaseqLohoXr8hVdVK7huqc/JSE/Tzi2x2vXrL4o/+JsSTyYo5VySsjIzlJuTLU8vb/n6+atuvVA1aBihVje20823dVTDJs3s+G5RmLy8PMWuXanvF8zShtXfKyc72+hIKIHkpDNasWhOkeMjnxjjwDQls29X4fdCr7jx1g52Pc/d3V2Rbdtp45oVhY6v/WGJnp/wnl3PNEJebq5eefoRFRT8ta/SvcP/phtuvtWAVI7Tqm27YscTTxTdIxAAAAAAgLJwMzoAAAAVRWhoKM1QAQAAUGZ8pgQAALCfvHyrNuw5pp/ijmrTvuPal3BWBQXFPzAzM6dAmTl5SknN0G8JSVq947Akyc3VRR1ahCuq+43q3a6ZXFzs//Dit2ev0ztzfip07Pn779TYBzr95fXfTiRpyvdbtHDzPqVlXr35/sO92qlOjZI9VMJms2n1jsP6ds1Ord11RNm5RT90NyM7VxnZuUq6mK7th09r7oY4SdL1DYIV1e1GDevcRt6e7iU6H8XbduiU5vwUp0Wb9+lCGo308Wd5+VbNXh9X5Li7m6seuLO14wKVQYCPl9ER/qS6r7fREf4k5XKGVmw7VOR4UICvet58nQMTlVxV+nkFAAAAAAAV05p9FiVdLrzRu7uri+65KexPrw1q31BrfrMUOn/VntO6mJGjQF9Pe8e8qmPnUvXhyt+0ZMcJZedZC51zKTNXlzJzdSIlXWt/s+hfq/cryN9Lf7uzif7Wsamq+Xj8af4vR5J0/yeFP0ji3nbhen9oe7u/D0naGn9O0zYd0aq9p5WeXfT9h6xcq7JyrUpJy1bcyQtauvOkJCmslp8G39JIIzs2UYC3R5HrUXIHLJc0f+txLdh2XGcu8YAEGMPfu2LdV6zuw98zAAAAKDtqkQEAuHZ5eXlaF7tFazf+rJ82b9We/YcKbTz9/2VmZSkzK0vJ5y9o7/5D+mHNBkmSm5ub7rz1Zj00/H71v7tLudQDvD75X5rw/qeFjo17erReHvP4X17fe+CwPvtmhuYtXaHUtPSrnjFq5DDVDa5dolw2m00r1m7QN9/N1+qfYpWdXXTdQUZmpjIyM3X2XIp+3blH3y1YJklq0ayJ/j5skKIeGChv74r1nd7KbuuO3Zo5f6nmLV2h8xcvGR0HFZynR/HXqQP8/RyUBOXtan/W/pXgz7oqvAcAAAAAAOBcVm3arrPJFwodc3dz06Ced/7ptaF9OmvVpsIfSPr9T1t14XKaalQrWY8fe4g/kahJ/56jBas2Kjsnt9A5F1PTdTE1XcdPn9Xq2O16P2aeatWorscG99EjD/RR9YA/X7uJ3bFXfR8dV+heg3t30qev/MPu70OSft75m/497wf9sGGL0jKK/k57pjVHmdk5Sr5wSbv2x2vB6k2SpIb16+rB/t308P29Vc3ft1wyOqvfjiRo1vJ1mvPDelnOnTc6DpzYrgPx+u1IQpHjf7uvp+PCAAAAAAAAwGHy8vK0ddM6bdmwVr9u3qDDv+25aq2BNStT2VmZung+WYf379XGNSsk/V5rcNNtHXXvg39X5579yqXW4LN339AXkycUOvbomHEa9ez4v7x+eP8+zfr6U61aMl/paalXPWPwQ6NUK7huiXLZbDZtWrNCC2fGaPP61crJzi5yblZmhrIyM5Ry7qz27vxVy+d/J0lq3KyF7nvwIfUfHCUv74rVr7uyi9u+Vcvnz9SqJfN16QLX4iurFYvmKC+38Ht2weZ6uqNrxb2OfTz+cJFj1QJrKKxRE7uf2aptuz/+fv5fZxNPKf7gfkVcd73dz3Wkrz54S8cOH/zL67WC6+qp8W8akMixvH185OPrp8yMwuvo0tIuOzgRAAAAAMBZuBkdAAAAAAAAAAAAALjCZrNpw55jWhS7T8u27NfFdPs8LDbfWqD1cUe1Pu6omoXW1sToHrqrdYRd9i6N5Evpennaas3+aXe5nrN21xGNn7pKB06eK9M++08k6bkp3+u9+Rv0RlQP3XdHKzsldE7Hz1zQ3I1xmrshTsfOFN7YC5CkFdsOKiU1o8jxHjc2Va3qlaOhfY0AnyLHLqRnqqCgwK7FaymXi/7fTZJqV69Yjddm/7RbefnWIsfvvzNS7m6uDkxUclXp5xUAAAAAAFRM3/18tMixTs3Nqun354cJ92hVT9V9PHQp86/NTXLyCzT/1+P6+13X2T1nUXLzrXpn+R59ufag8qzFN4QqTEpatt5ZtkcxGw7r7ftvUq8bQv8YK7D9/p4Kk2+1lTpzUXYmpOiVBTv169HkMu2TkJyut5bG6dMf9+v53pEa2bGJXFxMdkrpfM5eytTCbQmavy1Bv52+aHQcQDX8PIsdP59e9EPkS8NaUKCLGYU3tJKkWgE8dB4AAAAAAKC82Ww2rdv0i+YtXaHFK37UhYv2aaicn5+vNRt/1pqNP6v5dY317ivPq0vH2+yyd2mcSzmvsW+8qxnzlpTrOat/itXzr0/SbwePlGmffQcO6x8vTdBbH32hd15+XoPv6W2nhM7paMJJfbdgmWYtXKr44yeNjoNK5GxySrHjNWsEOigJytvZc8X/WQdVgj/rqvAeAAAAAACAc5m2eFWRY91uv1FBgdX+9Frvu25RYICfLqb+9aGRObl5mr18nUYN7Wf3nEXJzcvTG5/O0CffLlJefn6J1ydfuKTXP/1WX85Zrg9eGKV+Xf57H6WgwKac3LxC1xXX56K0tu89pLGTp+iX3fvLtM+xU2f06ifT9MHU+Ro/argeeaB3uTxU21mcOXdec1b8pNnfr9feQ8eMjgNIkuat2FDkWPPGYWoSVs+BaQAAAAAAAFCebDabtm5cp5VL5mvtD4t1+aJ9+rLn5+frlw1r9cuGtYq4rrmefX2SbunYxS57l8b55HN6//UXtGzujHI9Z/P61Xrv1bGKP/hbmfY5cmCf3nzhKX31wdt65tV31GvgA3ZK6JxOJRzV8vmz9P3873TyeNG9slB5rFg0t8ixznf3latrxe0ZfzbxVJFjDRo2LpczwyKaFDv+y4Y1irju+nI52xEO79+nrz95t9Cx5ye8J/+AaoWOVTV+/gHKzPjrfXZJspbiXjcAAAAAANfCzegAMMbFixcVHx+vY8eOKS0tTdnZ2crJsW9DawAA4Jw8PT3l5eUlf39/NWzYUBEREQoMpKESUFHl5eUpISFBR44c0blz55SVlaXs7GwVFJT84V8AAABXuLi4yMvLS97e3qpdu7YaN26ssLAwubu7Gx0NQCWQmpmtAa9OK9czDpw8p3tem65HerXXxOgecnV1bNOdXw+e1PB3ZuvcpcK/NPp/7N1nWFTn9jbwmxnq0Kso0iygoojYC9gbduwmahI1Gk0zMc30ZprppmhMsfeODRV7VwQERHpHpPc+83447zn/JM4eYdgzQ7l/15UPYe1Za20ZB9x7P88SQ3F5JVb+cgT7L90VNW92QSme/XYvjlyNxk8vToO5ieqBqvR/8ovLsf9yJHafD8fN+8IPpBP93ZbToSrj80f5aqmTxuvu5igYk8sVuJ+ei64uDqLVi07JFox1aGsDa3OZaLXEsPWx3+veWupEfS3p/UpERERERERETU9OSSVOR2YIxmf3d3/ka0YGUkzp7YpNF5UPLN55NRFLhncRrUdVHhZVYP4v5xCW2viNoR4WV+KZ3y7ixbFeWD25J/T09ETosH6qa+vwwf47+PN8LOQKhWh5iytq8PaeWzhyJwW/LfaDg4WJaLlburLKGhwNS8OeG0m4dD9b1O8LUWN1bWcFqUQPdXLl78uYzEJR68VkFqn8O+DrZitqPSIiXVMoFMjOzkZ8fDxSUlJQVlaGyspK1NQoH6JFRERE1JoYGBjA2NgYpqamcHV1RadOndCmTRutXksjaq2Kikswfs4ijdaIiolDwNzFeH7RfHz1wRta38j82q07mLnoRWTn5GqsRnFJKZa//j52Hzomat4HD3Ox8PnXcOBYMH7/7jOYm5mKmr8ly8svwJ7Dx7F93xFcux2m63aomYq+r/y+5X/19NLOvUvSvOjYeMGYg50t2jmKt3ZCU1rCORARERERERFR6/EwrxAnLt4UjD8xaeQjXzMyNMD0sf7YuEf5tfgth05h+RNTROtRlQe5+Zj54ocIjVJ9DbE+snMLMO/VT7Fq0Sx88MJC7a43qKnB6q9/x/pdQaLuaVtUUoZVX/yKA6cuYsva1Whjy32u66u0vAKHzlzBjqAzOH8jgnsNU5Nz+Mxlwdh4/35a7ISIiIiIiIiIiDStpLgIz84K0GiN+JgoLJ01AfMWr8BrH32l9bUG4Tev4eWnZyEvR3hf7MYqLSnGR6tW4MTB3aLmzX34AG8tX4jTRw/gkx82wtTMXNT8LVlhfh5OHNqDo3t3IPzWNV23QyJ6kJGGqLDbgnH/MZr9TGusogLhvc7MLS01UtPC0kplPPLOLY3U1Ya6ujp8sHIpapXs5+E/OgBjJk/XQVe6UVxUKBgzkXGtGhEREREREWmGvq4bIM2rqKjA8ePHceTIEURH30N8Qjzy8/L+cYyhoREMjIwAcCMxIiIiagwFaqqqUF1d9Y+v2tjaolPHTujWrSsmTZqE8ePHw8SEg3OItE2hUCAyMhJ79uzBjevXER97H8lp6airq/vfMfpSCQz1pdCX8N8GREREpL5auQLVtXWorfu/TRikUincnNujk4cn+vXvj5kzZ6J79+4cbkBEOrX+6DWkPizEX6/NgqGBdm6bhYTFY96a7aiqqdVYjdj0HMxbsx0JWXmPP1hNR65FIyErDwc/WAh7KzON1WnuqmpqceLmfew+H45ToXGoqa17/IuI/r+M3CKEhAlvZu9kZ4mRvTppsaPGGezlpjJ+6nYsurqItzn/qVDhTeeGeLmLVkcMN2JScT89RzDer4szPJ3ttdhRw7W09ysRERERERERNT17riWiVq5QGrM2NcToHk5KY7MGdMCmi8qvFUWmFyAiNR/eLjai9alMWl4pAr87g9S8UlHz/nAyCmVVtVgzq4+oeYVkF1Vg4frzuJOsufsP1+JzMPbzE9j38kh0cLDQWJ3mrk4ux/l7D7DnRhKOh6ehopr3H6hpMjM2QI/21ghLVb5Z05moTLwf6CtavdORGYIxmZE+fFxtRatFRKQL+fn5OHjwIE6ePIl7MbFISIhHedk/f8fUNzKBRKrP5/KIiIioVVMoFJDX1aK2quIfX5eZmqFjx07o2sUDY8eOxdSpU2Fjo9lrg0SkWet+34LktAzs3PAtDA0NtVLz1LnLCHx6OaqqqjVWIyYuEYFPL0d8YorGahw8dgrxSSk4sesPONjxupmQqqpqBJ06i+37juBEyAXUKNlAnaghDp84IxiTSqUY1Fe8a+akO5WVVTh17pJgfMgA7dzfbYyWcA5ERERERERE1LpsDzqDWoE9XWwszTF+aD+lsScmj8LGPceUxiLuJ+LOvXj06qrZfRJSM7MxfvFbSM54IGretb/vRll5Jda+uUzUvEKycvIx5+WPcCsyVmM1LodGwW/uSzj222fo5Kp8DQn9ZzDsmWt3sCMoBEEhV1FeWfX4FxHpQGpmNpLShT/7Bvp002I3RERERERERETUkmzf+BMy01Lw9cYdMNDSWoMr507hxQXTUV2luWuySXExeHHBdKQkCu8B3Vhnjh5EamI8Nuw5Dlt78fYKb2mqq6pwLvgoju7djotnTqCWaw1apOuXzgnGJBIJevYZoL1m1FBVWSEYs7C01khNCyvVeaMjQjVSVxu2bvgBkWG3Hvm6zNQMb3/+vQ460o3MtBRUVpQLxu0d22qxGyIiIiIiImpNtDNllrSuuroaQUFB2L17N44EBaG8rAyuHt3g2sUHo/uPQVvXjnB06Yg2zu4wMbOARCLRdctERETUgsjlclSUFiM7LQkPUhOQlfKf/85euYG//voLMlNTTJ40CTNnzsTEiRO1ttkhUWsVHR2NnTt3YvfOHbgfFw8LE0P0dzHDqHZGcO/uCjdbY3SwMYaDuQEMpPy3AREREYmnpk6OhyU1SMyvRHJeJZLyK5CYcgvfXzyHjz/+GF08OmPm7DmYM2cOunXjAngiUo+RgT4sZEYwMzFCRVUNissrUV5V/4fQj9+Mwcpfj+CnF6ZpsMv/CE/IxIIvdqKqplZjNSKTHyDwg03IKSqr92ukEgksTY1hITNCUVklCssqoVAoH3D9d9Ep2Zj83l848dkiWJqaNKbtFkWhUOBKdAp2nwvHoatRKCqrVDuXvlSC4T4d8cQIbrDfGm0PuQO5wLB5AJg33KdZ3eft6uKA7m6OiExWvinSxuM3sHTiABgZNP4xhmPX7yEuI1cwvnBM0xoEsOW06gUh80f21lIn6mtp71ciIiIiIiIianp2XksUjE3r4wZDfanSWB93O3R0MEfCwxKl8R1XE+DtorkB7AVlVZi77ixS80rr/RormSEsZYaQKxQoKKtCaaXwfYXfz91HRwdzdGlnJUK3wjLyyzDjhzNIFPhzVEaipwcLEwNYygxRWlmDgrJqyOtx/yGzsBzTvj2NoFVj4Gxr1pi2W5zw1DzsvZGMA7eSkVOs/v0HPT1gYCcHBPZ1F7E7IuUC+7kjLDVfaex+VhFCojIxwqtdo+uUV9fizwvCw1xm93cX/FlBRNSUFRUVYd++fdi5azdCQs5AXlcHm869IXPygovXJJg6usPU0R0m9i6QGplAT09P1y0TERERNRkKhQJ1VRWoyElF2YMklD1IQuGDRJwJu489exbj2aVLMXLkKMyeNRPTp0+HpaWlrlsmapWMjAxhaW4OczNTlFdUoKi4FOUVwpt//1tQcAiWv/4BNn63RoNd/sediCjMWvwiqqqqNVYjIvo+AuYswsPcvHq/RiqVwsrCHJYW5igsLkZBYXG91gNE3ovFmJlP4dzBbbCytGhM2y2KQqHApeu3sG3vYew/GozComK1c+nr62P00EFYMDtQxA6puUpKTcfOA0cF45PHjYSlhbkWOyJN+eG3zSgtEx42MH/mFC12o56WcA5ERERERERE1LpsPXhKMDZz3FAYGhgojfXz7oLOrk6IS8lQGt9yIBi9unYSpUdl8otKMHX5e0jOUL4PhzLWFmawsjCDXK5AflExSsqE76v8suMwOrk6oVsnVzHaFZT+IAcTlryF+NTMer9GIpHA0kwGKwszlJRVIL+oBHK5/LGvy8jOxbhFbyJk81q4tGvTmLZbnDvRcdhx9Cz2HD+Ph3kFaufR09PDkN7dMTtguIjdET3q/M0IlfHe3T211AkRERERERERETVFhkZGMDO3hKmZGSorKlBSXITKCuFnG//t3MkgfPTaCnz8/W8a7PI/oiPuYOXTs1FdVaWxGrFRd/HsrADk5z6s92ukUinMLa1gZm6BkuIiFBcW1GutQdy9SCyePhabjpyFhaVVI7puWRQKBW5fu4SgPdtxKmg/SooK1c6lr6+PgcNGYcqcheI1SKK7efm8YMy9sydMzZrv8//yujqN5K17TN7UxHiUl5VBZmqqkfqakpacgJ+++EhpbMUb76Ntexctd6Q7t69dUhl37dBZS50QERERERFRa9P4qYbU5AQHB+P5519AXFws3Lv0wORFr2LA2Glo58YLDERERKQdEokEphZW6ODVCx28ev0jlpkch2snD+Dayf3YuXMnOnf2wLp1P2LMmDE66pao5crJycGbb76JP/74AxYmhhjraYnVT3SBXwdLGOlzEDoRERFpnoFUAicrIzhZGcGvw/8NKqiqleNiYhGORObh+7Vf4OOPP8aiRYvw+eefw87OTocdE1FTZmyoj8FebvDp2A7d3Rzh5eYIVwcrGBo8erurpKIKEYlZuBOfgX0X7yIsQfXGPdtD7mCIlxvmjuil8rjGKK+qweJv9qCs8tFBDFZmJhjZqxPG9vFEF2d72Fmaws7CFNW1dcgrLsO91IcICYvHnvOqNxNJyylE4AebkFNUpvI4M2NDTBvSHYO93DHIyxXt7Sz/MZyvtq4OkcnZOB0aiz3nIxCbkSuYKybtIRZ/sxe73n4CEknr/rfm/bQc7D4fjj0XIpCWU6h2Hj09PfTzdMYMf29MG+wFW4vm9YA4iUOhUGBbyB3BuJ6eHp4c5avFjsSxfNJALP/xgNJYWk4h1u45j7fnjWxUjaKyCry3KVgwPqS7G3w7OzWqhphKK6pw8HKkYNzcxAjThnTXYkcN11Lfr0RERERERETUdNxKysX9rCLB+Kz+HVS+ftaADvjscLjS2P6byfgg0BdGBtJG9Sjk+U1XEJetemivgVSC8T3bY1ofNwzo5AAbM6N/xB8UluNSbDb230xGSHQm/r3H0UcH7uDjGb3Fbv1/isqrMevHECQ+LFF5nKG+BAE+zvD3dMTAzg5wszOHRPJ/9x/kcgXisosREpWJg7eSEZaaL5jrQVEFnlp/AUdWjYHMsHUvfUrLK8W+m8nYdyMJsQ/UHwANAF7trTG9rxum9XFDO2uZSB0SqTZvYEd8FRSBksoapfEP9oeiX0d7mBkrH3pTX18FRSCrUPlwGQOpBEtHdG1U/qYgIbsYt5JyEZVegJTcUmQXV6CiuhYSPT0YG0hhYWKItlYyuNqZoYezNXxcbWFnbqzrtolITXK5HH/99Rdee/0NFOTnwbbrAHR58iM49g2AsTUHShERERHVh56eHvSNZTB37gJz5y7/iFUWZOPBzWMIvX4YpxYvxmuvv4GvvvwCTz31VKt/HpZIU4yNjTB0YD/08u4G725d0KOrJ9xdnGBoaPjIsSWlZQiLjMatsEjsOngUoRFRKnNv3n0A/oP6YcGsqRrqHiivqMCTy1ehrPzRYQ7WVpYYM2wIAkYNQ1ePjnCws4W9rTWqa2qQk1eA6PtxOHXuMnYcOKKyRmp6JgLmLMLD3DyVx5mZyjBz8nj4D+oHv/594OzU9p/rAWprERF9HydCLmDH/iDcj08UzBV9Px4LVqzCwc2/tvrPv3txCdi+7wh27j+ClPT6D4/+Nz09PQzs0wtzpk3AjEnjYWdrLWKX1FxVVVVj2ap3UVFZKXjMK8ue1mJHpCnhUTFY890vgvEunTsiYNQw7TWkhpZwDkRERERERETUutyIiMG9xFTB+BOTR6l8/ROTR+GDHzcpje0+fg6frVoCI8PGPecqZMnba3E/KU3lMQb6+pg8YiBmjh+KQb7dYWtl8Y941sM8nL8ZgV3HzuLU5duPDFV++9vf8eVrz4re+38VFpdi0tK3EZ+q+tq6oYE+Jo8cjBH9fTC4d3d0cG77j3sTcrkc95PSEXzpFvaePI/QqDjBXFk5eZj98sc4s2ktZCat+1nZ1Mxs7Dp2DjuPhiAmUfV76XF6eHbA7IBhmDV+GJzacC/AluJhXiGu3IlEeEwCElOzkJGdi5LyCsjlcpgYGcFUZoy29rZwaeeA7p3d4OvlgQ7ObbXS2+3IWMGYjaU57G0slcZqampx8fZdBF+6hYj7iYhPyUBRSRkqqqpgYmQEc1MZnNvao6NLO/Tt4Ymh/XqiS4eWPxQ5LeshroZFIyImEUnpWch8mIeyikooFArIjI1gbiZDOwc7uLZzgLdnB/T28kA7/l0nIiIiIiIioibAyNgYfQb5o5u3Lzy9vNG5W3e0d3GHgZK1BmWlJbh3NwxRYbdw/MBuRIeHqsx9aOdm9Bnkjymz52uqfVRWlOONZfNRUf7oXAALK2sMHj4G/qMD0NGzK2zs7GFta4+a6moU5OUg4X40rpw9haP7d6qskZWeimdnBSA/96HK42SmZhg7ZSb6DvZH7wFD4Ojk/Mhag9ioCFw6cxJH9+9AUtx9wVwJ96Px5nMLsG7rwVa/1iAx9h6C9u7Asf07kZmWonYePT09+PQdiPGBszF28gxY2/L6XFMXeeemYMytk6dgrKS4CJdDgnHtQgjiY6KQkZqM0pIi1NXWwthEBktrG7Rr74oOnl3g3bs/Bg0dBVsH8feQMDI2QW2p8j3DSooLRa9Xn7wKhQLpKUnw6Na099z/tw9fXY7KikfXlHn59Ma8xSt00JHunDqyX2Xcp+9AjfeQnBCL8FvXERsVgfSUJORkP0BlRTkkEgmMjE1gbmGBNm3bw8nVHV179ISXTx/Y2NlrvC8iIiIiIiLSrNa9Q3kLk5qaipWvvIL9+/bBq+8QfLlvE9y69NB1W0RERET/0M6tMwKXvo7Apa8jOeYuNn3+GsaOHYvpM2bg22++gbOzs65bJGr26urqsGHDBrz91puQ11Ti0wnumOvrACP91v2gChERETUdRvoSjPKwxigPa1TVyrEj9CG+3LEF+/ftwZrPvsCSJUsglWpm+CkRNS8yIwNMHuiFCf27YLhPJ5gaP7oYQhlzEyMM9nLDYC83PD9lMO4mZeHNjcdwJVr4ofXVf57A+H5dYGVmIlb7//DXyVsoqaj6x9dMDA3w4rTBeHHaEMiMHj03A30pTI0N4eJgjbF9PPHuE8KbPVVU1WDumm3IKXp0AcZ/yYwMsHK6PxaP76fyPPWlUvh0bAefju2wMtAf20Lu4MMtp5Bf8uhDvwBwOjQO649ew3OTBgnmbKkeFpZi38UI7D4fgbAE9QcwAEAXZwfM8O+Bmf7ecHHgAIbW7sLdRKRkFwjGh3q7N8v3yexhPfHXqVu4EaN8Q6+1e87Dyc4ST43po1b+kooqzPl0GxKylA+lkRkZ4LvnpqiVW1MOXI5EaWW1YHza4O71/vmnKy31/UpERERERERETceOKwmCMQ9HC/Rys1X5+ln9O+CLIxGQ/2vIAAAUllfjWHgapvVxa2ybj/jrQixOR6q+djzYow3WzuuHDg4Wgsc4Wskwo587ZvRzx53kPLyy7RqiMwr/F6+sqcOnh8JE6vqfFAoFlv5xCfHZxYLH6Ev08OyILlg6ogscrWSCx0kkevBsawnPtpZ4blRXBN1JxQf7QpGWr/zeRmR6AdYcCsMnM9W7XticFVdU43BoKvZeT8K1hIdQ8tatNxdbM0zr44rp/dzh2Vb5xvREmmRuYoB3p/rg9Z3KN5y6n1WEpzdcwKZlQyEzVG+p469n7uHn0/cE468G9IC7g7lauZuKp9dfQFGF8P0EZfT0gJ7ONgjwccbcgR3hYKmZe+FEJL7Q0FAse245bt64Dqch0+EzezVMbNvpui0iIiKiFsXYug3cxjwNtzFPoyIvE/d3rcGiRYuwfsNv+OXnn+Dr66vrFolaBJmJCQInjsHkcSMxeuhgmMqEryH/nbmZKfwG9IXfgL5YuexphEXew6vvrcHFa7cEX/PaB59j0pjhsLbSzHXQ37bsQknpP69nmxgb49Xli7Bq+SLIZI9eezEwMICpTAY3ZycEjBqGj996WTB/RUUlpj21HA9zlT8DC/znz/ONF5/FsoVzVZ6nvr4+fL294OvthTdeeBabdu7H22u+QV5BodLjT4RcxLrft+DFJQsFc7ZU2Tm52HXwKLbvO4LQiKhG5erm2Qlzpk3EnGkT4ebsJFKH1BIUFZdg3tKVOHvpmuAxzy6Yjf69fbTXFGnE1Zt3MHXhcyivqFAal0qlWL/2438MuWlqWsI5EBEREREREVHrs/lgsGCsSwdn9O7uofL18yaNxEc/bYFcLn8kVlBcisNnrmDm+KGN7vPfftt9FCcuCg90BQD/vt748d0X0MlV+LpzWwdbzJkwHHMmDMftyFgs//B7RMYm/S9eWVWN93/4S6y2/0GhUGDhG18gNjld8Bh9fSlWPDEVLzw5FW0dhNd+SCQSdO3ogq4dXfDSwkAcPH0Jb329EamZygdNR9xPxPs/bsJXry9t9Hk0N0UlZThw6iJ2BIXgcmgUFI1YcODm5IiZ44didsBwdO3oImKX1BT8tO0QPlu/o8HvEff2jhg/tD8WThuD7p3dNdQdEB2fLBjr4Nz2ka8VFpfip20HsXHPcTzMU77PTWl5BUrLK5CVk4cbETHYERQCAPB0d8aimeOxcNpYmCm5t9vcvfnVbygsKW3w67p2dMXE4QOwcNoYuLd/9M+ciIiIiIiIiEhTjE1kGD0pECPGT8bAoaMgMzWt1+tMzczRZ6Af+gz0w8LnViImMhxfvPMqbl+9KPiar957DcPHToSFlWb2Rt6z6TeUlZb842vGJiZ4asWreHrFqzBRso7CwMAAMlNTOLm4wX90AF58+2PB/JUVFXhhfiDyc5VfL/9PPRkWv/QG5jy9VOV56uvro1tPX3Tr6YtFL72Ogzs24ftP30FhvvJ1DJfOnMS239Zh/tIXBXO2VHkPs3HswC4c3bcD0eGhjcrV0bMbAgLnICBwNpxc3MRpkDSuproaqYnxgnEX946PfC05IRZ//fQtju7bjqrKSqWvKy0pRmlJMTJSk3Hzynns+nM9JBIJeg/ww9zFyzFi/GRIJOLMmbSwsn7k8+m/igsLRamhTt6MlER4dOuukfqasG/rH7hx6dwjX5dKpXhv7c+tarZWRmoyLp4+Lhi3trVDt56aXZv78tOzUFJU2KDX6OnpoVtPX4wMmIqpcxfAzsFRM80RERERERGRRqm3YzE1ORcuXEDAhAkwkpnhxS//wOCAmdy8gIiIiJo8ty498N6fx3H56B5s/Xo1unbrhmNHj8Lf31/XrRE1WxUVFZg6ZTKCT53GXF8HvDXKA7amBrpui4iIiEiQkb4ET/VzxCQvW6w5nYrnnnsOB/bvw8FDh2Fi0vIWrxNR/ThYmWFJQD8sGtcP1ub1G8CgSg/3tgj65Bn8fPgK3vnrpNJjCksr8PPhK1g9b2Sj6ylTUlH1j/93cbDCgQ8WokNb1QOj/87MxEgw9un2M4hKzhaMd3Ntgz9enQVPZ/t61wMAqVSCBaN7Y0h3N8z6eCsSspQvkvh0ewgmD/SCk13LH+pbXlWNo9djsOtcGM6FJ6JOyeZa9eVkZ4nAId0x078nerhr9kFc72e/QVpOoUZraNJPL0zDvBG9dN2G1mw5rXrBzfxRvbXUibgkEgl+eTEQw1etR3G58sUhK385jJv30/DJU2Mb9DPg4t1EPL/uIFIfFiqN6+np4etlk9CxXf0/d7Xhsd/r0U1/yFdLfb8SERERERERUdNQXl2LQ7dTBOMz+3d4bI521jIM8WyDCzEPlMZ3XEnAtD5u6raoVH5pFT47HK7ymMXDPPHxjN6QSOq/9qOXmy1OvD4Oz/15GUfD0v739cLyarV7VeX3c7E4G50lGG9vI8OvTw9B344Nu/8AABN7uaB/Jwcs+OUcQpOV33/4/VwsZvRzh49r07qupwk1dXKcjszAvhvJCL6bjqpa9e8/2JoZYbKvC6b3dVfre9MQ0749hStxwht4NXWrAnrgtYneum6jxVvo74FTkZk4FZmhNH4h5gFGf3Yc380fgL4d6v+efVhcgbd338Lh0FTBY0Z0a4sXx3ZrcM9NTVFFwz/nFQogLDUfYan5+DIoAtP7uWPVhB5wsTXTQIdEJJaNGzfi2WefhaVzFwx4dz9suw7UdUtERERELZ6JbTv4LF8H5+FP4N6m1ejbty/Wr1+PxYsX67o1omarjb0dnnt6HpYtnAsba6tG5/Pp3hWn923G9xs24fUPv1B6TEFhEb7fsAkfvK6ZTf9LSsv+8f9uzk44tvN3dHJ3rXcOMxUDI97/8nvcjb4vGO/e1QPbfv0GXTs/unm7KlKpFM88MRP+g/ph8vyliE9Ufs/lmRF6BQABAABJREFU/S9+QOCEsWjfruVvLl1eXoFDJ85g+77DOH3hCurq6tTO5dyuLWZOGY+5gZPQ06uLiF0+qnO/kUhJz9RoDU3a+O0aLJg9TddtaFVlZRV2HTyKdz77Ftk5uYLH9erRDV+897oWOyOxpWVk4ct1G/Dblt2Qq1hj9OHrL2Fg36a5LqYlnAMRERERERERtU7lFZXYd/KCYHzuxMfvI+TUxg5D+3nj7LUwpfHNB4Mxc/xQdVtUKq+wGB/+uEnlMc/Nm4wvX3u2QcNXe3f3wIVt3+HpN7/AoTNX/vf1guJStXtV5dcdR3D6ym3BuHNbe/z1+RsY4NPwZ3mnjhqCQb26Y9ZLH+LmXeX3UH7dcQRzJwyHr5dHg/M3NzU1tTh56SZ2Hj2LY+evo6q6Ru1cdtYWCBzjh9kBw9X63jTEuEVv4OKtuxqtoUmrl83D2889qes21FZUUvb4g5RISn+An7cdws/bDsGvTw+8t2IBBvl6idwdcC9BeB2Ao73NP/5/25EzWP31RuQWFKlV635SGl7/cgO+/G0XPnhhIZ4KHNuiZvkUlqj3OX8vIQX3ElKw9vfdmDCsP95dMR/dO7uL3B0RERERERER0f+xtW+Duc88h9lPL4Wltc3jX/AYXbr3xB8HTmHL+u+x9v03lB5TXFiALet/wIo33m90PWXKSkv+8f/tnF2xYc8xuLh3qncOmanwHhDrPn8fsdHC11k7d+2OrzZsRQePrvWuB/xnrcH0J59B38H+WDFvClIS4wXqf4DRkwLh2K59g/I3RxXl5Qg5fhhBe7fh2vkzjVpr4OjkjHFTZ2LC9Lnw9NLsvjbj+nggM014f66m7uPvf8OUOQt03cYjkuJjUVtbKxi3c/i/9Tc11dX46YsPsXn996itafg9HLlcjptXzuPmlfPo3LU73lrzLfoMavwc1zZtnZCVrvxafFL8fcjl8gbdi6yP+Jioxx6TKdBTU5STnYVvPnpLaeyJZ19A1x4+2m1Ix379+lOVn41jp8yAVCrVaA8lRYUNfo1CoUBU2G1Ehd3Gz19+iIDpc/Hcqnfg5OImen9ERERERESkOfq6boAa78KFCxg3fjw69+yPV77bBpmZha5bIiIiIqo3PT09DJk4C77DxuGbl5/AuPHjceL4cfj7N/7GHlFrU1FRgSmTJ+HyhfPYsaAr/Dta6bolIiIionqzNTXA11M6Ykp3WyzaeQ5TJk/CocNHYGJiouvWiEjLzE2MELHhFRgZiHsbS09PDyumDIaBvhRvbDym9Jg/T97Ca7OGwUBfsw9tdmhrg0MfPY32dpai5AtPyMQvQVcF4z07tEXQJ8/AzMRI7Rod2tri+JpFGLbqV2TmFT8SL6usxtd7L+CbZZPUrtGUyeVynI9IxO7zEQi6Fo3SSvWHXFubmWDyIC/M9OuBQV5uLWqTFhJHYWkFjl6/Jxi3MZdhYv+GLXZqSjq0tcW+9+cj8MPNKCmvUnrM9pA7OHApEjP8e2BcH0/08XSGg9U/F4nV1ckRnfoQ1+6lYMfZO7gTLzxsRE9PD98sm4Q5w3zEPJVGu5+Wg5v30wTjXV0c0MfDWYsdNVxLf78SERERERERke4FhaaipFL5hiMSPT3M6Fe/DZ9n9++ACzEPlMYu3s9Gen4Z2tsID0VuqJ9ORaOwXPha8tyBHfHprD5q5TYykGLDoiGY99NZnBc4JzE8KCzHp4fDBOPONqY4+tpYtLFU/56uvbkx9r08ChPXBiMqveCRuFyhwBdHwrHj+RFq12jqbibmYO/1JBwOTUV+mfJrpvUhM9LHOO/2mN7XDcO6toW+VNyNb4ga67fFQzDvp3O4EpetNB6fXYyJa4PRr6M9ZvZ3R98O9vB0tIRE8s97aQ8Ky3ErKRfHw9NwJDQVVbXCA4L9uzjiz6VDIRV5I6jmqFauwK5riTh4KxmvBvTA82O68c+FqAnauHEjlixZAtfRT6Hbgo8hkXIJOBEREZE22XYdiEGfBCN6y3tYsmQJAGDx4sU67oqo+bEwN0P8jTMwMjIUNa+enh5eXvoUDPT1sfLdT5Ue89uWXXh75XMwMDAQtfa/dXJ3wcndf8HZqa0o+e5EROGH3zYLxnv16IYz+zfDzFT9+xid3F1x7uA29B87HRlZj16jKysvx+c//Ip1n3+gdo2mTC6XI+TiVWzffwQHj51CaVm52rlsrC0ROGEs5kybAL8BfbkegKBQKFBSWoaS0jKkZ2YhIvo+rt8Ox6ETp1FUXKLytb7eXji+83eYymRa6pYao6amBsUlpSgqKUVsQhLCo2Jw5sIVnL9yAwqFQuVr31v1PF5/YYmWOhXWEs6BiIiIiIiIiOjvDpy+jOJS5dd8JRIJ5k6s33PoT0wahbPXwpTGzt0IR1rWQzi3dVC3zUd8++deFBSXCsYXTB2DtW8sUyu3kaEBNn/5FqateA8h1+6o2+JjZT3Mw/s//CUYd2nngJDN36CtvfrDtR1srXDst88wYuEq3L2f+EhcLpfjo5+24ODPH6tdo6m7Hn4PO4JCsD/4IvIKH93zqb5MTYwxYfgAzA4YjlEDfaGv4f21qOW4eOsuRj/9GmYHDMfXby2DtYW5KHlLyyuQXyR8H8XO+j97s1VV1+DFj3/E1sOnRambW1CE5z/6AYdDruC3T179X53WTqFQIOjsNRw7fwPL503GBy8shImx+vvVEREREREREREpY2ZugZO342BoJO51Bz09PSxY9jL09Q3w+duvKD1m96bf8OwrqzW+1sDFvSM27jsJRydx9pOOjriDrRt+FIx39e6FPw+ehszUTPCYx3Fx74S/Dp/F7NED8DAr45F4RXkZfvvuc7z75Tq1azRlcrkc1y+GIGjvDpw5ehDlZcL3bx7H0toGoydOQ0DgHPQe6Me1Bs1cVnqKyriNrT0A4EFmOl55ejYiw26JUjfuXiQWBY7B0ytexfNvfQh9ffX3nHDt2BlhN5XPLykrLUH8vSh4ePVQO78y4beuPfaYwvw8UWtq0qdvvIiSosJHvt7O2RUrXn9f+w3pUFTYbRzZvVUwLpFIMHfRci12pJ7a2loc3rUFJw7uxrJX38HTz78KqZT3TomIiIiIiJoD7szZzF24cAHjxo9H55798dqPu2Bkwk02iIiIqHmSmVngtR934asXZmPc+PE4cfw4/P39dd0WUbNRUVGBKZMn4fKF89g0zwOD3Lm4i4iIiJon/45W2DTPAwu3n8eUyZNw6PARmJioP8yTiBpn2ff7ITMSf7HA4oD+eDagv9KYRCKBkQaHQD47YQCCb8fizJ34R2K5xWU4FRqHgH5dNFZfKpFg4ysz0d5OvH+3fbztNORy5RtgO9tbYfe782Fm0vgFJ/ZWZvj91ZmY9O6fqK17dMjptjOhWD13BOwsxRterWt3kx5g9/kw7Lt4F1n5qjfFV8XE0ADj+npihl8PjPLtDEMD3qYlYbvPh6OyulYwPmuod7N/D/XxcMbRT57B4q/3IDYjV+kxFdU12HI6FFtOhwIAZEYGsDIzgZGBPorLK1FUVqn0s+jf2tla4JcXA+Hv3UHUcxDDltO3Vcbnj/LVUifqaw3vVyIiIiIiIiLSrR1XEwRjfp5t0M66fmsoAno5w2yXPkorH72WIVcosOtaIl4NEGejkJKKGmy6GCcYd7E1w+dz+jaqhr5UgnVPDcLgD4+guKKmUbmEfH3sLsqrlF/7sTQxxI7nh6ONZePv5coM9bFx8RCM+fwESiofPZeQ6CxEpRfAq711o2s1FUkPS7D3RhL23kxCco76mzLpS/QwrGtbBPZzwzhvZ5ga8VocNV0mhvrYtmIYVu+6pfKz/UZCDm4k5AAADKQSWJgYwNzEAJXVdSiqqEZFdd1ja0n09PDCmG54faI39KWau/fcHFXVyrHmcDjO3cvC70v8YWPGgQlETcXGjRuxZMkSuI5+Gl5PfcrNFomIiIh0RKJvAK+n1gDQw5IlSwAAixcv1m1TRI3wzItvwsTEWPS8y59+AsufeUJpTCKRwMjIUPSa/7Vi0ZM4EXIBJ89efCSWk5ePEyEXMWls/QYtq0MqlWLLz1/D2amtaDnf/fw7yOXKn4l1bd8Oh7euh5lp45/Rd7CzxbZfvsGoGQtRW/vo9f+/du7H+6+9CHtb9YckNzXhUTHYvvcwdh06iswHD9XOY2JsjAmjh2HOtIkYN8IPhoaae49T07Rh8048/+aHouXT09PDc0/Nw2fvrNLI5zSpb8jE2bgRGiFaPjsba/zy1UeYMn6UaDkfpyWcAxERERERERFRfW05GCwYG9avJ5za2NUrz5SRg7ByjQlKyioeicnlcmw9dBpvLZundp9/V1xajt/3HhOMuzk54tvVjRtaqa8vxcY1q9BryrMoKilrVC4hn63fjrKKSqUxK3MzHPz5Y7S1b/w9B5mJMbZ+9Rb85r2E4tLyR+KnLt9GxP1EeHs2vT1F1JWQmomdR0Ow8+hZJKZlqZ1HX1+KkQN9MTtgGCYOGwhTGa9Hk/p2HTuLS7fvYvf378Ona8dG53uQk68ybm4qQ1V1Dea+8glOXrzZ6Hr/FnzpFkYueBVBG9bAua2D6PmbK7lcjnVbDyLk2h3s/eEDuDq10XVLRERERERERKQhb7+wCMYamP8x95nnMHeR8mvcEokEhkaa299g3uIVuHjmBC6HPHrvoCAvB5fOnMDwcZM0Vl8qleKLX7fA0clZtJw/rHlXcK1BO2dX/LztEGSmZo2uY2vvgK82bMWiaaOVrjU4uGMTVrz+Pmzs7Btdq6m4HxWBI3u24cSB3Xj4IFPtPMYmJhg6egICAmdjyMhxMOBagxYjJ/uByripuTmy0lPxzLTRyEhNFrW2QqHAH+vWIin+Pr7asE3tz85u3r1waOdmwfj1S2fh4SXOnmsAUFFejruhj7+mX1iQJ1pNTQo+vA8hxw8rjb39xQ8wkdVv77uWoKa6Gu++tETwZxIAjJs6C+6dPLXYVeNUV1XhhzXv4sq5U/jm952wsrHVdUtERERERET0GNx1uxnLyMjAhIkT0blnf7z24y4YmbSeCytERETUMhmZyPDaj7vw1QuzMWHiRMTcuwcnJyddt0XULKxYsQKXL5zHpnkeGORuqet2iIiIiBplkLslNs3zwMLt5/H888/j999/13VLRK1WRm6RRvLmF2tm0576+vTp8Thz50elsdOhcQjo10VjtZ+bNBC9Ool3vSM8IRNn7sQLxr9cMgEOVo1fHPFfA7q6YvbQntgWcueRWHVtHXadC8OKKYNFq6cLGblF2HsxArvOheNeqvoDGKQSCYZ6u2OGnzcmDuwGcxMONqX62XI6VGV8/qjeWupEs3q4t8XZr5fhy13nsPH4DZRVVqs8vryqBuVV9R8yb2lqjKUTBmD55IGwNBV/sV9j1dTWYde5cMG4kYE+Zg/10V5Damot71ciIiIiIiIi0o3knBJcjRe+Tjurf/03z5cZ6mNiLxfsvJqoNL7zaiJeGd8denp6De7z3w6HpqCkUvha1qezesPYQNroOg4WJnh9ojfe2XO70bn+7WFxBXYI/FkBwBuTvNHZUbzn1Do4WOC5UV3xZZDyIaHbriRgzaw+otXThbzSShy6nYK9N5JxOylX7Tx6ekDfDvYI7OOGyb1dYGvGAQnUfMgM9fHd/AEY08MJaw6FIS67WOXxNXVy5JVWIa+0ql759fSAsT3a49WAHvB2aTkD5DXhStxDBHx1EgdWjkJbK65JJNK1CxcuYMmSJXAd/TS8nvpUlN9JiYiIiEh9enp68HrqUwDAkiVL4OHhAX9/fx13RaSetEz1h7WqkptfoJG89fXlB2/g5NmLSmMnz17ApLEjNFb7pSUL0btnd9Hy3YmIQvC5S4Lx7z59B23s6zc4uj4G9fPFE9MnY9Ou/Y/EqqtrsG3vYby89CnR6ulCeuYD7DwQhG37DiMqJk7tPFKpFCOGDMDsaRMxLWA0zM1MReySWrNxI/yw+uXnMKBPL123QhpkbmaKpQvn4pVlz8DO1lrX7ailJZwDEREREREREbVsiWlZuHQ7UjA+b9LIeueSmRhj6qgh2HLolNL41sOn8ebSuaI823Ug+CKKS8sF42vfWApjo8YP7m1ja413nnsSr325vtG5/i07rwCbDyr/swKAd1fMh6e7eMOnO7k64cX5gfjkl61K45sPBGPtm8tEq6cLuQVF2HfyAnYePYsbETFq59HT08OAnl0xK2AYAsf4wc6a+xOTeDKyczH6qVXY88P7GNbfp1G5svNU33M2MjTAc+9/h5MXHz/EWWZsBHsbK5RVVCK/qETlYOC/i0/NxLhFb+Lslm/gYGtVr9e0FtHxKfB/4mUc++0zeHV203U7RERERERERKQBDzLSNJK3ID9PI3nr67UPv8TlkGClsUshJzF83CSN1X5y6Yvw8hFvH+boiDu4clb4Wvxba76FrUMb0er16jcIE2c8gYM7Nz0Sq6muRtDebViw7GXR6unCg8x0HNu/E0F7tiM+JkrtPFKpFP39hmN84ByMmjAVpmbmInZJTUVeTrbKeHV1NZbNmYiM1OTH5jK3sISFlTWKCwtQUlz/2S9nTxzBq4vn4vtNeyGRSOr9uv/qPVD1msh9W3/H/KUvNjivkKN7t6O8rPSxxxUV6HZdWn0UFeTjs9UrlcbGTZ0Fv5HjtNyRbn378WqVn5smMlO8/O6nWuxIPLeuXMCTAX74/cAptGnLmclERERERERNmb6uGyD1vbpqFQyMTLDymy0wMuEmyERERNQyGJnIsPKbLVg5sRdWvfYadmzfruuWiJq8q1ev4s8//8TnEztgkDsXPhIREVHLMMjdEu+OccZbf/yBJUuWYMCAAbpuiYhaEE9ne3RxdkBM2qMDnS9FJmmsrpGBPl6Z7idqzj+DbwnGhvfsiHF9PUWtBwAvBfphx7kwyOWKR2KHrkRhxZTBotfUtJKKKhy5Go1d58JwKSpZ6bnVV+/OTpjp3xPThnSHg5WZiF1SaxCWkInI5AeC8T4e7dHNVbxFT7omMzLEBwvG4IWpg/FX8C0cvhqNiMTGDQIa09sD0/16YHy/LjA3MRKpU/EdvxmD3OIywXhA/y6wsWjazwG0tvcrEREREREREWnfjqsJUAhcrjUz1kdAr4Zt1j9nQAfsvJqoNJaaV4pLsdnw83RsaJuPOHg7RTDWt4MdxvRo3+ga//XMUA/8fOoeMguFhzOoY8eVBNTUKd+M3MPRAgv9OotaD/jPufx0KhplVbWPxILupGLNrD6i19S0ypo6BN9Nx94byQiJyhT8M60Pz7aWCOzrhsC+bnCx5f0Hat4CfJwxzrs9joalYd/NJJyLzkJFTZ3a+VztzPDEoI6Y2MsFHdtYiNip7pka6WNgZwd4OVmjSzsreDhawMrUCBYmBpAZ6qOksgYFZVXIK6lCaEoersc/xJW4bBSUVT82d1JOCaZ/dxpHVo2BrZmxFs6GiJSpqanBsuUrYOvRB14LPxFleBcRERERNZ6enh68Fn6C0uQILFu+AuF3QmFgYKDrtojo/+vauSO6eXZC9P34R2LnLt/QWF0jI0O8/sISUXP+tnW3YGyU/yBMGD1c1HoAsGrFYmzZc1DpUNJ9QSfw8tKnRK+paSWlZThwNBjb9h3G+Ss36j1wVZm+vbwxd9pEzJwyHm3s7UTsklozN2cnLJwTiMCJY9G1c0ddt0MaNGbYEMyaOgFTxo2EpUXzHLTSEs6BiIiIiIiIiFqHLYeCoRBYcGBuaoIpIwc1KN+TU0ZhyyHlQ46TMx7g/I1wDOvv09A2H7Hn5HnB2ACfrhg/tH+ja/zX0jkT8d2mfcjIzhUtJwBsPhiMmtpHn/sHgC4dnLF4ZoCo9QBg6dxJ+G7TPpSWVzwSO3D6Eta+uUz0mppWWVWNY+evY+fRswi+dEvwz7Q+unZ0xeyAYZg1fhhcnbjPR2unry9Fvx5d4NOtE7w6uaJbJzfY21jCwswUFqYyVFRVo6CoBPlFxbgbm4QroVG4eOsukjOE95D5r/LKKsx66SMEbViDft5d1O6xuER4zx0A2HfyApLSlfdjZGiAmeOGYsKwARjarycszU3/F6urq0NscgaOnruG3cfPISouWWWd5IwHmPvKxwj+40tIpdIGn4euGRkaYJCvF7w9O8Krsxu6dnCGrZUlLMxlMJfJUFpegfyiEuQXFiPsXjwu34nChZsReJCT/9jcuQVFmPDsapzZtBYdXdpp4WyIiIiIiIiIiBqvg0dXdPTshoT70Y/Ebl4Wvj7fWIZGRlj84uui5ty7+TfB2MChIzF0zARR6wHA0y+8isO7tyh9Hj/48H4sWPay6DU1ray0BKeDDuDInm24deVCo9YadO/VFxOmz8G4KTNh68Br8S1dSXGRyvh3H69GeorymSZ2Do6YMGMuho6ZAG/ffjA0+r998qurqhARegPng48iaM925OVkq6xzPvgovv/0Hax8d02Dz8GjW3e0c3ZFZpry/dASY2Nw5dwpDBo2usG5/62urg7bf/+5XsdWVT56v6+p+er915V+byysrPHGx2t10JHunAo6gK0bflR5zIo33oNjO/H21VNGZmqGPgP94OHljU5dvNDBowssraxhZmEJE5kpykqKUViQh4K8XNwNvYnQ65dx68oFFBU8/p5IalICFk8fi81HzsHalmvJiIiIiIiImip9XTdA6gkJCcGunTuxYs0GmFpY6bodIiIiIlGZWlhh3iuf4Oe3l+LZJUswfLj4mwYStRR1dXVYvmwpvJ0sMK+3g67bISIiIhLVE73bYPudPCxfthQ3b4c2y0XrRNR0+Xu7Iybt4SNfT8jKQ3lVNWRGhqLXnNC/K6zNZaLlq62rw8HLkYLxJRPE22zp7zo72cG3kxNuxaY/EguNz0RBSbmo56kptXV1OHMnHrvOh+PEjfuoqK5RO1dnJzvM8OuBGf7e6NDWVsQuxePuaA1jw+Z7e9hCZvT4g1qALadvq4w/OdJXS51ol62FKUb4dEJ1TR3yisuRkat64Ykql6OSYaj/n98bpw3uDgP9pvk75JbToSrj85vB97q1vl+JiIiIiIiISDvkcgV2X1O++QgATOzlAlkDr3kO6OQAF1szpOaVKo3vuJIAP0/HBuX8t/LqWlyLf/T+w3/N6t+hUfn/TSqRILCfG9YFP7opVGPsu5ksGFvo5wF9qUTUegBgbWqEUd2dcOj2o5u5ZBdVICq9AF7trUWvKzaFQoErcQ+x90YSgu6korhC/fsPTtYyTO3tiun93JvsuTtZm6JTGwtdt6E2G7PWcf+hKZJI9NC/oz2KKqpRWlmLi/cfP8hBSGpeKY6FpaFOrsCcgR3Rzrrp36tUxdbMCDP6uWNUdycM6GT/v/seylibGsHa1AgdHIC+He2xdEQXVNbUYdfVBPwaEoPEhyUqayU8LMHyP69gx4rhkEj0xD4VIqqHdevWIeZeNAZ/cgJ6EvF/xyIiIiIi9elJJOj61BpcfmccfvrpJ7z88su6bomI/mb44AGIvh//yNfjk1JQXl4BmcxE9JpTxo2CjbWVaPlqa2ux98gJwfjyZ54UrdbfeXZyRx+f7rgRGvFI7FZYJPILCkU9T02pra1F8LlL2Lb3MIKCz6KislLtXB4d3TFn2gTMmTYRndxdRexSPB3cXGBk1HyvaVtYmOm6BZ1KTsvAwWOnUVFZhQWzpsKjo7uuWyINuXT9NvT1paiqqsK86ZNgKmt+9yxawjkQERERERERUcsnl8ux7fAZwfjUUUMgMzFuUM7Bvt3h5uSI5Azlz7RuPngKw/r7NCjnv5VXVOLybeG9guZNHNmo/P8mlUoxO2A4vvlzj6h5dx09JxhbPHMC9DWwz4eNpTnG+fXF3pMXHok9yMlHxP1EeHuKu15DExQKBS7euoudR0Nw8PRlFJWUqZ2rvaM9Zozzx+yA4U323Ns72sPDTbODWDXJ1spS1y3Um7GRISaPHISJwwZg5EBfWKm4N2NgoA8LMxlcndqgV7fOWDB1DBQKBU5evInvNu3DxVt3VdYqq6jEvFc+xeVdP6CNrXprXSofs9dXUrryz+IJwwbgi9eWwL19W6VxqVSKrh1d0LWjC155egY2HQjG+z/8hbzCYsFa18LuYe3vu/HGs3PrfwI6ZGEmw/Sx/gjw749h/Xuq/HlnZWEGKwszdHBuiz49PLF41gTU1tZh/6mL+O6vfQiPSVBZKye/EHNf+QTntnzT4J+rRERERERERES60n/IMCTcf3QfntTEeFSUl8NEA89Fjhg/BZbWNqLlq62txcnD+wTjcxctF63W37l38oSXTx/cDb3xSCwq7BaKCvJFPU9Nqa2txZWzwQjasx3ngoNQWVGhdi63Th4ICJyDgMDZcHHvJGKX4mnv6g7DZrzWwMyiaV6Lr65SvUYlPeXRvdGkUinmL3sJS19ZDVMzc6WvMzQyQp+Bfugz0A/LXn0b679Zgy2/fo+6ujrBWpt+/hZ+o8ajz0C/hp0EgEmznsT6rz8VjH/y+gvYe/YWZKaNW/Pxx49rER8TVa9ja2qqG1VL066cO4XDu7Yoja18dw1sHdpouSPdiY2OxHsvLVF5TO+Bfnjy2Rc1Ut/a1h4TZ8yF36jx6D1gCAwMhecHWVrbwNLaBq4dOsOn70DMX/oiqiorcWjXZmz59XukJD66DvHvUhLi8Nbyhfh5xxFIuPcLERERERFRk9R8p2+2YjU1NVix4nl07T0Q/pObx0OaRERERA3lP3kuQvb9heXLVyAiIhwGBga6bomoSVq/fj3C70biyGIvSDkUhYiIiFoYqUQPawJcMOm3CKxfvx7Ll2vmQV8iap0crZU/lCyXKxCbngufju1ErzlrqLeo+a7fS0VRmfKHsy1NjTHSR3MP6g/ycsOt2PRHvl4nl+NWbDpG9/bQWO3GCo3LwK7zYdh/MRK5xepvUORobY7AId0xw98bvTo5idihZhz66Gldt0CPUVFVg70XhDcnMjU2RKBfDy12pHlyuRwHr0Th230XEZms/tDlvyurrEbQ9XsIun4PH209jRenDsYz4/pCXyr+5m3qysgtQkiY8IP4Lg5WGNazoxY7arjW+H4lIiIiIiIiIu06dy8LmYXlgvHZ/Ru+cbyenh5m9XfH2mPKr2scC0tDcUU1LEyEN2B4nJsJOaiulSuNGepLMLm3i9q5hczs5451wY9uCqWutLxS3M8qUhqT6Olhsq/45/Bfgzo74NDtFKWxm4k58Gqv3qbt2nA/qwh7byRh/80kpOcLv3cfx9rUEBN7uSCwjxsGdnaAnl7Tfi5w3VODdN0CNUMxmYX4MTgKB2+loFauaHQ+hQIIS81HWGo+vj0RiZn93fHK+B5ob2MqQrfa09vdDk8O6YRJvVxg2IihNMYGUiz098ATgzvhs8Ph+Ol0NBQq/pjP3cvCxnP38eyILmrXJCL1ZGVl4d333ofLyIWwdOO9NSIiIqKmyNLdGy6jFuKdd9/D7Nmz0bat8uF+RKR9bds4KP26XC5HTHwifL29RK85b/okUfNduRmKwiLlQ0CtLC0wZthgUev9nd+AvrgRGvHI1+vq6nDjTgTGjfDXWO3GuhV2F9v2HsbuQ8eQk5evdp62bewxa0oA5kybiN49u4vYoWac3P2nrlugRgqPuofwqHtY+9NGTBo7Au+/9gK6d2m6a29IPeUVFTh2+jyOnT6Pdz//Fs899QReW7EYMpmJrlurt5ZwDkRERERERETU8p2+GoqM7FzB+BOTRzU4p56eHuZNGoE1v25XGj8ccgVFJWWwNFf/+dSrYdGorqlVGjM00Efg2IYPVH2cuRNH4Js/94iWLzUzG/cSlD/zL5FIMG3MENFq/duQPj2w9+QFpbHr4ffg7dnwdSbaci8hFTuPhmDXsbNIy8pRO4+NpTmmjhqCWQHDMKR39ya/3mDjp6t03UKL59zWAZ++sgjzp4yGrZWF2nn09PQwzr8fxvn3w+7j5/Dixz+ipEx4YHlWTh5e+ngddn73rlr1KqsaPnj5ladn4uOX67+HlkQiwdPTx2Fw7+6YtPRtpD8Q/rv35cZdeHLKaDi1sWtwX9rStaMLfnjnecyeMBxmjbhmr68vxazxwzBr/DD8uOUA3vv+T8GfTQAQFZeMD9ZtxpevPat2TSIiIiIiIiIibbJ3VD5bQC6XIykuBt16+opec+IMcWdKh924gpKiQqUxc0srDB4+RtR6f9dnkB/uht545Ot1dXWICL0Bv5HjNFa7sSLv3ELQnm04fnAPCvLUvxZv36Ytxk2diYDAOfDy6S1ih5qxcd9JXbfQIlVVVjXoeEMjI3z56xaMCJhS79eYmpnjlfc+Q88+A/DGsvmorlJeUy6X47O3XsaekJuQSCQN6mvG/EX4c91awdzpKUn45I0X8emPv6t93+nOjSv49etP6n18TXXD7xFoS3lZGT5atUJprPdAPwQ+0XpmfeQ9zMYL86ehrLRE8BgrG1usWfdHg9+Xj9Ozd39Mf3IRxkwKhIGh+vsBGhkbY9bCZxH4xDP48bP38NdP30ChYhOmK+dOY/vGn/Dksy+oXZOIiIiIiIg0R1/XDVDDBQcHIybmHj7bdaHJP/RMREREpC6JRIIFr3+O1XOG4tSpUwgICNB1S0RNjkKhwLdfr8W0Hrbo1d5c1+0QERERaYRve3NM62GH7775Gs899xyviRKRaOwshTc6yswtgk9H5QsoGqOvh7Oo+c5HJArGhvfsCEMDzd0K7NO5vWDsbvIDjO7dtDaIzyksxaZTt7DrXDjiM/PUzmMhM8akAV0xc6g3/Lq7i/6wL7Vuh65Gobi8UjA+bXB3mJsYabEjzYrLyMXS7/biTnymxmpk5BbhjY3HsOdCBNa/PB0d2tpqrFZDbA+5A7mKYdNPjvRt8r/3trb3KxERERERERFp346rCYIxZ1tTDOysfOjy48wc4I6vj9+Fsv0RKmrqcOBmMhb6q3+NOzxVeAiwV3trWMnEv2bSpZ0V7MyNkVsifL2mIS7ezxaMebvYwMFSc0M3fd2ENzGPTC/QWF11lVbWYOvleOy7kYyINPUHQJsYSDG6hxMC+7phpFc7GOpLReySqOmoqqnDmsNhWB8So/RzWAzVtXJsu5yAw7dT8fmcvpjRz10zhTTgnam9RM2nL5Xg3Wm9MMjDAc9suIjKmjrBY78MisC0vm6wNzcWtQciUu2PP/5Ada0cnjNf13UrRERERKSC58w3kHlxD/7880+sXr1a1+0Q0f9nb2stGEvPfABfby/Ra/b37SlqvpCL1wRjI/0HwbARm0c/Tj9fb8FYeFQMxo3w11htdTzMzcPGrbuxbe9hxCUmq53H0sIcU8ePxtzAiRg2uD/XA1C9WVlawKOj8uvNNTU1KCgqRnFJKeRy+WNzyeVyHDp+GsfPnMcHr72IV557hu/FJsS1vRMKi5QPDygtK0NhUQnKK4SHUf9dfkERPv32Z+w6dBR/fv85+vf2EbFTYS3hHIiIiIiIiIiIHmfLwWDBmGu7NhjSu7taeedNGonP1u9QOpCxorIKe46fw+JZE9TKDQB3ouMFY96eHWBtIf6+st06ucLexgo5+YWi5Dt7PVww1qtrJzja2YhSR5k+PTwFYxExwvsw6UpJWTn+2n8SO4+eRdg94e/945gYGyHAvx9mBQzDmCF9YGhgIGKX1NwtmCr+EPZZ44eht5cHpq14DwmpwvsCHTl7Facu38bowQ0fTq5q8K0yL8yfho9fVm/gsYdbewT/8SWGzH0R+QLXzyurqvH5+h348b2mO2x35VMzRM/5wvxpGOzrhWkr3kNuQbHgcb/uOIynpo1Ft06uovdARERERERERCQ2a1vhvWuyM9PRraev6DW9e/cXNd/1i2cFYwOHjoSBBtca9PDtJxi7HxkBv5HjNFZbHXk5D7Fvy+84sncbUhLi1M5jbmGJkQFTETB9DvoNGcbnuwkN3Rjnqw3bMHzcJLVKjQyYgq82bMNLC4WvA8fdi8SJg3sQEDi7QbnbtHXCrIXPYuuGHwWPCdqzDVAo8NH3v0Ffv2GzTa6dP4OXnpqJmurqBr2uqfphzbvITEt55OsGhoZ476t1TX5ugFjKy8rw/PxpyEpPFTxGT08Pa376E23bu4he/6V3PhE1n76+Pla+uwZ9BvnjlWdmo6pSeK++n7/8COOnzYatvXp7HBIREREREZHmaG4iK2nM7t270b6DJzp4ibvhMhEREVFT07G7L5zcPbB7924EBATouh2iJicsLAzxiUn4cH5XXbdCREREpFHTe9rhwNYYhIeHw8fHR9ftELUqRz5+GkO6N71hlSnZBQhLyERcRi5SsguQU1SKgtIKVFbXorqmFnXyxz+wXFwu/NBjdmGpmO0CAJztrWBjIRM1550E4Y1Lurho9oFNO0tTwVhiZp5Ga6vjVGgcPt0eotZrjQz0Mdq3M2YO9cbYPp4wMuAtVtKMradDVcafHCX+wi1d2XfxLl786SDKq2pUHufX3R3+3u4Y2NUVTnaWsDaXQWZkgILSChSUVCA6NRtXopJx8lYs0nIKBfPcik3H0Fd+we5352NgN91u8qNQKLAt5I5gXCLRw7wRTf9ZgNb0fiUiIiIiIiIi7csvrcKJiHTB+Mx+7mpvUuFmZ47+He1xLT5HaXz71UQs9PdQKzcA3M8qFIz1aC88KLqxvJyscD7mgSi5wlOEr/N3aWspSg0hdubGgrHEh8o3QNel8NR8vL9P9bUyIVKJHvw8HRHY1w0TfJxhZswBCdSyZRWWY+66s7iXWajyOGdbU4zu7oSBnR3Qpa0VrM2MYCUzRHlVLQrKq5CRX47r8Q9x8f4DXIl7KJinpLIGK/66gvDUfHw8o+HDHlqSkV5OWLdwEJb8flFw76+SyhpsPBuDtyb7aLU3otZux67dsO81GgZmVrpuhYiIiIhUMDCzgn2vUdixczdWr16t63aIGuTU3k0YOkh4Y3xdSUpNR2hEFGITkpCUkoaHufkoKCxCRWUlqqqrUVcnf2yO4hLha8bZOblitgsAcG3fDrY24l7nD42IFIx18+gkaq1/c7C1FYzFJz66ibiunThzAR98+YNarzUyMsS4Ef6YGzgJE0YNg5GR5gZRUMs1a0oAZk1RveeJQqFAakYmbt65ixuh4dh18CiyspXfkwSA6uoarP70a9y5G43NP30FqVQqdtukhm2/fvPYY6qrqxEZE4ebdyJw9vJ1HDkZgpoa4bUR8YkpGBG4ANt+/RpTx48Ws12lWsI5EBERERERERGpkldYjKCz1wTjcyeOUHu9gXv7thjUqxsuh0YpjW8+eAqLZ01QKzcA3EsQvgbfs0tHtfM+Tg8Pd4RcE97noiHuRAsPNu7aUfzBm3/nYGMlGItPzdBobXXciY7Hm2t/U+u1UqkEw/r5YFbAMEwZOQjmpuLuW0X0OB1d2mH/ug8xYsGryCssFjzuiw07MHpww5/XN2jAcGevzm746KWnGlzj71yd2uDrt57D029+KXjMzqMh+GTlM7A0F95brSXy9fLAru/ew4RnV6OySvnw7Lo6Odb+vht/fPaalrsjIiIiIiIiIk35fX8w+g4equs2HpGekoToiDtIjo9FRkoS8nIforiwAJWVFaiprkJdXd1jc5QWC1/Pys3JFrNdAEA7Z1dY2Qg/n6+OqPDbgrGOnt1ErfVvNnb2grHUxHiN1lbHpTMnsO6LD9R6raGREfxGjkPA9LkYOjoAhkZG4jZHzZp+A2ZRzFywGMPHTWpUveHjJmHG/EXYu+V3wWN2/vELAgJnNzj3slXv4FTQAWRnCu/pFrR3OxLjYvD6x2vh23/wY3OWFBdh/defYvvvP6NWxXPoyhgZmzToeG0Jv3kNO//4RWls0Yuvw71zFy13pBs11dV45ZlZiAoT/lkEAC+98wmGjBirpa7E4TdyHD5d9ydeWzIPCoFNmEpLirF940944a0PtdwdERERERERPQ4nhzYzVVVVOHjoEMbMe07th/uJiIiImgs9PT0MGDsNB3euR3V1NQwNudEd0d/t2bMH1qZGGOxuoetWiIiIiDRqSAdLWMkMsWfPHvj4+Oi6HSLSAYVCgXPhCTh4OQrBt2PxoECzw3fLKpVvENEY3VwdRM8ZnSK8kMOzvfACBjHYmAtv2JOZJ7z4pLmQSPQwuJsbZg71xuSBXrA0FR4GTSSGxKw8XIkW3kTNs709+nfR7CZk2rL3YgSWfbcfdXLhwTlTB3lh1axh8HJtozTuYGUGByszeDrbY9rg7vhsUR32X4rE5zvPIulBvtLXlFZWY/YnW7H3vfnop8M/ywt3E5GSXSAYH+HTCU52mh1w31it6f1KRERERERERLqx90YSqmuFrx/N6t+hUfln9e+Aa/HKB6GGpeQhJrMQXdpZqZU7JbdUMNa9vbhDm/+uh7MNzsc8ECVXdGahYMyjrWavXVmbCj8nmlVYrtHa2tLLzRbT+7phSm9XOFg0zY1iiMT2oLAcgd+dRuJD4fu87vbmeH2iN6b0doFUInkkbikzhKXMEG525hjs0QavBPRAVHoBvjl+F0F30gTzbgiJgVRPDx9M9xXlXJqrSb4uWJnRHd8cjxQ8ZtPFOKya4A0D6aN//kQkvtjYWETdjUDvlS/puhUiIiIiqgfH/pMQ+t1ixMXFoXPnzrpuh6jZUSgUOHPhCvYeOYHjZ84jK1v5NXqxlJaJfz3Zq4uH6Dnv3osVjHX10NwAZgCwUTG8OCNLnPsNuiSRSOA/sC/mTpuIwIljYWlhruuWqBXQ09ODa3snuLZ3woxJ47Dm7Vdx+GQI3vnsG8QnCj97vefwcUgkEmz5ea0Wu6XGMDQ0hK+3F3y9vbB04Vxk5+Ti1792YO3PG1ElMLS4pqYGTyx7Fbs3fo8Jo4drueNHtYRzICIiIiIiIqLWa+fREFTX1ArG500a2aj8T0wahcuhUUpjt6NiER2fgm6dXNXKnZwhfA3e27Nx6yRU6dmlI0Ku3RElV2RskmCsS0fN7jNhYyl8vT8zO1ejtbWlT3cPzA4Yjunj/NHGVnNrUIjqo5OrEzZ/+SYmPLta8JirYdG4cy8evbp2alBuwwYMtf7+7RUwNDBoUH5lZo0fhs0Hg3H2WpjSeHllFQ6euoSFgc1rkLAYBvh0wzdvLcfyD74TPGZf8AV8tmoxP5uIiIiIiIiISFQKhQLXLpzByUP7cPH0ceRkZ2m0XnmZ8L5A6urUxUv0nLHRwvtCdPToKnq9v7OythGMZWela7S2NkgkEvQe6I8J0+dg9KRAmFs07X3ASXcMDOo3L9XCyhqvfvCFKDVXffglTh7eh5KiQqXxsJtXkZacAGe3hq05srC0wic/bMRzcyaitlb4Pmt0eCiemjwCvgOGYNjYCeg7aCjs2jjCxtYeFeVlyMvJRkJsDM6dDMK5k0EoLlS+z353nz6IDLslWMfIuOnN/Kiprsb7ryyFXMncBPfOnljy0hs66Er76urq8Obyhbhy7rTK455a8QqeeX6VlroS15hJgYhb+RbWf7NG8JjdmzZg2ap3YCDC/SkiIiIiIiIST/2fOqQm4fTp0yguKsKAsdN03QoRERGRVgwcOw37fv0Cp0+fRkBAgK7bIWoyFAoF9uzaiXGelhyCQkRERC2egVSCcZ6W2LNrJz755BPo6enpuiUi0pK6Ojl2nw/HV3vOI+lBvtbqVlYLPxisLmszmaj5amrrkJUvPLz06bW78fTa3aLWrK+8kuY7HNm7Q1vM9PfGdL8eaGtjoet2qBXZcjoUCoVCMP7kqJYxMPjm/TQs+24/6pQsMAAAmZEBvnp2IuaN6NWgvPpSKWYN7YlxfT3x4rpDOHRV+UZ3JRVVWPjlLlz5fgWszcX9XK6vzadCVcbnN4PvdWt5vxIRERERERGR7uy8ligY69fRHu4OjRugO6W3K97ecwsV1XVK49uvJOCjGb3Vyp1dVCkYa29rqlbO+nCyEe96V1qe8EZSHx24g48OiDOUoaHyS6t0UlcMHR3MMb2fOwL7uDX6/UvU3NTUyfHEz+eQ+FD43uaU3q745on+MDNu2IY0Xu2t8fsSf2y7HI+3d99CRY3yz/VfztxDT1cbTOvj1qD8Lc0LY72w9XI8HhYr/1lVUFaN8/eyMKq7k5Y7I2qd9uzZA0MTU9j35BBzIiIioubAwWcEDIxNsWfPHqxeLTx0kIj+qa6uDtv2HcFn3/2ChORUrdWtrBL/erKNtbgb7tfU1CDzwUPB+LylKzFv6UpRa9ZXbr7yzdGbA5/uXTE3cBJmT52Ado4Oum6HWjl9fX0EThiD8SP88e7n3+KH3zYLHrvr4FH4DeiDZxfM0WKHJJY29nZ4/7UXMHPKeDz1/OsIi7yn9Liamho889JbuBNyuMl9RrWEcyAiIiIiIiKi1mPLIeFBkAN9uqGjS7tG5Q8c64dVX/yK8krl9xs2HTiJL157Vq3cD3KEr8E7t9Pc9Rbntvai5UrJzBaMvfPtH3jn2z9Eq9UQeYXFOqkrhs6uTpgdMByzAoY1+v1LJLZh/X0QMLQ/jp2/LnjM3hPn0atrpwblNTKq31Brn66dMLCXeMPtn5s7GWevhQnGj1+4gYWBY0Wr15wsmDoav+w4jLv3la/rq62tw6HTl/Hs7Ila7oyIiIiIiIiIWqK6ujoE7d2ODd+sQVqy8D5DYqsSuPbfGJbWNqLmq6mpQc6DTMH4qiXzgCWilqy3gvw83RQWQZcePpgwfQ7GT5sNB0dei6fHMzQ2rtdxU+csgMzUTJSaMlMzTJ2zAFvW/yB4zPngY3jy2RcanLu/33Cs/vwHfLRq+WOPDb12CaHXLjW4BgC4duyMN9d8iycD/ASPMTVtevtvbfj2MyTGxjzydT09Pbz71U8wMKzffY3mTKFQ4MNXnsOpI/tVHjdzwWK88t5nWupKM5554TXs2/oHch8+UBovKsjHtfOn4TdqvJY7IyIiIiIiIlUkum6AGiYoKAhO7p3h3KmbrlshIiIi0grnzl5wcu+MI0eO6LoVoiYlNjYW8YlJCOgm7gM2RERERE1VQDdbxCUkIjY2VtetEJGWxGfkYtzqjVj+4wEkPcjXau3aOuVDOxvDwtRI1HxZ+SVQKBSi5hRLZVWNrltQW0l5FYrKKlFc1nwHPFPzU1cnx86zYYJxQ30p5gzz0Vo/mlJeVY3nvt+POrlcaVwqkWDT63Mwb0QvtWtYyIzx52uzMG1Id8FjHhSU4LXfjqpdozEKSspx9LryIQUAYG9pivF9u2ixo4ZrLe9XIiIiIiIiItKd8NQ8RKULDxyY2d+90TXMjA0Q0NNZML73RhJq6pRfx3qcwnLh68vmxgZq5awPsXLXyeV4WFwpSi6xVdaIf/9GW8qqalFUXo2iimpdt0KkdWuPRiBSxef69L5u2LBoCMwa8Tn2xOBO2LB4CCR6eoLHvLXrJh4WVahdoyWQGerjpbHC91AA4EyU8CZ9RCSuQ0eCYNdzJKSGJrpuhYiIiIjqQWpoArueI3DwMNc6E9VXbEIShk6Zh8Uvv4WE5FSt1q6pqRU9p6W5uBt/Z2Y/bLLrASo0MHBCW0pKy1BYXIyikhJdt0L0PyYmxlj74Vt4/zXVAxDe+OgrpKbzGm1z1s2jE07t3YRePYT3BywoLMKKNz7QXlMN1BLOgYiIiIiIiIhatjvRcbh7X3hI87xJIxtdw9xUhkkjBgnGdx49q/a9iIJi4evXFqYytXLWh7lIuevq6pCdJ/xcsC5VVDXfZ/VLyytRWFKKopJSXbdCpNT7LyxQGQ++dKvBOa0t6jeo+unAsQ3Orcp4/35wtBfey/vKnShR6zUnenp6eG/5fJXHqPO9JiIiIiIiIiL6t+SEWCyYOAzvvrgYacnC1/w1obZW/L3zzc0tRM2X8yCzya41qKpsvnt2lJUUo6SoCKXFRbpuhZoJC0vreh03/clnRK07Y/4ilfHb1y41Kve7X62DRCJRO4cqTi5u+G3PcRgZG6s8ztahjUbqqys2OhK///iV0ti0eU+jz0A/LXekG5+vXomDOzepPGbizCfwzpfrtNSR5pjIZFj80usqj7l05qSWuiEiIiIiIqL60swVDdKYezExcO3iDT0Vm0UTERERtSR6enpw8eyBmPv3dd0KUZMSExMDAOjuaKrjToiIiIi0o3vb//zec5//NiBqFS5FJmHUGxtwKzZd162IxtzESNR8RWVNdxFCpQaGWWhL0oN8rN1zHgNe/BFDX/0FPx68hIxcLpYgzQoOjcWDAuEN1Mb37QI7y+Z/DejXoGtIyMoTjL8/fxRG+XZudB09PT38/MI09HB3FDxm38W7iEx+0OhaDbXnQgSqVHxGzh7mAwN9qRY7arjW8n4lIiIiIiIiIt3ZcSVBMGZsIMUUX1dR6swe0EEwlldaheAI9e5RVNbUCcbMjA3UylkfYuUuraxFnbxpbtCk6s+2qXtQVIH1ITEY+8UJDPrgMNYejUDiw2Jdt0WkcRn5ZVgXHC0Y93a2wbdPDhCl1pge7fHW5J6C8YKyavx0WriX1mKSr4vK+M3EHC11QtS6KRQKxNy7B3O37rpuhYiIiIgawMKtO9czENXT+Ss3MGTiHNwIjdB1K6IxNxf32ciCwqZ7jbiqqkrXLagtITkVn333K3oOnYh+YwLxzS9/ID1T+88MEynz9srlWDg7UDBeVl6OH35TvZE9NX2WFuY4un0j7G2FBzsfPXUW4VExWuyqYVrCORARERERERFRy7X5YLBgzNjIEIFjxBmM+cTkkYKx3IIiHDt/Xa28FZXC1+DNzWRq5awPC5Fyl5RVoK5OLkousVVWVeu6BbVl5eRh3daD8Jv3MnwmL8GaX7chPiVD120R/U/3zu7wcGsvGL+XkIqikrIG5bSxNK/XcUP69GhQ3seRSCQY1KubYDyvsBgpGdmi1mxORg/uDXNTE8H4jYgYKBRNc90ZERERERERETUPNy+fxxPj/XA39IauWxGNqbmFqPmKiwpFzSemqspKXbegtrTkRGz49jNM9fPBrFH98dfP3+BBZsuZgUHis7IWfpb6v2zt28C9cxdR67p37gIbOwfB+L2IO43KP3PBEvyy84jKGuro2WcANh05C0cnZ5Q85nPMzqGNqLUbo66uDh+sXIramppHYrb2bfDKe2t00JX2fffx29jxxy8qjxk1cRo+/v436OnpaakrzRo9SXh9DwDcuXlVS50QERERERFRfUl03QA1TFxsHBydhYcAEBEREbVEji4dEBsbp+s2iJqUuLg4mBobwN5McwO7iIiIiJoSBzMDyIz0ERfHfxsQtXR34jMw59NtKCprvg/ZK6MvFfe2XGV1raj5xNRS9s6ISMzCe5uC0ePZbzDxnT/wV/AtFJSU67otaoG2ng5VGX9ylK+WOtGcmto6bDwmvLmcaxtrLJs4ULR6xoYG+GDBGJXH/HpE+w+2b3nM93p+M/het4b3KxERERERERHpTmVNHQ7cShGMj/VuD0uZoSi1/Dwd0dZKeLPo7VcT1Mpbo2LQgMxQX62c9SEzEid3VU2dKHlIWMLDEnx19C4GfnAEYz8/jl/P3EN2UYWu2yLSiN/P3UetXPjm4bvTesHIQCpavWUju8DZxlQwvu1yAkorH90MqTVpY2kCr/bWgvG4B8UclkCkBXl5eSgpLoJpG3ddt0JEREREDWDaxh3FhQXIy8vTdStETdrt8EhMXfAcCouKdd2KqPSl4l7jr6oSHr6say3l+lBY5D28+fFX6Nh3BEZNX4CNW3cjv6BQ121RK/fZO6tgZSk8gOXPHftQWtaw4cXU9NjZWuPjN19WecyPv23WTjNqagnnQEREREREREQtT2VVNfYcPy8YnzhsAKwszESpNby/D9o52ArGNx8MVitvTa3w8/oyY2O1ctaHzESc3JXV1aLkIWFxKRn49Jdt6Dl5CfzmvYQftxxAVk6+rtsiwqjBvQVjCoUCMYmpDcpnZ2P52GOszM3g6e7coLz10beH6kHZCWmZotdsLgwM9DG0X0/BeF5hMR7kFmixIyIiIiIiIiJqSaLCbuP5J6ehpKhQ162ISqov8lqDypY1m6Epirkbhm8+fAtjfTvhmWmjsXfzRhQV8Fo8/ZO1nf1jj+nh21cjtVXlzUpPRU0j79kNHDoKBy+GYebCJdBv5GeYsYkJVrzxPv44eBoOju0AAPl5uSpf09ZJ/Gv/6tq64QdEht1SGnv947WwsBLeo6el+PXrT/HHurUqj/EfNR5f/LoFUql4+0Tpmn2btvD08haMJ8XFtJg1dkRERERERC2F5nZ2J9GVl5cjMzMDjq6ddN0KERERkVa1demEzIx0VFRUwMREeBgSUWsSHx8Pd1sT6Onp6boVIiIiIq3Q09ODu60M8fHxum6FiDSopKIKT6/djbLKxz/Ua2dhigFdXeDdoS3cHG3Q3s4S9pamsDA1hpmJIQykUuhLJYL/btoecgcrfjwg9iloTU0dhyM3xJRBXpBI9LD7XDgu3E1CnVx4OPa/KRQKXI5KxuWoZLzx21GM7NUZM/x7YHzfLjAxMtBg19QaPCwsRfDtWMF4e3tLjPDpqMWONOPMnXhk5ZcIxl+YOhgG+uI+VD/CpxN8OzkhND5DafzQlSh8v3wKpFKJqHWFhCVkIjL5gWC8fxcXeLR//IIbXWot71ciIiIiIiIi0p1jYWkoLBe+RzB7gLtotSQSPczo544fg6OVxs9GZyG7qAJtLBv2zKKBVILqWuXXoMuraxvcZ32VV4mTu6au/tfPCejbwQ5/LPHD3hvJOB2VIfi9FxKWmo+w1Hx8uP8OBnu0QWBfN0zs5QwLE0MNdUykPQqFAjuvJQrGe7nZwr+Lo6g1DfWlWD66K97apXzTo5LKGpyOzMDUPm6i1m1uervZIipd+UCEypo6ZBdVwNFKpuWuiFqX/z4DZ+oo3u+3RERERKR5sv//+1t8fDxsbYUHsRK1ZiWlZZi3dCXKyssfe6y9rQ0G9fOFT/eu6ODqAhentrC3s4GlhTnMTU1hYKAPfX19wfUAm3cdwOKVq8U+Ba2pqdXcPYOWaPqksZBIJdi+9zDOXr6Ougasp1AoFLhw9SYuXL2Jl9/5BGOG+WHOtAmYNGYETEQaRk1UX3a21lgyfza+Wveb0nhJaRkuXL2JgFHDtNsYie6pudPx0dfrkPngodL48TPntdxRw7WEcyAiIiIiIiKiluVwyBUUFJcKxudNHilaLYlEgrkTR+DrP/YojZ+6chtZOfloa2/ToLwG+lJU1yi/R1CuwWHL5RXi5K6t5X5HDTHApyu2f/02dh49ixMXbwh+74WERsUhNCoOq7/5Hf59vTFr/DBMHTUYluamGuqYSFi/Hl3wMw4JxpMzHqB/z671zmdtYQ4zmQlKyysEj+nk2k4j+257uKse+pz+IEf0ms1J3x5dEHT2mmA8JeNBg3/+ERERERERERGVlZZg1ZJ5qCgve+yx1rb28O0/CF16+KC9awe0be8MGzt7mJtbQmZmDn0DA5VrDQ7t3Ix3X1oi9iloTW1tja5baFZGT5oOiVSKoD3bcOPSuQavNbh15QJuXbmAz95eicHDxyAgcA6GjZ0IY87JbPUc27V/7DHunT01Utu9syfOBx9VGlMoFMjOykB718btVWFlY4t3v1yHxS++jl1/rseJQ3uQmZbSoNdPnbsQ8xaveOTPKu+h8D78ANCxSze1ehZbWnICfvriI6WxISPHYvy0WVruSPv+WLcWP3+p/M/gvwb4j8DXv++EgUHLm8ni3bsf7kdFKI1VVVYiJzsLDo7ttNwVERERERERCdHXdQNUfwkJCQAAR5cOOu6EiIiISLv++/tPQkICunfvruNuiJqGuNj7cLVseTcbiYiIiFRxtdJHXOx9XbdBRBr07b4LSMlWPgQS+M+g5MAhPbBoXF/07+LSqI0z5HKF2q9tCoz0Vd/mc7KzhMxIN/9ubGtjrpO6qpgaG2LOMB/MGeaDB/kl2HsxArvPh+NukuoHtP+turYOx2/G4PjNGJgZG2LCgK6Y4eeNYT07QF8q1VD31JJtD7mDWhXDzp8Y0QsSiUSLHWnG5agklfGxfTSziGRMHw+ExmcojZVWViM8MQu+nZ00UvvfNp+6rTK+YHRvrfTRGK3l/UpEREREREREurPjaoLK+Dt7buO9vaGi1SurEt6MqE6uwK5riXhxrFeDchobSFFdq/waSmml5jY/Eiu3oYHqa90OFsawMDEUpVZLYKgvxYReLpjQywWF5VU4fDsVe24k4WZiDhQNuBUlVyhw8f4DXLz/AG/uvIGRXk4I7OuG0T2cYPyY7wlRUxWTVYS80irB+Jjumrk+P7q7E97adUswfi3+Iab2cdNI7ebCzlz1wPm80io4Wsm01A1R6xQXFwcAkLVx020jRERERNQgpv//97e4uDj0799ft80QNVFf/LgBSanpgnGJRIJZUwKwbOFcDOzbq5HrAYSfZ2wOjAxVX2t3btcWJiaqr+NoilPbNjqpq4qpTIYnZ0zBkzOmICv7IXYeOIrt+44gPOpeg/JUV9cgKDgEQcEhMDOVYcr4UZgzbSJG+g2E/mPWaBCJZdKY4fhq3W+C8UvXbyNg1DDtNUQaIZFIEDBqGDZu3a00npOXj5i4RHTp3HT3E2wJ50BERERERERELcvmg8Eq469/sR5vfiV87a2hSssrBGN1dXJsO3waqxY1bCCnibERqmtqlcZKSssblKshikXKbfiYgZtt7KxhaWYqSq2WwNDAAFNGDcaUUYNRUFyC/ScvYkdQCK6F34OiAQsO5HI5zl0Pw7nrYVi55ieMHdIXswKGYbx/PxgbcX0HaYe9jaXKeG5BUYNzurV3RGSs8J5EVhaa2cfM2sJMZbyopEwjdZsLexsrlXF1vtdERERERERERBu//xIZqcmCcYlEgnFTZ2H200vh03dgq15rYGhopDLu6OQMYxMTLXXzTw6O7XRSVxWZqSkmzXwCk2Y+gZzsLBzbvxNH9+5ATGR4g/LUVFfj3MkgnDsZBJmpGUYETEFA4GwM8B/JtQatlLPb45+RtrC01kjtx+UtKRbvOm3b9i54+d1P8fK7nyI2OhLht64i7l4kMlNTUJCfh4ryMujp6cHUzByO7dqjY5du6D1gCHz6DRL8u5GSGC9Yz9jEBM5uHUXrvzGO7tuJyopH76Mam8jw9uc/6KAj7dq64Ud89/HbKo/xHTAE32/aByNj3axx0zQbOweV8YK83Cb5s4+IiIiIiKi14lW6ZiQp6T8Ph7ZxdtdxJ0RERETa1cblPzcZExMT0b17dx13Q9Q0JCUkYLyz6odhiIiIiFoaN2tjHI8XfpCOiJq3kooqbDh6XTBubWaC9S9Px+jeHqLUKyoT3gCpOZAZq94Y5+ulEzG2j6eWumleHG3M8fyUwXh+ymDcS32IXefCsPfiXWTkNuxh8tLKauw6F45d58JhZ2GKqYO9MMPfG/27uGio88aZ8t6fyMov0XUbanvvyVGYOKCbrtsQ3bYzwoPkJRI9zBvhq8VuNOd6TJpgzN3RBu3tVG/ApC6/Hu74fOdZwfjtuHT4dtbM8Oe/q6iqwb6LdwXj5iZGmDLIS+N9NFZreb8SERERERERkW6k55fh0v1slcckPtTuNc6dVxPw4tiGXbexlBmiuKJGaaykUvnXxSBWbpmh6mVGK8d3xzNDef9BGSuZERb4dcYCv85IzSvF3htJ2HcjGfHZxQ3KU1Urx7HwNBwLT4O5sQEm+DgjsK8bhni2gVQi0VD36nv+ryu4k5Kn6zbU9sxQDywaxve0JtxMzFEZH+yhmQHvzrZmcLUzQ0puqdL4neTm+34Vi5256g2PyquVD/0hIvEkJSVBZmUPfWMOoSIiIiJqTvRNzCCzskdiYqKuWyFqkkpKy/DT71sF4zbWlvjrxy8xboS/KPUKi5vvc9EAIJOpHobw4+fvIWDUMO0008y0beOAlcuexsplTyPqfhy27T2MXQeOIi0zq0F5SsvKsW3vYWzbexj2tjaYMWkc5kybiIF9e2mo88YZO+tpZGSpvpfWlH2yeiWmjh+t6zaahH6+PSEzMUF5hfJ1TVExsVruiDRl2OD+2Lh1t2A8MiYWXTo/fmiHLrWEcyAiIiIiIiKiliEt6yHO34hQeUx8aqaWuvmPrYdOYdWiWQ16jZW5GYpKypTGisseHfwplhKRcpuaqH4G9Y0lc7B0ziRRarU01hbmWDQzAItmBiAlIxs7j4Zg59GziE1Ob1CequoaHA65gsMhV2BhJsPkEYMwK2AYhvXrCalUqqHu1bf47bW4Hdl8r3svnTMJy+byPQ0A9jZWKuPllVUNztmhfVtExiYJxq3MNfOcrZWFmcp4hRrn0pI42KjeB0qd7zURERERERERtW5lpSXYvvEnwbiltQ3W/PQn/EaOE6VeSXGhKHl0xUSm+rrYO1/8AP/RAVrqpnmxb9MWC59biYXPrUR8TDSC9mzDsQO78CBDeG90ZcrLShG0ZxuC9myDta09xk6ZjoDAOfDpO1BDnTfO4ulj8fCBdu+Tiemltz/ByIApum7jERZW1rCwskZxYYHgMeaWmtlX38LKSmW8skIz9xU9unWHR7fGz4hNSYwTjHl69YSkieyhJZfLlX5dT08Pz4l0f6i2RvW+cDv/+AUnDgo/r7/4pTcwedaTovTyd7s3bcCX765SeYx37/74efshmMhkotdvKmzs7FXGK8s1dw+fiIiIiIiIGk71runUpJSW/mdTaJmZhY47ISIiItIuE1NzAEBZmfIFhEStUWlZKcyNVS/mIiIiImppzIykKCvnvwuIWqrDV6JQVlmtNCaVSLB99TwM6OoqWr2CUuWbmDcXbaxU/5uwoKR5n5+2dHVxwAcLxuD9+aNxKTIJu89H4NDVKJSUN2wDkNziMmw8fgMbj9+AaxtrTB/SAzP8vdHVxUFDnTdc0oMCpOUU6roNtRU38HvSHFyJTkZ8pvAA4GHeHeDiYKW9hjQoK194+LiTnebuf7e3U704JadQ+WBmsR26GoXi8krBeKBfD5gaG2qlF3W1pvcrEREREREREenGzqsJkCsUum7jHxIeluB6/EP071T/a72OliZIy1N+TzNd4OtiyMgXaViCkT5MjfRRVlWrNF5QpvxeDv2Ti60ZXhnfA6+M74E7yXnYcyMJh26nILdE+DqhMiWVNdh5LRE7ryXCwcIYk31dMb2fG3zd7DTUecNlFJQhPlv4GnBTl1/a8u4/NBUPClXfr2xnrbmNd5ysZUjJVX4PIKeBfw9bIqlET2Vc0cR+HhO1RKWlpTCQmeu6DSIiIiJSg76JGdc6EwnYH3QSZQIbDkulUuz/82cM6ucrWr38wkLRcumCo73q67x5BYXaaaSZ8/LsjDVvv4pPV7+C81duYPu+w9h/NBjFJQ17RjgnLx+//LUdv/y1He4u7TFr6gTMmTYBXp6dNdR5wyUmpyIlvfkOTCgu1s5z282BRCKBo4MdElOUD/ng3/+Wo52j6vvM+c3ge90SzoGIiIiIiIiIWoYth04JDsfUlbiUDFwJjcIgX696v6atgw1SMrOVxtIyH4rV2qO5s3JEyWMqM4aZzASl5cqfE84vLBGlTkvn6tQGbzw7F288Oxe3I2OxIygEe09eQE5+YYPyFJeWY+vh09h6+DTa2FkjcIwf5gQMR58enpppXA3pD3IQm5yu6zbUlldYpOsWmgypVPWgZIW84c+g9/B0x+GQK+q2RBoiecz3Wq7G95qIiIiIiIiIWrdTR/ajQmC+iFQqxQ+b96FXv0Gi1SsqKBAtly7YObRRGS8syNdSJ81bpy7d8PK7n+Kldz7BzcvncXTvDpwK2o/SkobtkVOQl4Odf/yKnX/8CicXN4yfNhsBgXPQqUs3DXXecOkpSchMS9F1G2orLW661+I9u3nj5pXzum6j2YkKuy0Y6zt4qBY7UU9FeRmS42O1UqswPw+F+cL7/hdp4DP/4I5N+PSNF1Ue09W7F37ecRgy05Y9I1UilaqMyxVN6xkFIiIiIiKi1k71k23UpFRW/mfzZwMjYx13QkRERKRdhv//95///j5EREBlVTWM9flPOiIiImpdjA0kqKziYESilupMWLxgbNH4vhjQ1VXUevklqoeBNnU2FjKYGhsKxvNLxBnC3Fro6enBr0cH/Pj8VMT++Tr+WDULY/t4wEBf9UOxyqRkF+CbfRcw6KV1GLLyJ3y3/yLScgrFb5qava2nQ1XG54/qraVONK9AxWeurbmpxuramKse7KytnwWP+14vaAbf69b0fiUiIiIiIiIi7VMoFNh5LVHXbSi1/WpCg453sRXeTCIyXXObN91NE28TjfY2wtfs8kt5v7ahernZYs2sPghfMw1bnxuGqX1cYWLQ8PsPD4srsfHcfYz/8iQGvH8YXxwJR9yDpru5EFFBmerPCxszza2PszEzEozlP6av1iDvMZ/lMkN9LXVC1HpVVlZCYsh1wkRERETNkdTQmGudiQQEn7skGFu2cC4G9fMVtV5+QaGo+bTN1sYapjLh51yb+/lpm56eHoYN7o8N33yK9PBL2PbrNwgYNQwGBgYNzpWUmo4vfliPXsMno/eoqfhq3W9ITc/UQNfUmtnb2QjG8jnoucWwt7VVGW8O3+uWcA5ERERERERE1PwpFApsPXRa120otflgcIOOd23nKBiLuK+5NRXhMQ1bF6GKs6O9YCyvqGEDjQno3d0Da99chvhTW7Dvxw8wY9xQmBgLPwstJDu3AL9sP4yhT66E96TF+PinLbiflKaBjqm1yi1QfT1YZtLw52J9u3VWGS8sKWtwzvooLC5VGVfn72BLklug+rPc1KR1//kQERERERERUcNdOXtKMDb7qaXo1W+QqPUKC/JEzadtVja2MJEJ7/1TlN+8z0/b9PT00G/IMHz43XqcjUzDVxu2wX90APTVWGuQkZqMjd9/gcChvTBjeB/88eNaZKWnaqBraiq6+aheC1VSpJlnqYsLC1XGjU1U77uvS8kJsShU8TnVb/BQLXZD/3Z07w588MoyKBQKwWM6d+2O9buOwsLSSnuN6UhBXq7KuKqfx0RERERERKR93Cm3GamqqoJUXx8SiUTXrVA9rRjdDTmZyi94745S/eBtS/bBU+MQfVP5plrrgqPg4CTugG0iImr+JFIppPr63LCU6G+qqqphKOW/DUh7+n8bivRC5QN5Mj4cqOVumo4Zf0bharLyhYPXXu4FZ2sOTiEiEpORVILKympdt0FEGnInLkMw9sQIcQcxAEB4QvPfHL+zkx3CBM4jMUu8IcytjbGhAaYN7o5pg7sjr7gM+y5FYs/5cNyKTW9wrqjkbEQln8JHW09jQFcXzPDzxtRBXrCxaLoPrpN2FJdX4tCVKMG4rYUMAf26aLEjzaqsrhWMSaR6Gqsrfcy99ZraOo3V/q/ErDxcjkoWjHdzbQPfzk4a76MxWtv7lYiIiIiIiIi07+L9bKTlaWbD7MY6EpqKNTP7wNS4fhvqeLa1FIzdTS8Qq61HRGUUipars6MF7mcp3/glOadEtDqtjb5UgtE9nDC6hxNKK2sQdCcVe28k43JsNuQqNitRJimnBN8cj8Q3xyPh7WyDwL5umNrHFW2teP+Bmo7KGtXX4KUSzd0fkOgJ566plWusbnORW6L6mXwLmaGWOiFqvaqqqqAn5d81+j8hL/ZFRa7y51ImbM/ScjdNx9WPA5F/76rS2PDvb0Bm76zljoiIiAA9fSOudSYScDs8UjC2YPY00euFRkSLnlPbPDu5IzRC+fOZCUncoF9dxsZGmDl5PGZOHo/cvALsPnQM2/cfxo3QiAbnuht9H3ej7+Odz77F4H6+mDNtIqZPHAtbG2sNdE6tSXmF8O8T+lJuC9hSlFdUqIzrS6Va6kR9LeEciIiIiIiIiKj5O3cjHCmZ2bpuQ6kDpy5h7ZvLYCYzqdfxXTu5CMbCYxLEausRd2OTRMvl2cEZ9xKV38dITGu9zzo1lr6+FOP8+2Gcfz+UlJXj4OnL2Hn0LC7cjIBc3rDnnxNSM/H5hh34fMMO+HTthFnjh2HmOH+0a2Onoe6pNcgtUD1g2tK84cNpe3f3hJ6enuAA4MJizaxhKihWPSPGxspCI3Wbi9z8x32vzbTUCRERERERERG1FJFhtwRjU+YuFL3evfA7oufUNvfOnogOD1UaS03W3P2Els7I2Bhjp8zA2CkzUJCXixMHdyNo7w7cDb3R4Fyx0XcRG30X33/6Dnr1H4yAwNkYM2k6rGxsNdA56UoP334q48VFmtlP7HF5raxtNFJXDBdOHROMWVhZo/dAPy12Q38XfHgf3nlxkcp7jx08umDDnuOt5rOsIDdHZdzcQng/QSIiIiIiItI+7sLQzOip2ByaiKg1yc/OxJ2LwYgNv4H0hBjkZqaioqwU1VUVMDIxhczMHA7t3eDUwRNdew+Gz5BRMLdqHRdpW7qslHjEhF5FZlIcslLiUVKYh8ryMtRWV8HQWAZjExnMrGzg0N4Nbdq7oX3HLujg5QtjWcMXZ6hDoVAgJyMFafH3kJuVhrzsTORnZ6AoLwfVleWoqqxATVXlf96n5haQmVnA1MIKzp26okO3XnDr4g1jUy4uUIa/BxEpwb8WREQtQlZxFc7GFeJ2WglicyqQUVSF0qo6VNbKITOQwsxICldrI3Syl6G/qzmGdbKCjax+Qx9bknvZZTgbV4i7WWWIy6lATmkNSqvrUFungJmRBJbG+uhgawIPBxP4dbDEQDdLGBtIdN02iY2//xC1WLV1dUjLUb4hg7WZCbw7tBW1XnlVNSKSmv9mPr06OSEsIVNp7FKkeJsitWa2FqZ4NqA/ng3oj8SsPOw6F449FyKQ9CC/QXkUCgWuRqfganQK3vz9GIb37IiZQ70R0K8LZEYcuNga7bt4F+VVNYLx2UN7wtCg5dzONzHUR2lltdJYfnG5xurmFpepjJsYaf7fVltOK1/I9l8LRvXWeA+N1drer0RERERERESkfTuuNt1Nf8qqanEoNBXzBnWs1/E9XYSfV45KL0BheRWsZEZitQcAuJdZiNwS8QbC+7jaIuhOmtLYtYSHqK2TQ1/K+/GNYWZsgDkDO2LOwI7IKizH/pvJ2HM9CfcyCxucKyItHxFp+fjowB0M6OSAwL5umOTrLPr7jKihjA1UD+PNL61CO2uZRmrnlVYJxkwMeT37bprwvU59iR6cNPR9IaJ/4hIZIiLtqMzPwsPwEBTE3UZpeiwqctNRW1kKeXUlpEYy6JuYQ+bgAjOnzrDx7A/7nsNhaN50NyWllkOhUKAiJw0l6fdRkZeByrxMVOZnobo4F3XVFairqkBdTRX0jWTQl5lD38QCBqaWMG/vCUt3b1i4dYe+sXbWTdM/8fc4IuVqa2uRkq78uXYba0v06tFN1Hrl5RUIi7wnak5d6OPTHaERUUpj5640fHN/epSdrTWWP/MElj/zBOKTUrBt72HsPBCEhGTlQ6OFKBQKXLp+G5eu38bKd9dg9NBBmDNtEiaPHQFZPQduE/3dw5w8wZiZKa/RthQPc4W/z0Dz+F63hHMgIiIiIiIiouZv88FgXbcgqLS8AvtOXsTCaWPqdXyvrp0FYxH3E1FQXAJrC3Ox2gMARMUlIye/ULR8vl4eOHj6stLYldBI1NbWQV9f9XPEpJq5qQzzp4zG/CmjkZmdi13Hz2FHUAii4pIbnCvsXjzC7sXjne/+wBDf7pgVMAxTRw8W/X1GLV/YPdVrv9ycHBuc097GEj083BFxP1FpPC4lAwqFQvR96e8nKl8z9V8ubR1ErdfchMXEq4y7ObXRUidERERERERE1BLU1tYiK135s9uW1jbo2sNH1HoV5eWIiQwTNacuePn0RnS48j2tb14+r+VuWiZrWzvMXbQccxctR2pSPI7s2Y5j+3YgLVn59UohCoUCodcuIfTaJXz+9isYNHQUAqbPxfBxk2Ai43O2zV3/IcMgkUggl8uVxhNjYzRSV1VefX19OLR10khdMZw5ekgwNmrCNBgYciaHLpw9fhhvPrcAdXV1gse4uHfEb3tPwNa+9dwnuXc3TDCmr68PRydn7TVDREREREREj8XdhImIqNlQKBS4GRKE41t+RtTNi4LHVZQWo6K0GHkPMnDv1mWc3v0H9CQS9B4WgAnzl8Orn78Wu27a/vj0VZzYvv6xxy3/5FcMm/akFjpSLi0+Gmf2bsKN04eRm6V64YIyEqkUzh27omvfIfD1G4tu/fxgaGQsSm8PUhIQc+caYsOvI+V+JNLiolFZXqp2Pj2JBG5dvDF0yjz4TZwNcyvhIT1ERERE1HwpFAqcjCnAxmtZuJpcLHhcSVUdSqrqkFVcjWspJdh6KxsSPWC0pzUWD2iLQe6WWuxa+yqq67DrTg5+v56FxDzhQZKFFXUorKhDSkEVzsYXYv2VLJgaSjCjpz0WDWiLjnbc4JiIqKkrKqtEncCDxY424m/kcjU6BbV1yus1J4O8XPHnyZtKY/fTc5BdUII21twIRywd2trirbkj8NbcEbgek4rd58Nx8HIU8kvKG5SnprYOwbdjEXw7FqbGhhjfrwtm+PXACJ9OMODmUq3G1tPKFzf915OjemupE+2wNpehtLJaaexBfonG6mblCf97CwDsLDW7QKmuTo6dZ8ME40YG+pg11FujPYihtb1fiYiIiIiIiEi7isqrcSxM+NnQRcM8sWZWH433MfOHM7gQ80BpbMfVBMwb1LFeefp1soeBVIIaJfchqmvlOHw7FQv8hAcqqGPv9SRR8w3oJLw5RmllLcJT89Hb3U7Umq1ZWysZVozuhhWjuyEqvQB7byThwK1kZBVWNCiPXKHAlbhsXInLxurdNzGiWzsE9nXDmB5OMDHk8jHSPhtTI5XxB0XlaGetmev0DwqF79/Zmqvuq6UrKq9GaLLwIGU3e3NIJRItdkREREQkPoVCgexbJ5B0ciPyo68IHldbUYLaihJU5mciP+YaUs9sAfQkaOM7Gu7jn4Vtt0Fa7Fo3FPI6lKTHoigxHEVJ4ShKDEdxajTkNVWCrxn+/Q3I7LW3meS5V4dordZ/yRxc0e+NbaLmLHuQhILYmyiIu4XilGiUpMegrrJM/YR6Eli4eqG9/yw4DQ6EobmNeM0SEamhsKhEcHPmtm3E35D50o3bqK2tFT2vtg3p3xcbNu9SGouJS8CDhzlwdLDXclctVyd3V7z/2gt4/7UXcPXmHWzffxh7D59AXkFhg/LU1NTg2OnzOHb6PExlMkwaOwJzpk3A6KGDYWBgoJnmqUUpLStDbn6BYNylfTstdkOalJyarjLeHL7XLeEciIiIiIiIiKh5KywuxeEzwvf+n5s7GWvfXKbxPiYuXY2z18KUxrYcDMbCaWPqlWdQr24w0NdHjZL7HNU1tdh/8iIWzQxoTKuP2BEUImq+Ib27C8ZKyipwJzoOfb27iFqzNWvXxg4rn5qBlU/NwN3YJOwICsGe4+eQ+VD4eWBl5HI5LtyKwIVbEXjls58xZkgfzBo/DAFD+8PEuHU/X031c+rybZXxzm7qDYIeNag3Iu4rH3ZeVFKGmMQ0dO3oolZuITfvqh6W7eHeXtR6zYlCoUDI1TuCcZmxEZzacE0ZEREREREREdVfSVGh4FoD+zZtRa8Xev1Si1hr0HuAH/Zs+k1pLDE2BrkPH8DOwVHLXbVcLu6dsOL197Di9fcQdvMqgvZuR/DhfSjMb9i1+NqaGlw4fRwXTh+HicwUw8dNQkDgbAwcNpprDZopS2sbePn0wd3QG0rjd0OVzwhpLFV5nd07QiptmrMsEu7fw50bwvd2J86cp8Vu6L8unjmBVc8+ofLno5OLGzbuO6mRn81NVXFRoeDfbQBo79ahyf5dIyIiIiIiaq24uzYRETULyfcisPGTlYgNu67W6xVyOW6FBOFWSBB8h47HM6u/gkN7N3GbbGbu37mGkzuV3zxtKuLv3saO797H3WvnGpVHXleHlNhIpMRG4sS2X2FkIsPHW07Drav6A4/3r/8Sx7f9iqK8h43q7d8UcjmSosOQFB2GrWvfwYCx0/DEyo9g66je4hIiIiIianois8qw+mgibqeVqvV6uQI4GVOAkzEFGOVhjY8D3OBibSxyl7oXFJWHD08mI7OoWq3Xl1XLselmNrbdfohFAxzx6jBnmBrxoRUioqaqslr4YUwzE/E3b9l4XPhBx+ZktK8HDPWlqK5Vvrhkx9kwvBzop+WuWof+XVzQv4sLPl8UgFO3Y7H7fARO3LqPqpqGLbwpq6zG3gsR2HshAjbmMkwd7IUZft4Y0NUFenp6ovYcseEVUfOR+qJSshEanyEY7+vRHl1dxB9Eo0vO9pZIyylUGovNyEVuURnsLE1Fr3s5Klll3MXBWvSafxccGosHBSWC8Qn9u8LaXDODp8XSGt+vRERERERERKRd+28mo7JG+XVuAAjs66aVPgL7uuFCzAOlsRsJOUjILkbHNhaPzSMz1MeATg64eF95rt3XE7HAr3Ojev27Orkc+28mi5YPAHq72cHBwhgPiyuVxnddS0Rvd26krQle7a3h1d4a707thUux2dh7IwlHw1JRWtmw+w/VtXKciEjHiYh0mBnrY7y3M6b3c4N/F0dIJRJRez6wcrSo+ajlaG+r+rr/tbiH8HUT/7Mku6gCCQ+Fr8272JqJXrM5Cb6bjjq5QjDeh5/vRERE1MwVJUci8s+3UBh3S70ECjmyb59E9u2TcOg1Gl4LP4HMQdzhXrqikMtRmhmHosRwFCVFoDAxHMUpkZBXK//3f1NRlpWg6xYaJe7gd0g5+QeqinLETayQozj5LqKT7yJm+8dw7D8RXea8DRPbduLWISKqp8qqKsGYuan4z4f+8ud20XPqwviR/jA0NEB1dY3S+JbdB/Ha80u03FXrMLBvLwzs2wvffLQax89cwPb9R3D01FlUVTVsLWNZeTl2HgjCzgNBsLW2wozJ4zBn6kQM6ucr+nqAuBtnRM1HunPy7CXBITMA4NHRTXvNkEYdP3NeZdyjo7uWOlFfSzgHIiIiIiIiImredh8/h0oV125nBQzTSh+zxg/D2WthSmNXw6IRl5yOzm7tH5tHZmKMwb2749x15bm2B53BopkBjej0n+rq6rD7+DnR8gFA3x6eaGNnjezcAqXxrYdPo693F1Fr0n/08HBHj1cW4ZOXn8b5mxHYERSCw2cuo6SsokF5qmtqEXT2GoLOXoO5qQkmDh+I2QHDMWKAj+gDRk/8/oWo+Ug30rIeIjxG+Bke13Zt4Ghno1buKSMH4Zs/9wjGL96KQNeO4j2/VVdXhyt3ogTjLu0c0MZWs/sRNWVX7kQht6BIMN6nuycHERMRERERERFRg1RVCa9dMzUzF73ezj9+FT2nLviNGgcDQ0PUVCu/R3J411Y888IqLXfVOvj0HQifvgPxxiff4NLp4wjatwPng4+iWsW6GWUqystwbP9OHNu/E1Y2thgzeToCAuegV79Boq81OHErVtR89E8jJ0zB3VDlc03ycx8i4f49dPTsKlq9+JhoFOQJr0ft4dtPtFpi++vnbwRj3Xr6os/ApjUzZflr72L5a+9qtEZGajLG9/UUjC9b9Y5Ge7h+8SxeeWa24M8TAHB0csbGfSfh6OSssT6aovPBR1Wu7enZZ4AWuyEiIiIiIqL6EHdHbSIiIg0I3rURb80Zitiw66LkCz1/HK9NH4RbZ4+Jkq85qqmuwq/vLYdCLtd1K0qVlxbjp9VLsXrOUNy9dk70/FUV5agsL21UjqR74SjKeyhSR8rV1lTjUtAurJzUG0c3/wS5igvwRERERNQ8bL75ABN/u4vbaY37ffS/TscWYMwvEQi+ny9KvqagulaO1w4lYOnuWGQWNWwzY2Vq5Qqsv5KFgA13EZ/bsM0DiIhIeyxNjQVj+cXlotZKyspH8O2W8aC4pakxRvf2EIz/dOgKyhs4HIAaxkBfioD+XfHX67Nx/8/X8f3yKRjUzVWtxQ35JeX448RNBLz9O3ou/RYfbA5GZLLy4d3UvG05dVtlfP7o3lrqRHu83BwFYwqFAmfuxGuk7uPydlfRlxi2nApVGV8w2lej9cXQGt+vRERERERERKRdO64Kb87tZm+GPu52Wuljoo8LjA2EN4ferqLPf5vax1UwdjMxFycj0hvUmyp/nI9FZqG491IkEj1M7eMmGN9xNQGZBeLWpH+SSPTg38URPywYiMjPp+OXpwdjlFc76Esafv+htLIWe24kYc66s/B+6wDe2nUTNxOFN+AhEks3JyuV8ZDoLI3UPRudqTLu5dR6ByXU1snx7fFIlcf4eWr23gkRERGRJqWc3oTL7wagMO6WKPke3jmFi2+NQvbtYFHy6ULmtcOI3vI+rn40FScXe+DC68MQ/utLSD75OwrjbkFeLby5NYmjODkSVUWa/Xe4vLYamZf34/xr/kg6vgEKOdciE5H2WVkKD0XILVA+mFddCcmpOH7mvKg5dcXSwhzjRvgLxr9b/xfKy7keTpMMDAwwedxI7NzwHdLDL+HXrz6C34A+aq0HyCsoxPpNOzF82pPw6D8Kqz/9GhHR9zXQNTV3B4+dUhkf1LfpP2NOj1dcUoqQS9cE423s7dDJXfi+clPQEs6BiIiIiIiIiJq/zQeF79l3cG6Lft5dtNLH1FFDYGxkKBjffFD1db+/mzlO+N7AtbB7OHZOnD3YAWD9ziBkZOeKlg8AJBIJZowbKhjffDBY9Jr0TxKJBMP7+2DDx68gKWQ7/vz8dYz16wt9feE1MUJKyiqwIygEU/8fe3cd3tTZ/gH8m6TRursBxa24O0OGywQYbGxsY+7M3V2Zj7ENhg53d4ciBVqou3uTRn9/vL+97xg5qZ0kLXw/18V1bbmfc9930jZtzjnP8zz0ClqOuAtPv/ctjp29ZIeuqTl759slsFgsgvEhvbs0OHePTm3QtoXwZr+LVm9tcG5rNu09hrxC4WvYQ3t3FbVec/POt0tsxhvztSYiIiIiIiKim5OHp5dgrLRY3HPJGalJOLBzi6g5ncXdwxMDh48WjC/+9nNoq7n2jz3J5XIMHTMBn/z0J/ZcyMBrn3yL7n0HNmiuQWlxEVb8+gPunjAMY3q2wedvvYTE+PN26JrsYdy0GZDJhK/BrPr9J1Hr1Zavz6BhotYTy5VL8di4Uvgc85z5TzqwGwKA08cO4bHZU1GjE55LHhAUgp9Wb0VoRJTjGmsCjEYjfvjsPZtjeg8c6qBuiIiIiIiIqK6kzm6AiIjIlj8+eQU/vfkETEaDqHm1leX46NHbsWPFz6LmbS5Wf/s+spKb5gb0V86dwLOT+2DfOts34d9MdNWVWPzBArx17zhUlom7+CAREREROc4729PwwsYUGEzCE4sboqLGhLl/JuD3E3mi5nUGrd6EGb9fwtLT+aLnvlqoxfgfzyMuq1L03ERE1HhuaiVUChersbT8EpRVibehwPM/b4bZLO7vY2eaN7aXYKywvApfrjnowG5ubp6uKswe2R2b3rkXZ79/Ei/PHI624f4NypVRUIov1hzEwCcXot/jX+O7DUdE7pacpcZgxIp9ZwXjbioFJvfv6MCOHKNXW+FFkABg4YbDNhdhaoiTiRk4FJ8qGPd0VTX4Z7Qu8koqsOO08LWYyEBvDOrUwm71xXCzfr8SERERERERkePEZ5bgbHqxYHxyjyiH9eKulmNExxDB+MpjKTCZzXXKNaFbBNxU1q97AMDLK09BZzDVu8d/yy/X4sON5xqdx5q5g1pDaC0gvdGM9zcInzcicakVLpjSMwpLHh6KuPem4O3p3dE10rdBuQordPhlXyLGfbwdPV9Zh3fXxYnbLNE/dAj1hkYp/F54MDEXFzKEfwc0hNlswcKdtjcD6dXSftcGmro/Dl1FUn6FYFwll2F0lzAHdkREREQknkt/vo0LvzwPi0ncuchGbQVOfno30nb9JmpeRzn/07NI2fIDii8fg0lX5ex2yM5Muipc/P01HH33NhgqS53dDhHdZNxcXaFSKa3GUtOzUFpWLlqtp199F+Y6nq9vDh66Z6ZgrKCoGB8vvDnXRHEGTw93zJ05Hbv++h1Xju3Em88/gXatWzYoV1pmNj7+5if0GDEJscMm4KufmuffkyS+M+cvYuV64U1f1CoVBvTu7sCOyF7e+uRr6HQ1gvERg/s5sJuGuRGeAxERERERERE1b+cTU3Dm4lXB+PTRgx3Wi4ebBqMH9hSML924CyZT3eYITB45EO6uasH4sx9+D12Nvt49/lteUQne/vaPRuex5oHbxwluPqw3GPHG1zwv7ihqlRK3jRmCv75+A1e2/46PnnsA3Tu0blCuguJSfLdsA4bNfhodxs7F618tFrlbao7ir6Ri6cZdNsdMHTWoUTVmTxolGDuXkIyDp8TbpPzbP9fbjE8YdvOe+9528AT2Hbc9X6yxX2siIiIiIiIiuvloXN2gVKmsxrLSU1FeViparQ9eevqGmmtwx9z5grGSogIs+uYTB3Zzc3P38MTUWXOxaO1ObD2ZiEdfeBMt27RrUK7sjDT88vXHmDasB6YM7oY/fvhK5G5JbAFBIeg/TPg89voVf6CyQpx5U5UV5diwQvj6notcjkEjxohSS0xGoxGvPjFP8Hppu86xGDVxmoO7urmdP30CD8+YCG218NxyX/9A/LhqCyKiWzmws6Zh9R8/Iy3pimBcqVJh6OjxDuyIiIiIiIiI6kLq7AaIiIiErPjmHaz/5bM6jZVIpfD0DUBgeAt4+PjV6RiLxYKf3nwC+zcsa0ybzU5awgWs++VzZ7dh1ck9m/Hm3FtRkJ3u7FaapPgTB/DG3WNQVV7q7FaIiIiIqJ4+2ZOBhYey6zRWKgH83eSI8lHC11V4g7J/sliAFzYlY/XZgsa06VQGkxlzlyXgSGrdbhpTukgQ7KFAhLcSHipZnY4p15kw8/eLuJxX3ZhWiYjIToJ9PKw+bjSZsenYZVFq/Lz1OLafShQlV1MxuHNLdI8JFYx/tHIfNh+zvQEpiS/c3wtPTxuMI18+ir0fP4j54/si0NutQbkupedj4YYjIndIzrLp2CWUVGoF45MHdISb2vrmNI7w0Jd/wXvyq4L/lu4+06C8I2JjIHcR/rv9XHIOVh0QbyEks9mM1xZvtzlmTM+2kErtd8vEn3viYDQJT8ibNTxWcLG5pqKpf78SERERERERUfP355Ekm/GpPaMc08h/60ULxvLKtNgVX7fr/h5qBWYPiBGMpxdV4vllJ+rd3z8ZTWY88uthlGsNjcojJDrAHeNjIwTjy48m46c9CXapTcL83VWYN7Qtti0YjUOvjceTYzoiwrdh1x/SiyrxxbZ4kTsk+h8XmRTD24cIxi0W4O11cbBYLKLVXHokCQk5ZYJxtUKGwe2CG5T7o43nEPjQEsF/H20819C2HeJEcgFeW33a5phJ3SPhppI7qCMiIiIi8SSu+hjJG76p22CJFEpPf2gCo6Dw8K3bMRYLLvzyPDIPrmp4k0QOVHzxMI68PRWGKuHPR0RE9hAaFGj1caPRiPVbbW/WWVffL/4Tm3fuEyVXUzFsYF/0jO0sGH/3829Fe/2o7iLCQvD8Yw/g7N6NOLZ1FR6bNxtBAXVby+bf4i9fwZc/cPNiAvR6PR578U2bm75MGjsSbq6uDuyq6RkxdTYUIe0E/+07fNzZLdbqzLl4fPPLEptjZk2b6KBuGuZGeA5ERERERERE1Pz9ttb2mhG33zrUQZ38f72xwvVyC4qx/eDJOuXxdHfF3GljBeOpWbl48t2F9e7vn4xGE+578WOUVQhvttkYLSNCMGXkAMH4kvU78e3S9XapTcICfL3w0MyJ2L/0c5xZ9wMWzLsDUaFBDcqVmpWLj35aLnKH1NwUlpThjiffgsnG+jktwoMxpFeXRtWZO200fDzdBeNPvLMQNfrGz59aumEX9p8Qvu8/PNgfI/t3b1Du39ftgGuXsYL/7n/l04a27RBJ6dm4/+VPbI4Z1KMzWkUKr3VHRERERERERCQkIMj6uhNGoxF7tohzLnn5r99j/84touRqKvoMGoaOsT0F4z98+q5orx/VXXBYBOY9sQBr9sdh2Y6jmHX/o/ALaNi5+KuX4/HHD1+J3CHZw72PPSsYqygrxUevPidKnY9eeRYV5cLzQm8ZPxUeXt6i1BLTey8+gfi4U4LxBW9/IspeAC8/dh86ByoF/61b9luja9wILl84i/l3jkdVZYXgGG9fP/ywcguiY9o6sLOm4eyJo/j4Nds/s6Mn3QZXN+FrV0REREREROQcddvdnYiIyMFO7N6IVQvfszlGIpWi3+ipGDxxJtrG9oHK9X8bS1SWFuPC8f3YvXox4g7uEMxhsVjw/asPI7xVO0S3a9wN/M2B2WTCd688BJPRPhuxNMaxHevw2dOzYTaZbI6TK1XoOmAEOvQahKg2nRAQFg03Dy8oVGpoqypQVVGGipIipCVeQOrlc0i6cBpXz5+ExcbiVGILjmyFlp26IySyFYKjWiE4shXcPL2hdnOH2tUDZpMR1ZXlqK4oQ8bVS0hLOI8z+7cjKd72ZgcAkJZ4AZ88MRMv/7TBrptGExEREZF4tl0uxqd7M22OkUqACR19Mb1rAHqGu8NVKftvrKTagMOp5fjzVD72XC0VzGGxAM+uT0KbAA06Bje/xVff3p6O/Um2F/93U8owq3sAJnT0Q4cgV7jIJP+NZZXWYEdiCX47kYuEfK1gjlKtCfcuS8DWBzrBXcXTo0RETcnAjtFIyS22Gvtg+R5MGdARKkXDN4LccSoRryza1uDjm7J3547BqBd+shozmy144PPVWPbSTPTvKLypdGOZTGZsOHoRHaKCEBPasE0HblRdWoagS8sQvDVnFPacTcKKfWex+fhlVOn0zm6NnOCPnbbPA981omEL9DR1Xm5qjO7RBhuOXhQc89S369E2PACdohs2meifXv51Gw5fTLM55s6hXRtdx5Ylu4S/1jKpFDOGdbNrfTHcrN+vREREREREROQYeqMJf51IFYx3CvdGTJCn4xoCMLxDCDzVCpRprZ+//fNwMm7pFFanXI/c0h5LDiUJ5zqSBDeVC96c2h1SqcTqGCE1BhMe+vUQ9l3Orddx9fXK5FhsO5eJGqP1e3BfXX0Kfu5KTOoRZdc+9l7MgZtajh7RvP7wT60CPfD8+C5YMK4zjicVYOXxFGw4nY7Sal5/oKZjeu9obDiTLhjfczEHH2w8h+fHN34ux8mUQry0wvamNuO6RsBV2bTuFyqpqsGplEKM6Gi/TQoScsow57t90BmE52rIpBI8ckt7u/VAREREZC+5J7fiyl+2N4WCRIqQvhMRNnA6vNv0govqf/fa6ytLUHTxEDL2LEXB2T3COSwWnP/xGbiHtYFnVCeRuqebnWtQC3i27Aq34JZwDWoB16BoyN284aJ2g4vaHRazEUZtJQxVZajITEBF+kXkx+1CWfLZWnNXpF/Eqc/vQ+8XlkPCuchE5CCD+/VCUqr1c0Fvf/oNbps4FiqVssH5t+7ej+fe+LDBxzdln7zxPAZNmGE1Zjabcfejz2Htb99iUN9eduvBZDJhzeYd6NSuDdq0st+8g+YotnMHxHbugA9efQ479x/G0tUbsH7rLlRVVzu7NRJBYVEJtuzehxlTxkMmk9V+QAPp9Xrcdt9jOHZK+G85iUSCJ+6fY7cebnbb9x5EoL8funSw7+YBZ+MvY+yd98FoNAqO6dy+LYYN7Fvv3DfCcyAiIiIiIiIiqiu9wYAVm4Wv43dp2xJtosMd2BEwamBPeLm7obSi0mr8t7U7MGZw7zrleuqeaVj81zYbubbDzVWND56ZV+/1p2v0Bsx94UPsPnqmXsfV11tPzMXGvUdRo7e+zvmCj3+Av48npo0ebNc+dh4+DQ83DXp1vvk2DrWldVQYXn1kNl55+C4cOXMRf27cjTU7DqCk3Pr3HDU/f20/gFuH9IGyEWuy2VJWUYXbn3gTyRk5Nsc9dc/0Rl9jcXfV4JFZk/DmN79bjV9KSsPLn/+Cj557oME1UjJz8OwH39sc8/DMSXa9XtRQyzfvwbRRg+zWW05+EaY+8hoKS8ptjnvmvtvsUp+IiIiIiIiIbnw9+w9BRmqy1di3H7+N0ZNug1KlanD+A7u24pPXFzT4+KZswVsf465x1s+zm81mvPDwPfj6jzXo0W+Q3XowmUzYtWktYtp3RHSrNnar0xy17xyL9p1j8fTrH+DIvp3YtOpP7N6yHtrqKme3RiKL7dUPvQcOxbED1q9frlm6CINGjsHwsRMbXGPX5nVY8+evgnGJRILZDz7e4Pz28vlbL2Hl4h8F49PnzEO33v0d2NHNLSnhEh64bSzKS0sEx3h4eeP7FZsR066DAzurXVlJMc6dOoaBI8bYrUZSwiU8NmcaanQ6wTEymQxzH3nabj0QERERERFRw3EVLSIianKK83Ow8KUHbY4JbdEGH6w8hMc/WoSuA0ZA5ep2TdzNywd9bpmEF79fg1d+3gAvv0DBXAZ9DT57ajb0Oq0o/TdlGxd/haT46zfSdZErnNDN/1w8eRBfLrgXZpPwYv+evv6Y/ex7+HFfEp79chnGznoI7XsOhF9wGFSubpDKZHD18EJAaCRaduyGYVNmY+6LH+Odpbvx474kPPjWQsQOvMUui4gGhrfA2LsextOfL8GP+5PxxeY4PPbBz5j20AvoP3Y6WnSIRUBYFNy9fOEil0OhUsPLLxAh0a3Re+RE3PbIy3hvxX58tuEU+o+dXmu9C8f2YdNvX4v+PIiIiIhIfLnlejy55qrNMTH+amx9sDO+mdYaQ1p5wVV57aRXb40ct7b3xR93tcOyOe0R4CY8AbrGaMEDKxKhtbGRVlO0K7EEPx21PfF6VFtvHH48Fq+MikKXUDe4yK7dnDLUS4m7ewVh5/wueHNMFBQy4c0rU4t1eGFjiii9ExGReIbFthKMpeeXYt6nq2AyWd/8tzYr95/DzPf/hFZgMZ/mrlfbCMwbK7w4U6VOj4mvLcYnq/bBYrGIWrtSW4PvNhxBt4c+xz0fr0BeSYWo+W8kMpkUI7rF4IcnpyFh0XP49vEpGNqlJWTc+OimkZ5fin3nrU8EA4C24QHo2caxi7850mOTbU+AqNTpcdtbv+PopbQG1zCaTHh18TZ8u+GIzXGxrUIwqHOLBtepzeGLqbiaXSQYHxbbEiG+HnarL4ab/fuViIiIiIiIiOxv27ksFFXWCMan9nT8xr9KuQy3xgqf89hxIQuFFcKLKvyTr5sKC8Z3tjnmxz0JuO2r3UjJr/u59bPpRRj70TZsPJNxzeNeGvHvBY7wdcMLE7oKxk1mCx745RBeXHESeqO49ynojSYsO5KEwW9vxO1f78bV3DJR899IJBIJercKwMczeuP8+1Pwy7yBGNslHEoXXn8g57ulUyhaB9k+H/7Zlgv4aOM5mM0Nv465/3IuZn+7Fzob90xJJMBDI9s1uIa9VOgMmLlwL0a8txkbz6SLfj13+dFkjP5wq83fuQBw75A2iAnyFLU2ERERkb3pSnJx9rsnbI5xC43BwHe3I/aRhfDvMhQuKtdr4go3bwT3GodeC5ai94sroPQKEMxlNtTg9BcPwKS/8eciNxe3Ls2xy78hnxy0S7+awChEj5mHbk/8hBHfnseQTw8h9uFvEDPlKYT0mwTPFl2gCYiAwt0HUhc5ZAo1lJ7+cAtpheBet6L1tGcx4O2tGPzRfoT0m1xrvaL4g0jZ8oNdngsRkTUjhwwQjKVmZOGuh5+BycZ6Erb8+ddGTL3nEWhtLHzcnPXpEYuH7pkpGK+sqsao2+bi/S+/F38+QFUVvvrpN7TrNwozHngSufkFoua/kchkMowaOhCLv/4QmecO4Jcv38eIQf2a5AatVHeV1dW49/EX0HnwOCz9awPM5obNW7Il4WoKRt8+F5t37rM5bvqEMYjt3LQWt7+RHD0Zh163TMHt8x7H+UuJdqmx9K8NGHXb3SgqKbU57t2Xn4ZEIjwHWsiN8ByIiIiIiIiIiOpq095jKCwpF4zfPnaoA7v5D6VCjokj+gnGt+w/joLiut337uftiVcevsvmmIVL1mH8gy8jKT27zj2euXgFQ2Y9ibU7D13zuLeHm8ARDRcZGojXHpkjGDeZzJiz4AM88/530BvEXfNJbzDg93U70HPqfEyc/zISUjJqP+gmJZFI0K9bB3z16qNI3r0ESz95CROG9YNSIbyeJTUPL332M9qPvQdf/vYXqqrFvY566kIi+t3+KI7GXbI5LrZ9K8yeNFKUmo/PmYrosCDB+MIl6/Dipz83KHdCSgZuuec5lFZUCo6JCg3C/bePa1B+e5v7wkeInfQAFv+1DQaDUdTc2w+dRJ/bHsGVtCyb48YP7YvhfbuJWpuIiIiIiIiIbh79hgqfQ8rOSMPz82c3eK7BptXL8PicadBpb8w5f1169sGdc+cLxqurKjFv2mj8+PkHos81qK6qxB8/fIVbe7fDM/NmoDAvV9T8NxKZTIYBw0bhvYW/Ys+FDLzz9S/oO3g45xrcYBa8/Slc5MLXV557YBZ2blrboNw7Nq7Bcw/MsjlmzOTb0b5Lw8/THjuwBxtWLoFBr29wjn8qLy3BM/Nm4JevPxYc06J1Wzz7xkei1KPapadcxf3Tx6CkqFBwjLuHJ75fvgltO3ZxYGd1U1lRjodnTsJtI3pjx8Y1ov9eW7f8d8wY3R8lRbbnzt1570OIjmkram0iIiIiIiISh4uzGyC6kX2z46KzW2iSXv91q7NboCbu949eRFV5qWA8pksvvPzjOqhd3euUr1OfoXhv+X68fvdo5GWkWB2Tm56EtT99gtseebkhLTcLuWlJWPHNO1ZjE+99Equ/+8DBHf1HcX4OPnliJgw1whM4Bk2YgbkvfgSNe8MW+/fw8cewKbMxbMps5KYnY/uyH6HSNG5SWETrDohu1wU9ht2KiBhxFrcKbdEGj3+0CEMmzcKnT86Ctkp4s53V332AoZNmwc3LR5TaREREtTn2JCfBWbPqHi5ySba9tT0VZTrhGzm7hbnhz9nt4aas201xA1t4YtP9nTBtUTzSSqxvmJVarMM3B7LxzDDhDSObEp3BjFc2W/+s9re7ewXi7bHRdVqoUyqV4N4+wWgToMGcpZehM1hfDHfN+ULc2T0A/aO5qRgRUVMxsnsMArzckF9qfQGLjccuYfLri7Hw8SkI86vb+3daXgleXbwN649cf77e39MVBWVVjeq5KXlzzi04djkd55JzrMZNZjPeXrILG49ewqOT+mNi3w6QyRq2KW9ZlQ47Tidi45FL2HnmCqp04txIfTNxVSlwx5CuuGNIV+SVVGDV/nNYvu8szqdwgsmNbMmu0zY3Fr5rxI392btH63BMGdAJfx08Lzgmt6QC419ZhKemDsJDE/rC01Vd5/ynr2ThpUVbcPRSus1xEokE784dU+e8DfH7jtM247NHdLdrfTHc7N+vRERERERERGR/fx5JEoxJJRJM6hHpwG7+Z0rPKCw9bL03g8mMVcdT8ODwdnXKNXdwa+y8kIXdF62fuweAAwm5GPjWRoyLDcekHlHo08ofXhrlNWPyy7Q4mJiH1cdTsOtiNv69ZoRKLsOLE7rguWUn6tRXfTw4vC0OJuRiZ7zwhg4/703A3ovZeHBEO9zWuwVU8oYtDKTVG7H3Ug62nM3E9vOZKKni9Yf6UrjIcGtsBG6NjUBpdQ3Wn0rHquMpOJ5ccN33DZEjSCQSvDmtO+74eo/NcR9vPo9jSQV4fUosOobX/f744soafLPzIhbuuARzLd/kM/u1QvtQ7zrndrTzGSW498cDCPd1xfjYCIyLjUC3KN8Gb2x8ODEP3+y4aPP9+2+tAj3w/LjODapDRETiGPal+H/L3wj6vvKXs1ugJu7SkjdhrBbe1NCrVXf0fmEZXNR1m0vq13Eg+r+1BUffmoLq/DSrY6rzUpC0/mu0nvZsg3puaqQuCriFtYFXiy7wjO4MzxZdUJZyDud/ujGeX1PgHt4OHlEdEdR9NNzDxVmM0y00BrGPLETYoNtw+ot5MGqFN467suYzhA2+HQq3pvt5iIhuHGOGDUKgvx/yCqwv4Lxuy06MueNe/Pz5ewgPDa5TzpT0TDz/1kdYs2n7dbEAP1/kFxY1quem5P1XnsXhE6cRd8H6Bqcmkwmvvv851m7egafmz8XUcaMavFB/WXkFtuzaj7VbdmDb7gOoqq5uTOs3JVeNBrOmTcSsaRORm1+AZWs2Ycmq9Tgbb3uDWmq6riSn4u5HnsOLb3+MyWNvwdTxo9C/V/cGn6MFgKTUdPz4+3J8/fPv0Ottbzwe4OeLz95+qcG1qG4sFgvWbNqOtZt3oFe3zpg6bjSm3HoLIsJCGpzTZDJh94Gj+OibH7H30LFax999xxTcMmRAg+vdCM+BiIiIiIiIiKguflt7/bWBv0mlUkwfPciB3fzPbWOGYPEa670ZjEb8uXEXHps9pU65HrhjHLYeOI4dh04Jjtl7LA7dJz+ISSP7Y/rowejXrQO8Pa5dkz23sBj7T5zDsk17sP3gyes2qVQpFXj90Tl4/J1v6tRXfTw2ezL2nTiLbQeE73/69s/12Hn4FB6bPQUzxg+HSqloUC2trga7jpzG+t1HsGXfMRSXCa/bTdYp5HJMHNEfE0f0R0l5Bf7adgDLNu3BkbiLom9uSo6RW1CMFz75CR/8sAy3Du2DySP6Y3i/blDY2BzalqT0bHz1+xr8+tc2GIxGm2PVKiW+feNJ0TYXVykV+OLlRzBx/iuC349fLF6NK6mZ+PC5+xEdVvs1Z7PZjMVrtuPVLxbZfM+QSCT46tVHoVQ07HVzhKT0bDz0xhd4/evfMHF4P0weOQADunds8OsfdykJX/y2Giu37Kv159/fxwufvjC/QXWIiIiIiIiIiABg4PDR8PUPRFFBntX4rs3rcP/0sXjnq58QFFq3PXYy01Lw6ZsvYOfGNdfFfPwCUFyY36iem5KnXnsfZ04cweXzcVbjJpMJX733KnZtXou7H3oKI8dPafB5o4ryMhzYuRW7Nq/FwV3boK2+cfZwcBSNqyvGT5+J8dNnojA/F5v/WoaNK5fi8oWzzm6NGqlV2/aY+8gz+OGz96zGDXo9np03A3c9+DgeeOpFuLrVvs9yZUU5fvjsPfz+3RcwmYT3NvP29cczbzRun+HMtBS88fR8fPrGC5g6ay5GjJuMth271DuPvqYGfy1dhB8+fQ+F+cJ7anh6++CzX5ZDpa77HgPUcDmZ6Zg3bQwK8oTXunN1c8fCPzegQ9emvT/C5fNxePreOxASHomR46dg5Lgp6NStZ4Pn95w8vB+LvvkEB3ZurXVsVKvWeOT51xtUh4iIiIiIiOzPxdkNEBER/VNi3DEc2rxSMO4XHI4XFq6C2rX2Cwb/5BsUihe/X4Pnpw+Etsr6TfDrfvkcw6fdA9+g0Hrlbg4sFgu+f+0R6HXa62KDJ85Ex96Dsfq7xl00aQiz2Yyvn78PFSXWF72TSCS469n3MG7OI6LVDIpogdnPWb8wVR/TH3pRhG6s69J/OF76cR3enHur1a8ZAFRXlGHP2j8w/u7H7NYHERERETXOyYwKrD0vvMBzqKcCv81sCzdl/W5MDPFU4o+72mHM9+dRWWP95qhvD2VhRvcAhHgqrcabkh+P5CCtpEYwfksbb7w9NrreN7kMaOGJTye2xEOrrgiOeXVzCnY+1KVRC+QSEZF4NEoFnpo6CM//vFlwzIELKej58BeYOqATJg/oiB6tw+Hpqvpv3Gw2I6+0EnvjkrDlRAK2n0pEjeH6RT4iA73x0Pi+WPCTcK3mRqWQY/lLszDqhR+Rnl8qOC4uKRv3frISr/lvxy3dW6Nv+0j0ahOBEF93uPxrwoTFYkGFtgZpeSU4n5KL8yk5OJecg5OJmdAbhW/SpvoJ9HbHwxP74+GJ/XEpPR/L98Zh1YHzyCoU3jiMmh+z2Yyle84IxhUuMtw+pP4TEZqb9+8dg6OX0pBdVC44xmgy48MVe/HthiOYPrgzhnRuiT7tIuDvde1GeWazGRfT83H4Yho2HInHwQupderhofF90addZGOehk3l1TqsPxIvGA/wcsPonm3sVl8M/H4lIiIiIiIiInvLKa3G3kvCizj0jQlAsJfGgR39T/+YQAR5qpFbZv3+zT+PJOHB4e3qlEsikeDru/th3MfbkZwvvIi3wWTGmpNpWHMyDQDg46qEh0YOsxkoqapBhc72Zq2vTo5FqyBP4T7q1K3AsRIJfrh3AKZ8vhNx6cWC45LyK/Ds0uN4f/1ZjOwUij6tAtC7pT/Cfd0gl0mvG1+lMyCzpBoXMosRn1GCC5klOJ5cAK2e1x/E4qVRYvbAGMweGIP0okqsOp6C1cdTcTVP+PwsNV2b4zLwzrq4eh2TUyq8ofrmuAycSimsV75Dr42v1/i/DW0fgpn9W2LJoSSb4w4k5GL4e1swuG0QxnQJR5+YALQJ8oRUeu27WH6ZFkeT8rH/ci5WHU+p0/tGlL8bXp0c26D+HS2jqAoLd17Cwp2XEOqtQa+W/ugY5o2OYT5oF+oFHzel1ffV0uoaxKUW48jVPOyOz8G5DOH37H/yVCvw6wOD4KpquhtJEBEREVlTkngS2YevXzj5b2q/UPR87ne4qN0Ex1g9zjcEvRYsxcGXR8GorbQ6JmnDQoQPnQm1b0i9cjubRCaHe1gbeEZ3hmeLzvBs0QUeEe0hdbl208Py9EtO6vDG1Hrq03bL7d95CHo9vwxH35kGs15ndYyxuhyZ+5ajxa0P2q0PIqK/aTRqLHj0fjz16ruCY/YeOoYOA8fg9om3YvrEMejdrQs8/7GBsNlsRm5+IXbuP4yN23djy659qKnRX5cnOiIMj82bgydfeccuz8UZVCol1v3+HQZPmIHUjCzBcafPxWPW/Kfx4tsfY8yIwejfqwf69uyK0KBAuLhcu5SYxWJBRWUVktMycC7+Ms7GX0LchUs4dvos9Hrb1x6o7oIC/PHEA3fjiQfuRnzCFSxZtR7L12xCRrbwtTBqurJz8/HNL3/gm1/+QHCgP3p374quHduhS4e26NSuDQL8fKFSXT9v12KxIDM7F2f//2dt2+4DOHoqrk41VSollv/4Bfx9fUR5Dgt/WYKFi5aIkgsAvl20BCvW1X3+VWhwILatWCRafXuwWCw4duosjp06iwVvfoguHdqie5eO6NKhLbp0aIfWLaPg5elhdWOamho9Ll9Nxtn4yzh99gLWbN6OnLyCOtXtGdsZn7/9Mp/DP4y67R5k5VjfbMma8grh6+4AMPq2e677fWjLQ/fMxENzZ9Z5PBERERERERE5RnZeIXYdOS0YH9C9I0IC/RzY0f8M6tkZwf6+yCmwvr7g7+t24LHZU+qUSyKR4Kd3nsHw2U/janq24DiD0YiVW/Zh5ZZ9AABfLw94urvCbLaguKwc5ZXC9wwDwDtP3ovW0cKbWTd2vsFvHz6PMfc9j9Pxwuv9XUnLwqNvfYU3vv4NYwb1Qr9uHdAvtgMiQwIhl19/PqeyWouMnAKcS0jCuYRknLucjKNxF1GtE16vkOrH28Md904fi3unj0VaVh6WbdqNZZv2IDE109mtUQOUVlRiyfqdWLJ+JzzcNBjQvRM6t2mBzm1aoFObFggJ8IVKqbjuOK2uBhcSU3Dw9AXsO34Wu46cgdlsrrWeRCLBt68/gU6to0V9HsP7dsOCeXfg/R/+FByzed8x7DpyGtNHD8a4oX0wuFdXeLj9bw6a2WxGYmomNu09huWb9yD+SmqtdZ+59zYM69M85hvkF5XgxxWb8OOKTfDz9sSA7h3/+7Xu2DoagX7eUMivnxtQUVWNuEtJOHz6AnYfPYODpy7UqZ5SIccfH7/gtN+7RERERERERHRjUGs0uO/x5/DBy8LzrE4c2ovx/TpizKTbMWrSNHTu3hvuHv9bS8dsNqMwPxdH9u3C3m0bcWDnFuhrrj9nHBoRhbseeAzvv/SUXZ6LMyhVKnyzZC3uunUwsjPSBMddPHsazz0wC8FvRWDgiNHo1nsAuvbsg4DgUKtzDaoqK5CZloKEC2dx+f//nTt1DAb99XM4qGH8AoIw+8EnMPvBJ3D18kVsXLkEm9csR25WhrNbowaa/+wrOHP8CE4c2ms1bjKZ8Os3n2LDiiUYN30Gho4ej06xPSFX/O8cvUGvx/kzJ7Bn6wZsXLkURQW276WWyWR45+uf4RcQJMpzKCrIww+fvYcfPnsPIeGRGDRyDNp37oY2HbugZet2UCivnS9hNpuRl52J82dO4tj+Xdi2fjXKS0ts1lCqVPhi8SpEx7QVpWeq3Xcfv4OczHSbY6RSKV55/D6H9PPjqq0IDG7cnuDZGWlYvPAzLF74GYJCwxHbqx/adOyMth27IKZdR3j5+EFu5ZpIeWkJLsSdxKkjB3Fw9zZcOie818I/uXt64YtfV0LjWr+1CYiIiIiIiMhx6j6DnIiIyAH++uFjm/FH3vsBbl4NW0woOLIV5ix4H9+9+rDVuKFGh42Lv8KcBe83KH9TtmvlIsSfOHDd4+7evpj93LtITxTeJNiedq78BReO7ROM3/Xsexg35xEHdtR0tO7SC1MfXIA/P39dcMzhLasx/u7HHNcUEREREdXLV/uFF0EGgC+mtIK3pmGbWrXwVeP1UZF4Zn2y1bjOaMEPR3Lw+uioBuV3FK3BhB+PCi8I4aNxwaeTWkIiadjSDRM7+WFnYgn+Omd9M7nL+VrsSCjBLW3FWbSWiIga7+5RPfD7rlOITxW+EVinN2LJ7jNYsvsMJBIJPF1V8HRVQac3oLCsGqZaFvfQKOX4+anpSMis26LRzUmQjzvWv3kPpr7xG5JyrC/i9LfMgjL8svUEftl64r+PuWuU8HJVQyIByqp0qNDWwGy22Ltt+od2EQF4ffYteO2ukTh4IQUr9p3D+iMXnd0WiWDP2SRkFpQJxsf2agtfD1cHduQc/l5u+H3BnZj02q+o0Npe9KxCW3PN+5RS7gJvNzXUSjlKK7Uoq9bV+z1qRLcYvDH7lgb3XxerD5xHdY3whjW3D+kCFysbHDQl/H4lIiIiIiIiIntbfjQZJhvndqb0jHJcM/8ilUowqUckvtt12Wr8cnYZTqcWoltU3RaV9nVTYdkjwzDl8x3ILLa96cHfiqtqUFxVt00D5g5ujXuHtMGhROFrKy4yaZ1yCXFVybH0kaGYuXAvzqTavv5QVFmDZUeSsezI/+5ncFW6wEujgItMinKtHuVag82vP4kvwtcNT43phKfGdMKZ1CKsOp6CtafSUFihc3ZrVEflWj2u5pWLlq9CZ0CFznGbr793W08k51XgyNX8Wsfuu5yLfZdzAQBSiQSeGjk81Apo9UaUVuuhN9a+2cM/ebsq8OsDg+GpuX4ziaYuq6Qaa06mYc3JaxfIUytk8FAroFG4oEJnQFm1HgZT/V4XAPDSKLDisWGICfKsfTARERFRE3N13Zc2413mfwmFm3eDcrsGt0C7WW/g/I/WF3s2G3RI2fw92t/1RoPyO1LYwOlwDWkFr+gucI9sD5lcWftB1Kx4x3RHzOQnkbD8PcEx2UfWocWtDzqwKyK6mc2763YsWrYa5y8mCI7R6WqwePlfWLz8L0gkEnh5esDLwx1anQ4FRSUwmUw2a2jUavzx7Se4lJgkdvtOFxwYgG0rf8WtM+7D1WThTRMAID0rB98vXobvFy/772Me7m7w9vSARCJBaXkFyisq67R5KomnQ5sYvPvS03jnxaew7/BxLF29Hms273B2W9RAOXkFWLt5B9b+62uoVCrg6e4OD3dX6HR6lFdWorKqukE/bxq1Gku//xT9e3cXq20UFpcgMSlFtHxFJaUoKimt8/gaKxvdNGUWiwVxFy4h7sKl62Lubq7wdHeHUqlAZVU1yisqodU17Ppat84dsO6376DRqBvb8nWa83NITk1HWqbwPPN650ur32Y1hcW2NwYhIiIiIiIiIudYsmEXTDbui7x97BDHNfMvUqkU00YPwle/r7Eav3g1DSfPJ6BHpzZ1yufn7Yl1376N0fctQEZO3dZCKiotR1Fp3e4rfvCO8XjwzvHYf+Kc4Bi5vHFblbhp1FjzzZuY+shrOHkh0ebYwpIy/L5uB35f97/zrm4aNbw83CB3kaGsogpllVU2v/4kvsjQQCy4/04suP9OnLqQiD837caqrftRUFzq7NaoAcorq7F53zFs3nfsmscVchd4uLnCw00DrU6PkvIK6Grqv8m6RCLBN68+huljBovV8jVemj8TiakZ+Gv7QcExNXoD/li/E3+s3wkAcFWr4OftCW2NHoUlZfW6ZnP72KF47ZHZje7bGQpLyrB25yGs3XnomsdVSgU83Fzh7qpGZbUWJWUV0BuM9c6vVMjx52cvY0D3TmK1TEREREREREQ3semz52HN0l+RePG84JganQ5rly3G2mWLIZFI4O7pBXcPT9TodCgpKqh1roFKrcGH3/+B5MTr76ds7vwDg/HT6m2Yf8c4pCVftTk2JzMdK379ASt+/eG/j7m5e8DD6z/zLSvKy1BVUc65Bg7Wqm17PPHKO3j85bdx4tA+bFr1J3Zusn69iZoumUyGj374A/dMGo6UK8Jzp4oK8rB44WdYvPAzAICHlzc8PL1QXlaK8tL63b/80vtfYsCwUY3qW0h2RhqW/fLdNY+pNa5w9/SCSqWCTqdDaXEh9PWYI+Du4YnPf12Jbr37i90u2WAy2/4dCfzn/b+iXHjfATEZDeKua5WblYEta5Zjy5rl1zyuUmvg7uEJtUaDyooKlJeVNKi2h5c3flixGdExbcVqmYiIiIiIiOygcSusExERiSgrOQFn9m8VjPcZNRntew5sVI2hU2Yjun1XwfiuVb+iusIxJ30dpTgvG398+orV2Jzn3oe7l6+DO/qPyrISLP/qLcH4oAkzMG7OIw7sqOkZf/fjcPfyEYwnXzxzw32/EhEREd0orhZoseuK8A1N4zr4om9U4za1uqNbADoFuwrGl57KQ7mu/pNgHWlVXCGKqoR7fHpoOLw18kbVePmWSKjlwqdBvz0k3qKdRETUeEq5C/58cSYCvNzqNN5isaC0Uou0vBLklVTCVMvN/AoXGRY/dwe6tw4To90mKTLQG1vfuw/9O0TV+9iK6hpkFJQiPb8UZVU6mLkxstNIJBIM7NQCXz0yCQmLnsXnD01wdkvUSH/sPG0zftdI8TZTaOq6xYRi9Wuz4eOuqddxNQYjcksqkJJbjJJKbb3fo27t3Q5/PH8nZI3ciL42tX6tRzT9rzW/X4mIiIiIiIjI3pYfTRaMKV2kGB8b4cBurje1Z7TN+J+H67fhc6SfGzY9Mwqdwr0b09Z1HhnZHu/e1gMAoLOxSLZSLmt0LV83Ff56YkSDvjZVNUZklVQjrbASJVV6mHj9walio3zxzm09cPbdyVjy0BBnt0M3CaVchiUPD8XgtkH1Os5ssaCkSo+0wkrkl+ugN9ZvcbdATzVWPTYc7UK86nVcU6fVm5BXpkVKQQUKK3QwNGADmphAD2x85hZ0iXDOfBIiIiKixqjMuoL8uJ2C8eDe4+Hbrl+jaoQPuRMeUcKbSqXvWQJDdd02OnSmDnPeRtTIu+HVKhYyudLZ7ZCdtLh1PuRuwuedylLONYvvVyK6MSiVCqz5dSEC/f3qNN5isaCktAwp6ZnIzS+sdbMEhUKO5T99gZ6xncVot0mKjgjDvnVLMahvz3ofW15RibTMbKRmZKG0jJslOJNEIsGQ/r3xw6fvICPuABZ++KazWyIR1dTokV9YhKsp6cjMyUV5RWWDft7CQ4KxfeUijB0xRPwmSRQVlVXIzMlFUmo68goKodXpGpRn0tiR2Ll6Mfx8xb1eXBc3wnMgIiIiIiIiopvPH+t2CMaUCjkmjRjgwG6ud/utQ23Gf1u7vV75osKCsOe3T9GlbcvGtHWdJ++eho+ffxAAoLWxYapKoWh0LT9vT2z56X1MHln/r01ltRaZuQVIycxFcVkFTA24L5bE071ja3y84EFc3fE7Vn/9hrPbIRHpDUYUlpQhOSMHOQVF0NXo653D090Vyz9/BXOm2GcTaACQSqVY9N4CTLml7u8nVVod0rLzkF9UUq9rNndPGYUf334KEomkIa02WboaPfKLSpCUno28whLobcw5ExLs74stP72PUQPqf92aiIiIiIiIiMgahVKJr37/C77+gXUab7FYUF5agqz0VBTm59Y610CuUODTX5ahU7cb93xGWGQ0Fm/Yix79BtX72MqKcmRnpCE7Iw0VZaWca+BEEokEvQYMwRuff4/d59Px6sffOLslqicfP3/8/Nd2tGjdts7HlJeWIDMtBeWlwvuY/ZtMJsMbn32PabPva0ibDaatrkJ+ThbSU5KQn5MFvY3rjP8WEh6JRWt3oWf/wXbskOh/dNpqFOTlID0lCcWF+TAaDPXOER3TBr9v3Iv2XbrZoUMiIiIiIiISk313HSQiIqqHvWuXwGIR3mxjyrxnG11DIpFg0n1PCcZ11ZU4sm1No+s0JT+99SSqK8que7xT36EYNOFOJ3T0H2t/+hQVJUVWY97+QZj70scO7qjpcZHL0X3IWMG4xWxGVkqiAzsiIiIiorpaEZcPGx9v8OjA0EbXkEgkeNhGniq9GRvjrf/N3VQsj8sXjPm7yXFnt4BG1wh0V+C2rv6C8ePpFUgp0ja6DhERiSfc3wsrXp6FEF8PUfP6emjw1+tzMKJbjKh5myI/T1esf/NuvDprBFQKF4fVlbvIoFE2fsElupZKIcewrq2c3QY1QlF5FTYfvywYD/f3wpDOLRzYkfP1bBOOPR8/iF5tw+1eS+Eiw8szh+P3BXdAKbfve2J8Wh5OX80SjPdpF4GY0LptOOQs/H4lIiIiIiIiIns7ciUPyfkVgvFhHULgqXHuuebOET6ICRS+TrH2VBq0+votTB3kpcGmZ0bhoRHt4CJt3KLdvm5K/HDvALwyOfa/C4CXVgsviq5WyBpV728ahQt+mjcQn83qA0+1475GUokEHg6sd7NwkUkxomPj718hqitXpQv+fGQoHh/VAbJGvg/WxYA2gdj5/Bh0DPexe63mRCqRYO7g1ti2YDRigjyd3Q4RERFRg2TuXwFbN+u3nPhYo2tIJBK0mvCoYNykq0LOsQ2NrkMkBqmLHIHdbhEeYDGjMvuq4xoiopteRFgI1v/+HcKCg0TN6+fjjS3LfsaooQNFzdsU+fv6YPvKX/H2C09BpVI6rK5cLoerRu2wejcLlUqJkUP6O7sNakKkUinm3D4Fp3atRa9uXZzdDtmRv68Pfvz0Haz46Uu4ubo6u50GuRGeAxERERERERE1LwdPncfV9GzB+C39e8DLw82BHV0vtl0rtIkWXitj1bb90OrqvkkpAAQH+GLP75/i8TlT4eLSuPv//bw98duHz+PtJ+f+b75BeaXgeLVI1yI0ahX++PhFLHz9CXi5O+5rJJVK4enGc1dic3GRYfTAG3cTc6q/YX1icWjZl7h1SB+713JxkeG3D1/Ay/NnQSoVfzslpUKOjxc8iG9eexwymThzrm4k00YNwuHlX6F3l3bOboWIiIiIiIiIbjDBYRH4Zuk6BIaEiZrX29cP36/YjAHDRomatyny8fPHT6u34fGX3oZSpXJYXRe5HGoNz8WLTalSod+Qkc5ugxrALyAIf2w+gOFjJ9olf0BwKH5YuQWTZ9xtl/z2MG7aDKzacxKtO3RyditEdSKVSnHH3Afx57bDiI5p6+x2iIiIiIiIqA7Ev5uQiIioASwWCw5uWiEYb9O1D6LadRalVu8RE+HtL7yQ2/4Nf4pSpyk4vGUVTu7ZdN3jCpUa8179wgkd/Ud1ZTl2rPhZMD7toRegcRPe1OZmEtPF9iSkkvwcB3VCRERERHVlsViw5nyhYLxHuDs6Botz4+DYdj4IdJcLxlefLRCljj0kF2lxJlN4sYY7YgOgdBHn9OXdvWwv5r36rPDXi4iInKNLyxDs+2Q+hnZpKUq+W3u3w95P5qN/hyhR8jUHUqkUT04dhONfP4bbh3SBi8x+lwVjW4Xgg/vG4tLPz6BbDDfxJfq35XvPQm80CcZnDo+1y0JATV1EgBe2vnsfvnhoIsL87bP576gerXHgs4fw9LTB/100zp5+33HKZnz2iO5276Gx+P1KRERERERERPb255Fkm/GpPaMd1IltU3pGCcbKtQZsOpNR75xKuQyvTemG/a+Mw/Re0VDJ67eAt6+bEk+P7YRDr43HxO6R1/ZUbRA8zt9d3MWUZvRriaNvTMB9Q9pAXc/nUB+tgzzw4oQuOPX2JIztKrx5BRE1HzKpFC9O7Iodz4/BkHbBdqkR6eeGb+b0w+rHRyDAs+lvJK+QSeGhFr7/SywSCTC2Szh2PD8a793eE64q+9ckIiIisgeLxYKsw38Jxr1b94RnVEdRagX1GgulV6BgPOvAKlHqEInBK6abzXhNSa6DOiEi+o/Yzh1wbPtqjBjUT5R8E0YPx7FtqzGwz82zAaxUKsVzj87Dhf2bMXPaBLi4uNitVvcuHfHZWy8h7fQ+9OjKRdDp5uLt6YGZ0yYgwM/X7rVkMhkm33oLjm5dhR8/ewdenlxXx5EG9O6OoQP6QKGw//nxAD9fvPzUw7h0eBvm3DFFtLw3wnMgIiIiIiIiIqrNb2t32IzffutQB3Vi221jBgvGyiqqsHbnoXrnVCrkePepe3Fy9be4c9wwqJSKeh3v5+2BFx6YgTPrfsDUUYOu60mIv4+4633MmXwLzm38CfNnTIBapRQ19z+1bRGO1x+bg8tbf8WE4eJckyJqTvy9vRxSJ7Z9Kyz77GVs+P4dRIfZZw6ANRKJBC88OAM7f/0I3TrEiJZ3ZP/uOLLia8yfMUG0nPbm522fdZn+bVDPztj68wdY/OHzCPD1ckhNIiIiIiIiIrr5tO8ci+U7jqLv4OGi5Bs2ZgKW7ziKHn0HipKvOZBKpbj3sWex/tB5jJs+065zDTp07Y7n3/kUu86momNsD7vVIWqO3Nw98NmiFXj7q5/hHyjO+XMXFxfcOXc+/tp7Cj37C1+PbAh7rSnfqVsv/LJ2J979ZhHc3DlHghpOrlDA3cP+10QkEgmGj52IZTuO4sX3voDG1c3uNYmIiIiIiEgc9jsTSmRnRoMB8cf349yR3Ui9dBY5aUmoLCuBvkYLpUoDjbsHAsKiEN6yHTr2HowuA0ZA7eru7LadKuPqRZzaswVXL5xCVvJllBUVQltVAalUCpXGFb5BYQiJbo22sX3QY+it8AvhBgbkOMnxZ1CUmykY7z92mmi1pDIZ+o6ags1/LLQav3z6CCpKi+DuZf+Fk+yporQIi9571mps2oPPIyiihYM7+p/dqxZDW1luNebpG4Chk2c7uKOmy9M3wGZcp612UCdERGRPBpMZh1PKsT+pFBdyq5FSpEWp1gid0Qy1XAZ3pQyR3kq0DtCgf7QnhrTygpvSfhubNQcJ+dXYkVCCs1mVSCzQorDKgCq9CVIJoFHIEOKhQCs/NXpGuOOWNj4I9bLfxGyifzuXXYXsMr1gfFIn8T5ryKQSjOvgi5+PWl8o/3h6BYqrDfDRNL3NtLZfLrEZn9TJT7RarQM0aB+kwcVc638/b71cjGeG8TwIEd2cOkUHYcHtQwTjEQFeDuvl3/w8XfHX63Ow7WQCPv/rAI5eSq/X8TKpFKN6tMb88X0xoOP1GzlrlHKE+Fq/SdddfeP8/Rju74XvHp+K1+4aid93nMKaQ/G4nJHfqJweGhUGdIzC4M4tMKxrK7QKFe/3NtGNyMdDY/O9dvbI7o5rpomRSCSYPbI77hzaFeuOxGP53rPYdy4ZBqOpwTmDvN0xqX8HzBrRHR0ihTfIs4cWwT6CX2uJRIKJ/Ts4tJ+G4PcrEREREREREdlTpc6ADWeEz/e7q+QY2SnUgR0Jm9IzCh9sPCcYX3okCdN6X3/9oS5aBnrg67v74e3bumNXfDYOJebhUlYp0ouqUKkzwGAyw1XpAk+NAq0CPdA+xAtD2oegb0wA5DLri5zklgnfT+rvoWpQn7b4uCnxzm098Oy4Tlh2JBlrTqbhbHoRLJaG51QrZOjdMgCD2gZhcNsgdAz3Ea9hImpSOoR5Y/mjw3A+oxhLDydh/el0FFboGpxP4SLFkHbBmN47Grd2DYfMTgtC2UOQlwaXP5qG8xklOJyYhyNX8xGXVoT88oa/Hv/UJtgT42MjML13NKL8b+55dUR08zIbDSi6eAiF5/ejLPUCqvOSoa8shVmvg0yphovaA5qACLiFtYFfhwHw7zwELuqbewG1iswE5J3ejrKkOFRkJUJfXgSjthISqRQypQZq31C4hbSCd+ueCOx+C9R+Yc5umW4iZSlnoSvKFoyH9J0kWi2JVIbgPuORuvUnq/HihOPQVxRD4c7Pr+R8Sg9/m3FjDeciE92oOndoi5efelgwHhnuvHPu/r4+2LzsZ2zeuRcfff0TDh0/Va/jZTIZxo4Ygsfmzcbgfr2ui2s0aoQGW79P1MP9xvmbPiIsBIu+/ADvvPg0flm6Eqs2bMXFhKuNyunp4Y5BfXth2IA+GDmkP1q3bNj1DqIbgaeHOxZ9+QEsFgtOn4vHtj0HcOjYKZw6dwHFJWWNzi+TydC9SwdMGjMSt0+6FeGhjtu0mK41bGBfDBvYF5VVVdh94Ch27juEY6fP4sLlKzAYDI3O7+HuhpFDBmDKrbdgwqjhUCoVInR9rRvhORARERERERER2VJRVY21Ow4Kxj3cNBgz6PprBs5w29iheGvhH4Lx39Zux53jhjUod0xUGH565xl8tOABbD94EvtPnEP8lVSkZuWhoqoaBqMRbho1vNzdEBMVho6tozCiX3cM6NYRcrn1bUdyCooE6wX6eTeoT1t8vTzw8YIH8dL8mfh97Q6s2rofpy9egaUREw40KiX6xnbA0D5dMaxPLLq0bSlix0TNz/6lnyMpPRsHTp7DgZPnceJ8ApIzchr1c/a3IH8fjBvSB3eOG4Y+XduL0G3D9e7SDvuXfI6Ne47gu2Ubse/42Xo/R1e1CmOH9MZDMyaiV+e2durUflL3LMXFq2k4cPI8Dp46j5MXEpCRUyBK7qjQIEwY3g8zxg9Hp9a8bkxERERERER0I2nTsQsefOZlwXhIeKQDu7mWj58/vl+xGft3bMbPX32MM8cO1et4mUyGQSPHYtb9j6Jn/8HXxdUaVwQEW59L4eZ+46y5EBwWgXe//gVPvPw2/lqyCNvWrUJSwsVG5XT38ESPfoPQe+BQ9Bs6ElEtW4vULdGNa8JtszDi1slYt2wxlv/6PZITL9c7h19AEMZOvQMz7n3Ibu/Pk+6cgzYdOuPArq04uGsb4s+egrGB96Cr1GoMGzMRU2fNtfo+TNQQAUEh2H85B5fPx+HE4X04deQg4uNOoTDf+p589dWyTTuMHD8V46fPQHgUrzUTERERERE1RxKLGHdIkkN8++23eOzxx7E0zvbG9Te66ooyrF/0BXat+hVlRXXfPFiuVGHQ+Dswce6TCIq8/kTGzFhfq8f5hUTgi01nGtyv2F6/ezQunrA+QeS1RZvRodegax4zm804vGUV1v/yOVIvC28O8W8SiQSd+g7FtPkvoG23vo3qmagu1vz4Mf78/HXB+Dc7LsI/JEK0eueP7sFb944XjD/xyWL0Gz1VtHrO8PUL87B//Z/XPR7RugM+WHkIMpf/TZaKP74fb9wzVjDXQ29/hyGTZ4nW2zOTeyM9Md5qbNK8ZzDjiddFq9XcnTmwHe89OEUw/txXy9Fj2K0O7Mh5ZnT1xpdffIH58+c7uxWiJkGpUOC1W8Jwd68gZ7dCjVCuM+K7Q9lYejofBZV1v9lA5SLB1C7+mN8/BNG+6uviLd46avW4UE8lDjwW2+B+xTZtUTyOpJZbja28uz36RXte85jZbMH6+CIsPJiF+Ny6LwoukQADW3jiqSFh6Bnh0aieieriq/1ZeH+X8GaSx57shjAvpWj1DiSX4Y7Fwjc5fjs9BhM6+olWTywzfruIfUnWF6cN91Li6JPdRK334a50fLE/y2pMIgHOPNMd/m5cKLSp+/V4Lt7Ynokavd7ZrZADLFiwAKuX/IqTXz/i7FaoiUjIKMCBCyk4HJ+KxKwClFRoUVKhhdFshkYph6erCtFBPogJ9UPf9pEY2qUlvN01zm67SUrLK8HRS+mIS8rClaxCZBWWoaCsCtU6A2qMRqjkLnBTK+GmVsBDo0JUoDdahfohJtQPbcMD0CEyEDKBzZ+JiBqrSqfH0UtpOH0lC5cy8pGeV4LckkqUV+mgMxhhMpuhcJFBpZDD39MVQd7uaBXqh/aRgejbPhLtIwIgkUic/TSImoQej3yNqTPvxgcffODsVoiIiIiIiBrtgQcewIkda7H12ZHOboUaITm/HKuPpwrGowPcMa1X01nI+Yfdl1FWbf3apFQqwWOjOkDeRM6XT/9yF/Zftr6IxJbnRqFblP3vG8gr0+JYUj7iUouQmFuOrJIq5JVpoTWYUGMwQSGTwlUlh5vKBe4qOcJ8XNEy0AMxgR6ICfJEp3BvKFxkdu+TiJoei8WCi1mlOJaUj0tZpbiaV4G8smoUVdZAZzBBbzRDJpVAKZfCS6NAgIcaEX5uaBPsiW6RfujVyh8ahfXNZJqrggod4jNKcCm7FBnFVcguqUJ2STWKK2tQrTeiWm9EjeF/r4u7So5ADzWCvTVoHeSJ9qFe6NMqAEFevGZO/zP6ox3oOXISvv/+e2e3ctN74IEHsHr3cfR5c4uzW7mhGarLkbzxW2TsWYKasrpvQiOVqxA6YCpajn8YrkHXfz7ZMifK6nFqvzAM+UR4czhHO/LWFBRfOmI11ufl1fBt3++axyxmM7KPrkPyhoUoT7tQ90ISCfw6DkTMlKfh06ZpbH5HN7ar675EwvL3BONDvzgOjX+4aPUKLxzAsXdvE4zHPvY9QvpMEK1eU5CxbznOff+EYFzs17g2m2YEC8ZuXZrjsD6auvy4XTjxofA88B5P/4rA7qMc2NGN6+irYzB1WC/+XU3/denSJbRv3x771i1F355NZ+5mU3TpShL2HTqG/UdOICEpBSUlZSgqKYXRZIKrRg0vD3e0iAxHm1Yt0L93d4wY1A8+3l7ObrtJSknPxOETp3H67AUkJqUiPSsbBYXFqKrWokavh0qphLubK9zdNPBwd0d0ZDhat4xCm1Yt0C6mJTq3bwOZjOfjiWpzJTkVp8/F42pKGlLTs5CWmYWsnDxUVVejsqoa1VodLBYLlAoFNGoVfH28Eejvi6jwMLRpFY2uHdujT4+ucHdzdfZTIRt0uhrEXbiIcxcTkJKeidSMLKRlZKGouASVVdWoqtZCV1MDFxcZlAoFPNzd4O/rg+BAf7SKjkTbmJbo0bUTunRoC6nUOdeOb4TncDM5cuIMBk+cgYsXL6Jdu3bOboeIiIiIiMghcnJyEBISgtVfv4HRA3s6ux1qwq6mZWH55j2C8ZYRobjj1qEO7Mi2b5asRWl5pdWYVCLFM/feBrm8adzfOu6BF7HnaJzV2L4/PkOPTm3s3kNOQTGOnInHqfhEJCRnICO3ALkFxdDqaqDT66GQy+GmUcPdVQ13Vw0iggMQExWG1tFhaBsdji7tWkIhl9u9T6LmrLJaiwuJKTifmIKUzFxk5RUiK7cAuYXFqKzWQVdTA22NHhaLBar/v74R4OuFkABfxESFoWOrKPTs3BbtW9ln42cx5BYWY9eRMzh65iISUtKRmpWHiqpqVGl1kEmlcFWrEOjnjcjQIHRu0wK9O7fFkN5doVaJt/5rU1BSXoHzCSm4kJiCtOw8ZOUVIjO3APlFpajS6qDV/edrLZVKoFIo4KpRIcjPByEBvmgdHY6OMVHoG9se0WHC92YRiW3rgROY+shryM7ORnAwv/eIiIiIiKh5+/vaxzdL1mLgiDHObqfZS068hOOH9uHU4QNIuZqAstISlJUUwWg0Qq1xhbuHJ8KjWiA6pg269R6AvoOHw9Pbx9ltN0mZaSmIO3EE8XGnkJqUiNysDBQXFkBbXQV9TQ0UShVc3dzh6uYGNw9PhEVGI6pla0S3aoMWbdqhdftOnGtA1EjJiZdweO9OxMedQsrVBORlZ6GqsgL6Gh0USiXUGjcEhoQiPKoFOnTpjm59+qNz994Ov4+7RqfDpfNncP70CaQmJSIrLQVZGWmoKCtDdVXl//ergsbVDX4BgYhsGYMWrduhR9+BiO3VDwrljXXenZquooJ8JMSfxZVLF5CTkY7c7EzkZmeitLgI2uoqaKuroa/RQSqTQalUwdXdA/6BQQgMDkWL1v/53datT38EBIU4+6mI6sDOLXh45iSecyciIiIioptK07grm6iO9m9YhsXvP4eK0uJ6H2uo0WHXql+xb91STH1wASbd9zRkLv/7ETDoa6weZxR4vC4eHtkeBdnpVmMr4q1PmhBT5tVL+PbVh3Hl7PF6H2uxWHDu8G6cP7IHw6fdjXte/BhyhTgnMF+/ezQunrC+yOzX2+MRENp0b7om+7lwbJ9gLCiiJfxDIkSt17ZbP8iVKhhqdFbj54/sQb/RU0Wt6UhxB3Zg//o/r3tcIpXigTe+vub9z9Eyrl5EemK8YLzPLZMc10wzUFqYZzPu7u3roE6IiEhsq88W4LWtqSipNtb7WJ3RgiWn8rEyrgCPDw7DIwNC4SKT/DdeY7RYPU5vsv54XfT+7DQyS61/Psp6o2+D89ZVYn41nl6XhNOZ9f8sZbEA+5PKcCC5DDO6BeCtsdFQuohzQ8m0RfE4klpuNXb0iViEe6tEqUPNy6GUMsFYlI8KYV7i3iDUK8IdKhcJdAI/+weTyzCho/03WawPg8mMY+kVgvGBLTxFrzmwpSe+2J9lNWax/Od1mtzZX/S6REQknjbh/mgT7o/7xnATr8aKDPRGZKA3bh/SxdmtEBFdx1WlwPDYGAyPjXF2K0REREREREREJLIWAR54dlxnZ7dRZ/cPa+vsFurEYrEgLq1IMN46SPxr8NYEeqoxoVskJnTjfAAiqh+JRIIOYd7oEObt7FaaDH93FYa0D8aQ9lz8hoioITIPrsLF316FobKk3seaDTpk7FmCrAMr0WryE2g54VFIZS7/iFu/p17o8brY/VhPaAszrcZuXZrT4Lx1VZGZgHM/PI3Sq6fqf7DFgsLz+1F44QAihs5E+zlvQyYX517pI29NQfGlI1ZjQ784Do1/uCh1qHkpij8kGNMERov+feHdphekchXMButzkQvP70dInwmi1iRqiJrSAptxuTsXHCci52sX0xLtYlriwbtnOLuVZi86IgzREWGYOZV/hxDZU0yLKMS0iHJ2G2RnKpUSfXrEok+PWGe30mA3wnMgIiIiIiIiIgKAVpGheGn+LGe3UWcPz5zk7BbqxGKx4HT8FcF4mxaOuQcn2N8HU24ZiCm3DHRIPaKbkZtGjT5d26NP1/bObsVugvx8MHP8cMwcP9zZrTiVt4c7BvXsjEE9m888PSIiIiIiIiIiIS1at0OL1u1wxz0POruVZi8sMhphkdEYN43zNoic5e/3tKZOqVKha8++6NrT/vsOEjWGr38A+g0ZiX5DRjq7FSIiIiIiInIyqbMbIKoLo8GAhS89iK+fvw8VpcWNzKXH8q/ewvvzp0JbVSFSh03P8Z3r8cIdg3Hl7PFG5bFYLNi5chHeuGcsqivLReqO6HrJ8WcEY627ir/ZulyhRHQ74Y3Hky6cFr2mo+iqKvHDG49ZjY26Yx5iOvd0cEfXOrZjvWDMOyAYLdp3dVwzzUDG1UuCMalMhvCYG3eiCxHRjcpgMuPJNVfx2F9XUVJtbFQuvcmCj3ZnYPaSS6isMYnUYdOz5VIRxv5wHqczKxuVx2IBlpzKx/Rf41Gha9xrT2TLuWzh79Xu4W6i11O6SNEh2FUwHpfVuJ8de0jI10JnMAvGu4e7i16za6gbZDbOhsZlVYlek4iIiIiIiIiIiIiIiIiIyN6OJxWgXGuwGmsZ4A43ldzBHREREREROYfZaMDZ757A2YWPwlBZ0shceiSu/BAnPpwFo7bp3YsrltwTm3HolTEovXqqcYksFqTv/gNH354GQ/WNO3ebnK80+axgzDumu+j1ZHIlPKI6CsbLbPRD5EgVWQmCMYlUBvewtg7shoiIiIiIiIiIiIiIiIiImoojZy6irML6GnsxkaFwd9U4uCMiIiIiIiIiIiIiIiIiIiIiIiIiIiKiurOxHTlR02DU6/HhI7dh79o/RM179vAuvH3fBOh1WlHzNgV71vyOT56YiRpttWg5E+OO4cNHboPJaBQtJ9HfctOTUVVeKhiPbtfVLnVbduwmGMu4eglGvd4ude1t6eevoTAn47rHfQJDcOcTrzu+oX+JP7ZPMNama28HdtI8nNi1UTAW3bYLNG4eDuyGiIgaS280456lCVgRVyBq3n1JZbjjt4vQGkyi5m0Klp/Jx7zlidAazKLlPJVRiXv+TIDRZBEtJ9HfUot1KNMJ/yx2CnazS92uIcJ5Ewu00BvF+xkSw/ls25vUdAx2Fb2mWi5Da3/hBSAu5Ny4G+cQEREREREREREREREREdGN68c9CYKxfq0DHdgJEREREZHzmI16nPxkDjL3Lxc1b+H5fTj23u0w6W+8ucgZe5fh1Of3wVQj3nMrvXISJz+ZA7OJc5FJfFV5qTBWlwnGPaM72aWuV4sugrGKzASYjc1zLjLdWPJObhWMeUR1hFzj7sBuiIiIiIiIiIiIiIiIiIioqVi4dJ1gbGCPzg7shIiIiIiIiIiIiIiIiIiIiIiIiIiIiKj+pM5ugMgWi8WCr1+ch7iDO+p8jFLtCr/gcASGt4C7t6/NsVfOncDXL8xrbJtNyvFdG/D9a4/AYrEIjpFIpfDw8UNAWBRUGrc657544iBWfvOOGG0SXSM98YLNeHirdnapG9qijWDMZDQgM1l4o5KmKuHMUWxb9qPV2NyXPoHa1bmLZ+prdEg8e1ww3qpTDwd20/Qd2rwSeRnJgvHBE2c4sBsiImosi8WCx9dcxZ6rpXU+RqOQItRTgSgfJXw0LjbHnsmsxON/XW1kl03L1kvFeHZ9Emx8vIFUAvi6uiDCWwlXRd1PcxxJLccnezNE6JLoWpfyqmzG2wSo7VK3lb9wXoPJgiuFTWtDmEt51YIxqQSIsfF8GsNWXls9ERERERERERERERERERERNUWpBRXYfFb4Hphh7UMc2A0RERERkXNYLBbELXwMBWf31PkYmVIDtV8oNIFRULj72BxbevU04hY+1tg2m5TcE1tw/qdnYPNmfYkUCg9fqP0jIFO51jl38aUjuLL6YxG6JLpWRfpFm3G3MOE5w43hFhojGLOYDKjMumKXukR1lX14LarzUgXjYQNvc1wzRERERERERERERERERETUZCRn5GD97sOC8VsGdHdgN0RERERERERERERERERERERERERERET15+LsBohsWf/L5zi8ZXWt49p174fBE2eiU9+h8A+JuCZWXVmOhDNHcXT7Whzesgo12upr4ke3r8XeNX+I2rez5KYn47cPX4DZZLrmcYlUim6DRqPb4FHo0n8E/ILDIZVK/xuvrijDucO7cXDzShzfud5mjXW/fI5BE2cgJEp4IUmi+srLTLUZD4psaZe6QRG28+ZnpiCqbSe71LYHg74G3736ECxm83WxnsPHodfw8U7o6lrpCRdg0NcIxkOiWwvGslMScXLvFlw5exyZSZdQWlgAXXUFpDIXqNQaePkHwT8kEi06dEXb2L5o33MgXORyezwNhyjMzsDiD54XjLt7+WDI5Lsc2BERETXWt4eysf5CUa3jeke6Y3oXfwxs6YUwL+U1sQqdEScyKrApvgjrLhRBa7j29/6mi8VYfiZf1L6dJbVYhze2pcH0rz9tpBJgeGtvDI/xxpBWngj1VEIqlfw3Xq4zYn9SGdadL8TmS8U2a3x7KBvTuvijpZ/aHk+BblJpxcJ/7wJAtI/KLnWjasmbXqJDh6C6b4pib2klNj4XeCqhdJEKxhvD1utUpjOhVGuEl5qnTImIiIiIiIiIiIiIiIiIqOkzmMyYv+gQTGaL1binWoERHUMc3BURERERkeMlb1yInKPrah3n07Y3QgfeBr+OA6HxD78mZqiuQEniceQc34ScI2thqtFeE889vhEZ+5aL2rezVOWl4NIfr8NivnYuMiRSBMSOQEDscPh3Hgq1bygk/5iLbKguR+H5/cg+vAa5JzbbrJG0YSFCB06HW7B95obSzak6P91m3DWohV3qugZG24xX56fBI7KDXWqTbRazCWXJ51CaHIeKjEvQFmRAX1EMk14HqYsCUoUKCncfqHyC4RbcAp7RneEZ3RkypcbZrYtGW5iJi3+8JhiXu3kjbPAdDuyIiIiIiIiIiIiIiIiIiIiaAoPBiLkvfAjTvxf0/H9e7m4YNbCng7siIiIiIiIiIiIiIiIiIiIiIiIiIiIiqh/uNE5NVurl81j25Zs2x/iHRuKBN75G575DBcdo3DwQO/AWxA68Bbc/+gp+fe9ZHN2+9poxiz98QYyWne63j16Etqrimsc69xuGWU+/g6i2nQSP07h7os+oyegzajIunjyIL5+bi+K8bKtjTUYD/vr+Izzy3g+i9k43t/zMVMGYRCqFX1CYXeoGhEbajOdnptmlrr2s/vZ9ZCUnXve42tUd9770qRM6ul761Ys240ER1y9+e3T7Wmxa/DUS4o5aPcZkNMJQo0NFaTEyrlzE6X1bAPznva3vqMkYN+dRhLZo0/jmHSgrOQHvPjAZpYV5gmPufflTqDSuDuyKiIgaIz63Ch/uzrA5JtxLiQ8ntMCgll6CY9xVLhgW441hMd54dlgEXt2Sgk0Xi68Z8+a2VBE6dr43t6WhsubazR4GtfTEy7dEokOQ8O9AD5ULxnXwxbgOvjiaWo6HV19Bbrne6liDyYIv92fhiymtRO2dbm4ZpTrBmFQChHgq7VI3wltlM55eUmOXug1l63UK97LPawQAEbXkzijRwUvtZrf6REREREREREREREREREREYrBYLHh11SmcTi0SHHNH3xZQuMgc2BURERERkeOVp8UjYcUHNseo/cPR+b6P4ddpkOAYucYdAV2HI6DrcLSZ/hziF7+C3OMbrxlz6Y/XxWjZ6S798QaM2sprHvPrNAjtZrwKj8gOgsfJNR4I7j0Owb3HoejSEcR98zB0xTlWx1pMBlxd+wW6zv9S1N7p5ladny4clEih9g2xS111QITNuM2+yK62398Bxuqyeh0jlavg264PgvtOQkif8ZApNXbqzv4qs67g+AczUFOaLzim4z3vwUXVfJ8jERERERERERERERERERHVn8ViwfMf/4gT5xMEx8yaOAIKudyBXRERERERERERERERERERERERERERERHVn4uzGyASsui9Z2AyGgTjbbv1xYJvVsLVw6vOOX0CgvHUZ39g3c+fYcmnr/z38aryksa02mRoK8uv+f/J9z+DOx9/vV452vcYgNcXbcFrd49GSb71RVEPb1mF2c+9Cw9vv4a22mzd1sHN2S00ymuLNqNDL+EFhJ2lMCdTMObh7QepzD6bgnj5BdqMF+Q0nwVR0xIuYN0vn1uN3fn4a/AJtM+isvWVefWSzbi3f9B//zs7JRHfv/4oLp081KBa1RVl2LXqV+xevRhDJt+FmU++AQ8f/wblcpTykkJs/u0bbPj1Sxj0NYLjRtw2F/3GTHNgZ0RE1Fivbk6BwWQRjPeKcMevM9rCU133j+lBHgr8cHsbLDyYhXd2/O/vllKtqVG9NhUVNdc+j0cHhuL5EbYXtP+3PlEeWHV3e0xbFI/cCuufL9dfKMRroyLh43rzTQwPfe2Is1tolJV3t0e/aE9nt3GdrDK9YMzXVQ6ZVGKXugFutr+Hs0qF/750Bluvk38tz6Ux/N0VNuOZZTXoFNK8P/sTEREREREREREREREREVHTMunTHbhrYCtM6h4JmVTa6HxVNUY89tthbDyTIThG4SLFg8PbNboWEREREVFTF7/4ZVhMwnORvdv0Qs9nfoPcte73Hau8g9D9iR+RtOEbXP7z7f8+bqgqbUyrTYZRW3HN/7ec+Bja3v5CvXL4tuuLPi+vxpG3pqCmJNfqmJwj69B+5mtQePg2uNfmatOMYGe30Ch9Xl4N3/b9nN3GdbRFWYIxpYcvJFL7zEVWegbYjGsLhedIk30Zq8vqfYzZoEPBub0oOLcXF39/DdFj5qHF2Afgom4+8wj05UVI2fojkjd9B7NBeK5IxPC7ENJ3ogM7IyIiIiIiIiIiIiIiIiKi+ho19znMnTYG00YNgkyEddirqnW4/5VPsHan8JreCrkLHps9pdG1iIiIiIiIiIiIiIiIiIiIiIiIiIiIiOyt8au6E9nBmQPbcemk8I37ka074sXv1sDVw6tB+Sfe+ySmP/xiA7trHmY+9RbufPz1Bh0bFNkS97/2pWDcaNDj+M4NDeyM6HoVpUWCMS9f24uWNoZK4wqVRnixzIrSYrvVFpPZZMJ3rzwEk/H6RaRjOvfELXfe74SurCvITheMyVzk/31fP7p9LZ6/bZDN3wV1ZbFYsOev3/D0pN64cHRvo/OJwWQ0orKsBAXZ6Th/dA82/Pol3n9oOh4YEoO/fvgIBr3wYqjDpt6Nea9+4cBuiYiosXZfKcHRtArBeLtADf6Y1Q6eapcG5X9oQCieHhLW0PaahZdGRuD5ERENOjbaV433x7cUjOtNFmy51Dz+7qPmobhaeHMXP1e53epqFDK4KoRP9ZVojXarXV96oxmVNSbBuL8dX6cAN9u5S6qbzutEREREREREREREREREREQ3hvisEjy06DD6vr4BX22PR2qh8L1EthhMZvx5JAnD392MjWcybI59eGR7hHhrGlSHiIiIiKi5yI/bheLLRwXj7hHt0WvBUshdPRuUv+X4hxEz9ZmGttcstL3zZbS9/YUGHesaFI1O934oGDcb9cg9uaWhrRFdR18hPPdD4elvt7ouKg1kKlfBuL6yxG61yb6M1WW4svpj7H26P/JObXN2O9cxm4wwVJaiuiADhRcOIHnTdzjx0WzsfDgWV9d+AbNBeC5y+NAZ6Dj3Awd2S0REREREREREREREREREDXE+MQVzX/gIXSbMwye/rERKZk6D8hgMRvy2djv63v4I1u60vab3k3dPQ2igX4PqEBERERERERERERERERERERERERERETmSi7MbILJm/c+fCcZkLi547KNfoHJ1a1SNafNfwNlDu5AYd6xReZqi7kPGYuK9TzYyxxh06T8CZw/ttBo/c2AbRky/p1E1iP5WUSq8IKrG3cOutTXuHtBVV1qNVdroqynZuPgrJMWfvu5xmYsLHnjjK0ilUid0ZV1pQZ5gTO3qDgDYu3YJvn1lPixms6i1y4ry8c4DkzD/rW8xaMKdoua25vNn5uDwltWi5VOqXTHnufcw4ra5ouUkIiLHWHgwWzDmIpXgm2kxcFXKGlXjySFh2JtUilMZ1v+uac5GtvHGQwNCG51jSCtP7L1aZjW++0oJZvYIbFQNor+VVBsFYx6qxv2s18Zd5YIqvd5qzFZfjlaitd2Lux1fJ/da3m+b0utEREREREREREREREREREQ3lrTCSry9Ng5vr41D53AfDG4XhE7hPugU7o1IPzfI/nXPr9lsQV65FseTCnD0aj62ns1Edml1rXXahnjiidEd7fU0iIiIiIiajKSNCwVjEpkLYh9ZCBeVa6NqxEx5CgXn9qL0yslG5WmKArrdgpbjH25UjsBuI+HfeQgKzu21Gs+P24WIYbMaVYPob4bKEsGYXONu19pyjQdMuiqrMVt9UfNQU5qPk5/cjahR96L9XW9AIrXv3I9/Ov3lg8g5uk60fDKlBu1nvY6I4XeJlpOIiIiIiIiIiIiIiIiIiOwvJTMXr36xCK9+sQhd27XC8L6x6NK2Jbq0bYnosCDIZNdeyzabzcgtKMaRuIs4dOoCNu49iqy8wlrrtG8Viefm3WGvp0FEREREREREREREREREREREREREREQkKhdnN0D0b7npyYg/cUAwPmbWQwhv1b7RdSQSCe59+VO8cPsgmE2mRudrKlQaN8x/W3hB2foYNnU2zh7aaTWWcOaoKDWIAKCqXHjhUbWbh11rq12FF1ytLGv6C6LmpiVhxTfvWI2Nv/txRLRuWhurlBblCcbkCgXiDu7Et6/Mh8VstplHKpPBw9sPLnIFyoryYdDX1Km+yWjENy/eDxeFAv1GT61X784iVygxeNJMTJ73DPxDIpzdDhER1VNqsQ5HUssF4/f2CUKbAE2j60gkErx7awuM/eEcTLZ/jTYrrgopPp3YUpRcd3QLxN6rZVZjJzIqRKlBBABlOqNgzE1p3wX63ZUy5ArESrXCfTlaWS29uCvtd8qyttxN6XUiIiIiIiIiIiIiIiIiIqIb17mMYpzLKP7v/0skgKvSBZ5qBWRSKcqq9SjX6WGx1C+vj6sSix8YDJXcvvcoEBERERE5W1VeKoovHhaMR42+D+5hbRpdRyKRoOM97+LQy2NgMd84c5FlKld0uf9TUXKFD5mBgnN7rcZKEk+IUoMIAAxVpYIxF7XwXGExuKjdBGOGylK71ibHSd32M7SFmej2+I+Qusid3U69SOVKhA26DS0nPAqNf7iz2yEiIiIiIiIiIiIiIiIiokaIu3QVcZeu/vf/JRIJ3DQqeLq7wUUmQ2l5Jcoqq2Cp54QDXy8PLP/8VaiUCrFbJiIiIiIiIiIiIiIiIiIiIiIiIiIiIrIL++10TtRAh7esEowpVGpMe3CBaLWi23VB31FTcGjzStFyOtvQKXfBw9tPlFzdh4yFUq1Bjbb6ulh5cSFKC/Lg5R8oSi26uRlqagRjSrXGrrVValfBmKFGZ9fajWWxWPD9a49Ar9NeFwsMb4Fp8593Qle2VVeUCcZqdFp8+dxcWMxmq/E2Xfug75gp6D54DPxDIyGVSv8bKy8uwNnDu3Fi1wYc27leMAfwn9ftmxcfQFBES7Ro37XBz8XeWnftjUHj70DvkRPh6Rvg7HaIiKiB1p0vFIyp5FI8MThMtFodg10xvoMv1p4vEi2ns90RGwAfV3EWMx/Z2htquRRaw/V/JxRVGZFfoUeAOyeJU+PVGIUXKdDYeeNDjVwqGNMZhf9GdrSaWnpR23gejaVR2M5dW29ERERERERERERERERERET2YLEAlTojKnXGBufwdVNi5WPDEeXvLmJnRERERERNU/aRtYIxqUKFmMlPilbLM6oTgvtMQPbhNaLldLbwwXdA4eErSq6AbiMhU6phqrl+nqO+vAi60nyovDg/jhrPbBCeiyxT2ncusq38Jht9kX0ovYPg264v3MPawD28HTRBUZBrPOCi9oDURQ5DVSn0FcWoKclDceIJFF8+hpLE4za/h/6Wd2obznz9ELo9/gMkEokDnk3jeMX0QNiAaQjqdSuUnuKsMUFERERERERERERERERERE2LxWJBRZUWFVXX359TV37entj4w7toER4sYmdERERERERERERERERERERERERERERE9uXi7AaI/u3MgR2CsR5Db4XG3VPUeoMnzMChzStFzelMY2bOFy2XQqlCWMt2SLpwymo8OzURXv6BotVrDkKiY5zdQqMoVfZdXLShjAa9YEwms++vKqmLcH6jUbivpmDXykWIP3HAamzea19AoVI7uKPa6WuEFy6triiz+rhfcDjmLHgfvUdOFDzWw8cfA8fdjoHjbkfqpXP4+Z2nkXDmiOB4Q40O37wwD++vPAi5Qln3J+BAyfFnoFCqoNfpMGTSTLh5+Ti7JSIiaoA9V0sFY6PaeMNDJe7fOtO6+GPt+SJRczrT3D7iTdxWyaVoE6BGXFaV1XhSkRYB7grR6jUHLf1Uzm6hUdRyqbNbsMpgMgvGXKT2XZhfZiO/wWSxa+360NfSiz1fJ1uvEVB7b0RERERERERERERERERERE1R92g/fD+3P8J93ZzdChERERGRQxTE7RaMBXUfDbnGQ9R6oQOnIfvwGlFzOlPU6PtEyyVTqOAW2gZlyXFW41U5V6HyChCtXnPgGtzS2S00ikzR9OamAoDZaBCMSaQyu9aWSIXn/5ib+FzkG4VbaAxC+0+Ff9dh8IzqZHOs0tMfSk9/uIe1gV+nQQCAmrICpGz9Cek7f4OhqtTm8bnHN+Lq2s8RM/lJsdq3m/KUc8hRqGDSaxE2+HYo3Lyd3RIRERERERERERERERERETUxvTq3xeIPFiAi5ObaT4CIiIiIiIiIiIiIiIiIiIiIiIiIiIiaP+FV4IicoEZbjavnTwrGB42/Q/SanfsNg6dvAMqK8kXP7WhBES0RFNFC1JyRbToh6cIpq7GSglxRazUHn2884+wWbkhGGwuiSmX2XRBVZiO/0WC0a+3GKM7Lxh+fvmI1NnD8Hejcd6iDO6obg15Xr/GRrTvipR/Xwcuv7hO3otp1xuu/bsE3L96Pg5tWCI7LuHoJW5Z8hwn3PF6vnhzFaNDjwrF9uHBsH5Z//TaGTZ2NafOfh7uXr7NbIyKiOtLqTYjLqhSMT+niL3rNQS294O8mR0Gl8N9XzUWUjwpRPipRc7YPdEVcVpXVWH5F83/N6mv/o7HObuGGZDBZBGNSqX1ru0glgjGj2Wzf4vVgNAu/RgAgs/E8GsvWawTU3hsREREREREREREREREREVF9BXtpUK4ts0tub1cFnh7bCfcMag0XmZ1vTCAiIiIiaiJMNdUoTYoTjIcMmCp6Tf9Og6H09EdNWYHouR1NExgN18AoUXN6RLZHWXKc1VhNSfOfv11fQz456OwWbkhmG3ORJVL7zkWW2JiLbDE13bnIN4LgPhMROWI2fNv3a1Qepac/2t7+AqLHzMPZbx9Dwdk9NscnrvoYAV2HwzO6c6Pq2pvZqEdR/EEUxR9E4qqPED7kTsRMeQoKdx9nt0ZERERERERERERERERERHUQEuCHsgrra2Q2lo+nO154YAbuv30cXFzse28FERERERERERERERERERERERERERERkT24OLsBon9KS7wAk8DCiBKpFO17DhS9plQmQ7se/XF02xrRczta2259Rc/pGxQiGCsrbv6LyFJzILFvdomt/Ba71m6Mn956EtUV12/S4u7lgzkL3ndCR3VjsdT9NQ0Mb4HXft0CN0/veteRubjgkfd/gtGgx9HtawXHrf3xE9xy+31QaVzrXaM2PgEhCImOsRqr0VajqrwMuurKOuWq0VZhyx/f4sjWv/Dgm9+g2+DRYrZKRER2cjGvGgaT9d99UgnQL8pD9JoyqQS9Iz2wMb5I9NyO1ivCXfScwR4KwVhhlfAi/URikdj9841wrB5/ijudzY9pjc1dS7w+n1mIiIiIiIiIiIiIiIiIiIjqYv8r4xCXVoSNZ9KxKz4bl7PLYG7E9WmJBIiN9MUdfVpgWu8WcFVyahARERER3VzK0y/BYhK4/1sihW+7fqLXlEhl8GnbBznHNoie29F82vQSPafKR3guck15oej1iK5jz5vQUctcZN6DblfdHvtO1HxKDz/0fG4Jrq75DImrPhIeaDHjwqIX0f/NjaLW/zeVTxBcg1tajZlqtDBUl8Gkq9smnKaaaqRu+xk5xzag07xPEBg7QsxWiYiIiIiIiIiIiIiIiIjIDk7+9S1Oxydi7c5D2HbwJC5eTYPZbG5wPolEgh4dW2PWhBG4c9xwuGpUInZLRERERERERERERERERERERERERERE5FhcgZ2alMyrlwRjwZEtodK42qVuVNvOOLptjV1yO1JU206i51S7egjG9Dqd6PXo5uTiIodBX2M1ZjYZ7VrbaBTO7yKX27V2Qx3esgon92yyGrvrmXfh4e3n4I7qztbX+p8kUikefvd7uHl6N7iWVCrF/a99iYQzR1FSkGt1TGVZMQ5uWoER0+9pcB0hs597D7Ofe8/mGJPRiKzky7h64TQunjiIYzvWokZbLTi+tDAP7z80DXNf/BijZz4odstERCSyxHzh9/RoXxU0Cpld6nYI0mBjfJFdcjtShyDxP/+5KYVfc52h4RPQif5JLpOgxmh9cwWT2b6bLhhMwvnlMqlda9eHi9T2xhdGG8+jsQy1fA2a0utEREREREREREREREREREQ3jq6Rvuga6YuXJ8WiUmfAqdRCnEsvRlphJTKLq5BVXIUyrQE6vQlagxFGkwVKFyk0Shf4e6gQ6u2K1kGe6BzhgwGtAxHgqXb2UyIiIiIicpqKzATBmGtQNFxUGrvU9YjsgJxjG+yS25E8IjuIntNF7SYYM+s5F5nEIXWRw2ywPj/VYue5yGYbc5ElLk1zLjIJk0gkiJnyFPQVxUjd9rPguNKrp1B4fj/8Og2yWy/tZ72O9rNetznGbDKiMusKypLjUHTpCHKPb4SpRis4vqY0Hyc/ugsd5ryDqFFzRe6YiIiIiIiIiIiIiIiIiIjE1q1Da3Tr0BpvPn4PKqqqceJ8As5cvIrUzFyk5+QjMzcfpRVV0On0qNbpYDSZoVTI4apWIsDXG2FB/mjbIgKx7VthUM/OCPLzcfZTIiIiIiIiIiIiIiIiIiIiIiIiIiIiIhKFi7MbIPqnvMwUwVhU2852qxvdrovdcjuSm5ev6DnVrsILohr11hewJKovF7kCBoHvJ5MTF0R1cVHYtXZDVJQWYdF7z1qNdew9GEMmz3JwR/Vj62v9T0Mnz0bbbn0bXc/NyweznnkHXy24V3DM/vVLMWL6PY2u1RAyFxdEtO6IiNYdMWzKbMx98SPs/ut3rFz4LrSV5YLH/fLuM5C6uOCW2+9zYLdERFRfaSXCv/M6BLnarW7HYPvldiRvjfinLNyUMsGY3mQWvR7dnOQyKWqMJqsxo9li19omG/nlMolda9eHopZe7Pk62XqNgNp7IyIiIiIiIiIiIiIiIiIiaiw3lRyD2wZjcNtgZ7dCRERERNQsVeenCcY8Ijvara5HlP1yO5Lc3Vv0nC5q4bnIZqNe9Hp0c5K6yGE2WJ+rYzFbv4dfLBaz8FxkaROci0x10/6uN1GecQnFFw8LjknZ9jP8Og1yYFfXk8pc4BHRDh4R7RA+5E4Y5ryNjL1/4srqT2DUVggeF7/4JUhkMkSOmOPAbomIiIiIiIiIiIiIiIiIqDHcXTUY1icWw/rEOrsVIiIiIiIiIiIiIiIiIiIiIiIiIiIiIqeTOrsBon8qKcgTjPkFR9itrl9wmN1yO5Kbh5foOWUyF8GY2WIWvR7dnORKpWCsRltt19o6bZVgTK5U2bV2Qyz+4HmUFRVc97hcqcK8175wQkf1Y+tr/U9jZz0oWs2+t0yGp2+AYDzx7HFUlhaLVq8xNO6eGDfnEXy67gQ69R1qc+yv7z2HtIQLDuqMiIgaIr9SeAOBMM+6/U5siFA75nYkT7XwZ5GGkkklgjGzRfRydJNSugh/n1Ub7LvhQ7VB+HO6yqXpnAZU1tKL1sbzaKxqve3ctfVGRERERERERERERERERERERERERETOVVOaLxhT+9tvvrDa78aYiyx39RI9p0QqfP+/xcy5yCQOqVx4voypxr5zkW3ll9noi5o2iVSK9jNeBSTC80AKz+2FoarMgV3VTq7xQIuxD2DQh3vh13GQzbEXf3sV5ekXHdQZERERERERERERERERERERERERERERERERERERERERERERERERkXi42zg1KZVlJYIxjZu73eqqXT3sltuRlGqNs1sgahBXD2/BmLaqwq61ddWVgjE3T+G+nCHuwA7sX/+n1djUB55DcGQrB3dUf7a+1n+L6dwTEa07ilbTRaHAkEmzBONmkwmXzxwVrZ4YfINC8cLC1eg6YKTgGKNBj69fmAczF6cmImqySrVGwZibUma3uvbM7UgaOU9ZUPPkqRLeWKSqxmTX2pU28nuphftyNM9aerH1PBqrUm87d1N6nYiIiIiIiIiIiIiIiIiIiIiIiIiI6HqGSuG5yC5qN7vVtWduR3JRci4yNU9yVy/BmFErPFdYDEZtlWBM7uZl19pkX54tuiCoxxjBuNmoR2H8AQd2VHdq3xD0fO53+HcZKjjGbNTj7LePwcK5yERERERERERERERERERERERERERERERERERERERERERERERERNTMSJ3dANE/GXRawZjazd1udTV2zE1EtXPz9BaMVZeX2bV2dUW5YMxWX46mq6rED288ZjUW3qodJsx90sEdNYy7l0+tY9r1GCB63XY9+tuMJ188I3rNxnJRKPDMF0sR1rKt4Ji0hPM4tXezA7siIqL60BmEF612V8rsVteeuYmodl5qF8FYmc5k19oVNcL5bfXlaLX1Uq4z2q12RS25m9LrRERERERERERERERERERERERERERE1zPpdYIxF7X95gvbMzcR1U7u6iUYM1QLzxUWg1ErnN9WX9Q8BPcebzNeknDCQZ3Un9RFge5P/gy30NaCY8rT4pF3ersDuyIiIiIiIiIiIiIiIiIiIiIiIiIiIiIiIiIiIiIiIiIiIiIiIiJqPKmzGyD6J6PRIBhTqjR2q6tUu9otNxHVzt3LVzBWVlxgt7o12mpoqyoE4+7ewn052tLPX0NhTsZ1j0skEtz/+ldwkcud0FX9eXj71TqmdZeeotdt3dl2ztz0ZNFrikGhUuPuFz6yOWbzb984qBsiIqovg9kiGFPL7fdxXCOX2S03EdXORyP8t3lRlfB5j8bS6k2orDEJxn00LnarXV9KFylcFcLvg4V2fJ3yK23n9nFtOq8TERERERERERERERERERERERERERFdz2IyCsZkCrXd6sqU9pvnTES1U7j7CMb05YV2q2uqqYZRWykYt9UXNQ9+nQYBEuE5DhWZCQ7spv5kCjU6zH7L5piUrT86qBsiIiIiIiIiIiIiIiIiIiIiIiIiIiIiIiIiIiIiIiIiIiIiIiIicQivEEbkBC4ucsFYja7abnVrtFV2y01EtfMLDhOMlZcUwmw226VuaWGezbhfcLhd6tZXwpmj2LbM+qKXI26bizaxfRzcUcP5BoXWOiYkurXodd28fODh4ycYL8rNFL2mWDr3HYqYLr0E45dOH0Z1ZbkDOyIiorqSSyWCMa3BPn/fAEC1wWS33ERUu1BPhWCsqNoAs9lil7r5lQab8RBPpV3qNlSojX5qey6NUVBLblt9ERERERERERERERERERERERERERGR80lkLoIxk15rt7qmGvvNcyai2qn9hOen6suLYLHTXOSa0gKbcbWf8Bxpah4U7j5wDYoWjGsLMhzYTcP4dRoEr1bdBeMll4/BUF3hwI6IiIiIiIiIiIiIiIiIiIiIiIiIiIiIiIiIiIiIiIiIiIiIiIiIGkfq7AaI/kmuUgvGtJX2W+yt2o65iah2AWFRgjGzyYSi3Ey71M3PSrUZDwiNtEvd+tq1erHVRWG9/YMw88k3ndBRwwWGt6h1jJuHt11qu9rIW11eZpeaYukxdKxgzGwyIfHMMQd2Q0REdaWSC3/krqgx2a2uPXMTUe0ivFWCMZMZyC7X26VuemmNzXiEt9IudRsq3EY/mbU8l8ZIL9HZjId7Na3XiYiIiIiIiIiIiIiIiIiIiIiIiIiIriVTCN+va9Tab76wPXMTUe3U/hGCMYvZBG1Rll3qVhek24yr/cPtUpccS+npJxirKS9yYCcNF9j9FsGYxWxCyZUTDuyGiIiIiIiIiIiIiIiIiIiIiIiIiIiIiIiIiIiIiIiIiIiIiIiIqHFcnN0A0T+5eXgJxqor7bdoqbaq3G656cbyxLhYZ7fQKI+8+yNade7h7DauExQebTOek5YE/xDhRVMbKjc92WY8MMx2X45iMZutPq6v0eHFO4eIUqNGq7UZX/r5a1j78yeC8Xtf/hSd+gyttU5tX2sA0Hh41jqmIWz9jqnR2X7+ztax92Cb8fQr8eg6cKSDuiEiorryVAl/5K6sMdmtrj1z041l0FdnnN1Co3wxuRViw9yd3cZ1In2UNuPJRVqEedke0xCpRTqb8Qhv4U1onCHKRj9ZZTWoMZqhdJGKXje1WPh18lDJ4K2Ri16TiIiIiIiIiIiIiIiIiIiIiIiIiIjEI3f1EowZtZV2q2vP3HRj2fv0AGe30Chd538Fr1ZNbz61a2CkzXh1bgo0/uGi163KS7EZ1wTY7ouaB4WHn2DMrG/ac5D/5tvB9ntPRfplBHQZ5qBuiIiIiIiIiIiIiIiIiIiIiIiIiIiIiIiIiIiIiIiIiIiIiIiIiBrHxdkNEP2Td0CQYKwwJ91udQtzMu2Wm24s2SlXnN1Co9Toqp3dglURMR1sxjOvXkTnvkNFr5uVlCAYk7nIEdqyjeg1xVRVXoqq8lKH1CotzENpYZ5gXFtVt4WlI9t2Equlm4q3f7DNeEVpsYM6ISKi+gh0VwjGMstq7FY3y4656caSVKhzdguNojWYnd2CVW0DNDbjiflaDGrpJXrdK4XCn/fkMgli/NWi12yMtoHCr5PZAlwt1KJDkKvoda8UCm+K0M5GT0RERERERERERERERERERERERERE1DQovQMFY9oC+80X1hZyLjLVTVVOkrNbaBSTXviea2dyD29nM16RmQC/ToNEr1uZJTy3XCKTwy00RvSa5HgSqUwwZrE0zfkr/6ay8fsRAAyVJQ7qhIiIiIiIiIiIiIiIiIiIiIiIiIiIiIiIiIiIiIiIiIiIiIiIiKjxpM5ugOifAkKjBGOpl8/ZrW7KpbN2y01EtQuMaAGNu6dgPPmifX5Gky6cFoyFt2oHuUJpl7o3M/+QCHj4+NkcU11eZpfaleWlgjGlSm2XmmLx9PW3Ga8sK3ZQJ0REVB8R3sJ/S8TnVtmt7oUc++UmotpF+ajgoRJelP+8nX5Gz2YJ523tr4bSpWmdBuwc4mYzbo/3Mq3BhMR84Y1COgXb7omIiIiIiIiIiIiIiIiIiIiIiIiIiJxPExAhGCtPu2C3uuWp9stNRLXTBEbBReMhGC9LPW+XumXJwnOc3cPaQCbnXOQbgb68SDAmU2oc2EnDKTxsz9/WV5Y4qBMiIiIiIiIiIiIiIiIiIiIiIiIiIiIiIiIiIiIiIiIiIiIiIiKixmtau7LTTS+8VTvBWE5aEnTVVXapm3r5nF3yElHdSCQStOwQKxi/cva46DUN+hqkXBZeELVlx26i16T/aNWph814Zbl9FvesspHXzcvHLjXFUqOtthmXyVwc1AkREdVH6wDhhbdTinSo1pvsUjc+1/bvDSKyL4lEgs4hboLxU5kVotesMZpxIVf4nEnXUOF+nKVNgBoqufCpyVMZ4r9O57KrYDRbBONdQ11Fr0lEREREREREREREREREREREREREROJyD20jGKvKTYFRZ5976svT4u2Sl4jqRiKRwDO6i2C89Mop0WuaDDUoSz0vGPdsIdwPNS/6iiLBmFzj4cBOGs5co7UZl3AuMhERERERERERERERERERERERERERERERERERERERERERERERETUjXD2LmpSI1h0hc5HDZDRcF7OYzbh44gC6DR4tak2zyYRLJw+JmpOI6q9D78E4f3Sv1VhO2lUUZmfALyRctHoJp49ArxNeZLJTnyGi1aJrde47FKf3bRWMZyUnIKxlW1FrVpQWoby4UDDuHxIhaj2xlRXl24yrNG4O6oSIiOqjfaAGcpkEBpPlupjZAhxOLceI1t6i1jSZLTiWVi5qTiKqv/7RHjiYXGY1llKkQ1ZpDUK9lKLVO5FeAZ3BLNxPC0/RaolFLpOiV4Q79idZf50OCLx+jbE/qVQwJpEA/aOb3utEREQ3ns73f4qMglKrsZI1bzq2mSZk3Mu/4FB8qtXY2e+fRESAuJ+diIiIiIiIiIiIiIiagh4vr0VGcZXVWN7CmQ7upumY/NkOHL5i/d7ZE29NRIQv75slIiIiutm5R7SHRCaHxXT9XGRYzCi6dBiBsSNErWkxm1B8+aioOYmo/vw69EdR/AGrsarcZGgLM6H2CxOtXkniCZj1OuF+Og4UrRY5j1FXjaqcZMG4OqBpz0H+W01Zgc24i8rVQZ0QEVFDxfQajrTMbKsxffYlB3fTdIyYOhv7j5ywGks8thNR4aEO7oiIiIiIiIiIiIiIyP7ajbkb6dnW76uvOrvZwd00HaPvXYADJ89bjV3cvAiRoYEO7oiIiIiIiIiIiIiIyP5G92iN7Iw0q7FzeTUO7qbpmDt5JE4e3m81tuVEAkIjohzbEBEREREREREREdmFi7MbIPonlcYVrTp2R0Kc9QVK929Yhm6DR4ta8+zhXSgrsj7BgIgcp3PfYVj2xRuC8VP7tmDUnfeLVu/Uvq2CMYlUik59h4pWi67Vpb/tha2vnD2B3iMnilrzylnrC639LSS6taj1xJafZf2C9t/8QsId1AkREdWHRiFDlxA3nMyosBr/62wBRrT2FrXmvqRSFFRa2WCCiBxqUEsvfLArQzC+I7EEd/cKEq3ezsQSwZhUAgxs4SlaLTENauGJ/UllVmPpJTVIzK9G6wCNaPV2JpYKxtoGaBDgrhCtFhERERE5XnZROXaevoITCRlIyMhHRkEZKrU10OqN0KjkcFcrERXojdZh/ujbPhIjYmPg4yHe35tNkclkRnJuMRIzC5BVWIbMwjJkF5WjuLwa1TUGaPUG6A0muKsV8HBVwUOjgre7Gu0jA9G1RQg6RAVCpZA7+2n8V3WNHvvPpeB4QjoupOYiI78UeSWVqK4xwGQ2w1WlgIdGheig/3yd+7SLxLCuLeHt7tyv8432dSAiIiIiIiIiIiJqDnJKq7ErPhsnkwuRmFuGzOIqVOoM0BlM0Chc4K6SI9LPDTFBHujdKgDD2ofAx03p7LbtrlpvxJXcMiRklyEhpwwZxVUo1+pRrjWgUmeAXCaFWiGDn7sKwV4atAn2RIcwb3SN9IVcJnV2+zcck9mMhJwyxKUVIy6tCAk5pSip0qNcq0eZ9j/XDzzUCnho5PBQKRDkpUaXCB90jfRFl0hf+LurnP0UiIicxkWlgVfLrihJtD5nLPvgagTG2p7DVl8F5/aipqxA1JxEVH9+nQYjYcX7gvG8MzsRNfJu0erln94hHJRI4ddxoGi1yHmK4g/CbNQLxt2CWzqwm4arLki3GVf7hTmoEyIiIqKmJysnD9t278fRU3G4dCUJ6ZnZqKisglZXA1eNGh5uboiODEPbmJbo37s7Rg0ZAF8fcdcBIPuqrtZiz6GjOHIyDucvXkZqRhbyCgpRVa2FyWSGm6sGnu5uaBEVgbatWqBfr24YObg/fLy9nN06ERERERERERERETlYdl4hth86iWNnL+NycjrSc/JRWaWFtqYGrmoV3F01iA4LQpvocPTr1hEj+3eHr5eHs9smIiIiIiIiIiIiIiI7yMvJwsFd23Du5DEkJV5CTmY6qiorUKPTQq1xhau7B8Iio9Eipg269R6A/sNugZePr7PbpnrQVlfj+ME9iDtxFIkXzyE7Iw2F+XnQVlfBbDJB7eoGdw/P/3ydW7dFbK/+6DdkBDy9fZzdOrTV1Ui5chlXEy4iKeEicjLSUV5eisryclRVVkAul0Ol1sDHzx+BwaFo0aYd2nbogvZdu0Mu594GREREREREdONwcXYDRP/WdeBIJMQdtRo7uWcTqivKoHH3FK3evnVLRctFN74V8ZXObuGG1aJDLHyDQlGUm2U1fmjzSoy6835RapnNZhzeulow3ja2D9y9ms4Fi4ff/R4Pv/u9XWvEH9+PN+4ZKxh/6O3vMGTyLFFqhbZog9AWbZCVnGC9lxMHRKlTn5wxnXuIXlNMp/dttRkPiW7toE6IiKi+hsZ44WRGhdXYtoQSlOuM8FCJ99F8VRw3e6C6y3qjr7NbuGF1DnZFsIcCOeXWF+dfd74Qd/cKEqWW2WzBhguFgvGeEe7w0TTNG11uaeuDt3cIL/6/9nwhnhseIUqtqwVaXMipEoyPastFcomIiIiaI4vFgs3HL+O7jUdw8EKq4LiK6hpUVNcgu6gchy+m4dftJyGVSjC6R5v/Y+++45sq37+Bf5J0pXvvli5m2XvvvTcCigJOQJChAoKgCKKoOBAUBARBBdl771H2HmUVKNC9V2bz/PF99Cc2J7TJySh83q+Xf5jrznVd6SmFnnMPvNOjCZpXj7Rc02ai0+lwMzENp24+xJn4RFy7n4z4R2lQqDRG57STSdGgchiGtKmD3s1i4Sq3zqHUp28+xE/b47D7TDwKlWrBcTkFCuQUKJCYlo0jVxLwy87TkEol6FivEt7o2ghta8eYvdfn+ToQERERERERERER2TqdToedlx5hycF4nLidIjguT6FGnkKNJ9mFOHknFSuP3YFUIkHHGiF4s20VNKsUYMGuzatAoUbc3VQci0/BsfgUXH2UhWKdrsx5XBzt0KpKEAY0ikSHGiGwl0nN0K15LNp3AzM3nH/muElda+D97jUt0BFwPz0Pq4/fxZ8n7yI1V2FwbGaBEpkFSgDA5URgz5X/rbmRSICmFQPwcrMYdKsdBkd7mdn7JiKyNX612iDr1hm9seRzu6AuzIW9s3iHIT0+uk60XPT86/Z7krVbeG55RNaEk3cwFJlP9MafnNiIiA6viVJLV1yMJ3FbBOPelRvAwc36m2qS6ZLPGV7D61XRttcg/y31wn6DcdegaAt1QkRERGQbdDodtuzajwVLf8PhE6cFx+Xm5SM3Lx+PkpJxNO4slvy2BlKpFN06tMHYN4ahVdOGFuzatr330WdYuHz1M8f9Mn8Ohg3qY4GOgLizF/DDL79h+95DKCwqEhyXnZOL7JxcPHj0BAePxWHRr79DKpWiS7tWGDV8KDq0bmaRfsVgi9eBiIiIiIiIiIiIyNbpdDpsO3gSC1dvwZGzlwXH5eYXIje/EI9T0nHs3FUsXbcTUqkUXVs1xOihvdGygWXmnJcHEz9fhJ/+3PrMcT99Oh6v9OogSs06vcQ5p0Is2xfPQXCAr1Hv7frGFCSlZojckWEODvY49dePFq1JREREREREREREZIt0Oh0O7tyC1Ut+xJkThwXH5eflIj8vFylPHuHcyaP4a+UvkEqlaNWxG15+8100aNbKgl3bts+nvIc/li165rhZ3y1Br5eGWaAj4NKZOKxesgCH9myHoqhQcFxeTjbycrLxJPEBTh87hD+X/QSpVIoW7btg8Mh30LS1OM85SqOwIB/n4o7h9LFDOH3sEOKvXkJxcXGZ8zi7uKJJq3boPmAoWnboCnt72zy/joiIiIiIiKi07KzdANF/NevSH2t+mKU3plIUYd2iuRj2weei1Eq4cQknd28QJRcRmUYqlaJZ14HYsmy+3vjN8yfxIP4qKlSubnKt0/u2ICtVeHPbFj0Gm1yDDGvVayh+n/+x3tjdq+dw/+YVRFSpIUotjUqFw5uFNxRylLugYi3b3QirWKvF2YM7BOMyOztUrFk+NnYlInoR9arug3kHEvXGFOpizD/0CDM6R4hS62pSAbZes+yiOiLSTyqVoE8NXyw8rv/Ah9MP83A9uQDVAl1MrrXzZiaS89SC8X41/UyuYS7RvnLUCXHFhcf5euN/nE/Fe61C4WBn+mFuv55ONhjva8NfJyIiIiLS70pCEib+vA1n4vX/3v0sxcU67Dh9EztO30Sn+pXwxevdUCHAS+QuLWPSz9uw/tgVZOcLHyRgDI22GCevP8DJ6w8wZekOvNSmNj4a0g6ernJR6wi5mZiKj5btxIGLd43OUVysw64z8dh1Jh4tqkdi7utdUa2CeQ7Vfl6vAxEREREREREREVF5cDUxEx/+eQZnE9KNen+xToddlx9h1+VH6FA9BLMH1kcFX1eRu7SMzHwltl9MxNbzD3D8Vgo0xTqTcxYoNdhxKRE7LiUi1NsZ73aMxSvNYyCTmj6vx5zup+Xhi22XrN3GP1JyijB17Rlsv5gInYmXRacDjt9KwfFbKfB2ccTUXrXxcrNoSCQScZolIioHgpv0xq2/vtQbK1YpcHvDN6j28kxRauXcv4IncVtEyUVEppFIpQhu1gf3tuo/ICor/jRyH16He3g1k2sln90BZZbwPPSQ5v1NrkHWV5ByH4+PrhMeIJHAJ7aZ5Roykq5Yi5TzuwXjEpkdPGPqWrAjIiIiIuu6ePUGxk75FHHnLhr1/uLiYmzdvR9bd+9H1/atMf+zjxAZHipuk+XMyTMX8NOKP6zdxj+u37qD92fMxd7Dx43OUVxcjO17D2L73oNo3awRvpk1FdWrVBKxS/HZ2nUgIiIiIiIiIiIiKg8u3byL8XMW4tSlG0a9v7i4GNsOxmHbwTh0adkQX334NiJCA0XusnyJu3gdi9dut3jdW/cfWbymIWqN1uj3JjxKwsMnqSJ282yODjx4mYiIiIiIiIiIiOjm1UuY/eFYXDobZ9T7i4uLcXDXVhzctRUtO3TF5NnfILRCpMhdli8Xz5zEml9/tnYb/7gbfwPzPp6EE4f2GZ2juLgYh/dsx+E929GgWWtMnv0NKlaNFbHL/5OdmYF92zdh79b1OHP8MDQajck5CwvysX/HZuzfsRlBoeEY8e4k9H/ldchkMhE6JiIiIiIiIrI8294BmV5IgRWiUbW+8AZ1O1cvQuKd6ybX0el0WPrZBOiKi03ORUTiaN17qMGN4DcumWdyDZ1Oh82/fCMYd5S7oEmnPibXIcNa9RoCO3sHwfiOVQtFq3V85zrkZgofslGnRQc4ODqJVk9su/74GRnJwgs+KtVqCLmLmwU7IiKisoj0kaNxBeGf08tOJSM+tdDkOjqdDlO334MIZygRkUgG1vGDoXOufjj62OQaOp0OPxrI4+wgRfdYH5PrmNPAOn6CsdR8Nf68YPpi4dQ8FdZcFM7TINwN0b5yk+sQERERkeUs23UG7T5YjDPxiaLk2332FlpMWIidZ26Kks/Szt1+hOz8IrPWyFeo8MvO02g45nusOWT+Q4x/2noSrSYswoGLd0XLefRqAtq+/zN+3XNWtJz/9jxeByIiIiIiIiIiIqLyYMWRW+j85W6cTRCeM14We68+Rrs5O7D7sm1t2v8sVxMzMfD7/agxeT0m/X4Kh28mQ2OGSYWPMgvx4Z9n0HHuLlx7lCV6fjFN/P0UilTGH3YgplXH76D5p1ux7UIidCJflswCJSb9fgp9v92P+2l54iYnIrJhLoGR8K7SWDB+f/dS5D2KN7mOTqfD1eVTAR3XIhPZitCWA2Fosv6dTd+bXEOn0+HulgWCcZmjM4Ia9TC5Dllf/Jq50GnVgnGvivUh9wmxYEfGub9nORQZTwTjXhXrwU7uasGOiIiIiKxn8co/0azbIMSduyhKvh37DqFBhz7YtuegKPnKI6VShTcnTkOxjezV9sMvK9GwY1/sPXxctJyHjp9Cky4D8MuqtaLlFJutXQciIiIiIiIiIiKi8uCXtdvRauh4nLp0Q5R8O4+cRpNBY7Dj0ClR8pVHSpUao2Z+x/vVRERERERERERERFTurF2xGEM6N8Ols3Gi5DuydwcGtmuIQ7u3iZKvPFIplZgx/i2beW6wavEPGNi+IU4c2idazjPHD2FwpyZYt/IX0XICwM2rl/DWwK5oWyMcn04ahZOH90Oj0YhaAwCSHj3E7A/HYnDHJoi/dln0/ERERERERESWILV2A0T69BoxXjCm1Wjw/QcjoSjIN6nG+kVzceviiztxmcgWhUZXQZ2WnQXjJ3aux81zJ0yqcWjTKty9dl4w3q7/a3Bx9zSpxszXOmNgrKvgf9dOHzEp//PAyy8QLXsOEYwf3rwa188eM7lOblY6Vn09zeCY9gNGmFzHXNKfJGLtgtkGxxj6OhIRkW14p7nwBtyaYh3GrL+NAqVph/98e/gRziWa9jsSEYmrop8z2lX0EoxvuZqB0w9yTaqx9mIaLj0pEIwPqRsAD7mdSTX6L7+GkBknBf87kZBjUv4Btf3g4yLc41cHE5FdZNqkn9l7H6JQJTwB651mwSblJyIiIiLLmrFyDyb+vBVqjbgH6eYVKjH08z+wfPcZUfM+b9JyCvD2d+sx4qu1UKiEDyUzlkarxegfNmLKsp1QiXyNAUCp1mD8oi2Yumyn6LktydzXgYiIiIiIiIiIiKi8mLXxAj748wzUWnE358lTqPHqz4ex8uhtUfOa09VHWTh8MxmaYp3F6nWdtxt/nbpnkXplter4HRyLT7F2Gygu1mHS76cwcfUp5BaZ957+idsp6PTFLpy+m2rWOkREtiSqx2jBmE6rwcUfR0OjEJ5rWxp3Ns5H9u2zJuUgInG5hVSCf+32gvGkuM3IvGnaHgKPDq9Bzr1LgvHwtkNh7+JhUo2Ts/pi+5Agwf8yrpu2npqeLWHnYiTFbTY4JrztyxbqxnhF6Y9wa908g2NCWgywUDdERERE1jXls68wZvInUKvFvR+bm5ePfsNHY8lva0TNW17M/nYh4u9Y/3mARqPB6+9NxcSPP4fKDPPolUoVRn0wA5NmfC56bjHYynUgIiIiIiIiIiIiKi+mzV+GcbN/hFrkQ2xz8wsx8L1PsfSvHaLmLS/mLv4d8QmJ1m7D6jzdXBHgK7znLBERERERERERERHZlvmzpuKzD96FRuT1Bvl5uRj3an/8tXKJqHnLi5+/mYOE2/HWbgMajQbTx72BL6dPglqlEj2/SqnEp++PxpfTJ4mWM/7qJZw8vB8akZ9lCbl59RJe7toCW/9abZF6RERERERERGKSWrsBIn3qtuqMKnWbCMYfxF/B5+/0RWFejlH5tyz/Dmt/nG1se0RkRn3emGgw/sOUN1CQm21U7uSH9/Dr3A8F4/YOjuj+6rtG5aay6/PGRMjs7PXGdMXFWDTtHeRnZxqdv7i4GItnvoucDOGDBSpUqo6aTduWKe+tS6dx/ewxo/sqrfSkR/hkRFeDf9d5+gagebeBZu+FiIhM076SFxqGuwnGrycX4pXVN5CrMO4B90/Hn+Crg4+MbY+IzGhMixCD8bEb7iCnyLg/+/czFZix875g3NFOgjebBhmV25Lk9jK80ThYMJ5RoMHETXeMzr/1WgbWXUoTjFfxl6NjZS5oJiIiIiov5v55AN9vLN39WalUAn9PV0QGesPX3aVU79HpdJj48zasOSR8sBr9z8bjVzF4zmoo1eJN2NfpdHjz2/X4/cCFUr9HKpXAz8MFYX6ekDvof+agz6KtJzH9113GtGlTzHEdiIiIiIiIiIiIiMqLedsuY8He66UaK5VI4OfuhAg/V/i4OpbqPTod8MGfp7HuVIIpbT7XFGot3l15Er8ctP4GSf+WklOETzeU/nmDOU1Zcwa/HSvb/Ce5vQyBHnJE+LnC28URMqmk1O/NLlRh8I8HcSXR+LUYRETlSUCd9vCq3FAwnvvgGs58ORTqwlyj8t/dtgi31s0ztj0iMqPoXobXAl9c9C7UBcbtQ1CQch/Xf/tYMC61d0Rk17eMyk2lk3P/KvISb5q1xpOTm3F91ScGx8h9QxHctI9R+bNun0PGjZNGvbcsijIeI+6z/tAY+LvO0dMfIUZ+DiIiIqLy5NOvFuDrhUtLNVYqlSLAzxfREeHw8/Eu1Xt0Oh3GTP4Eq9dvMb3LqTsAAQAASURBVKXNcufy9Xh8vXCZtduATqfDq2M+wMq1G0v9HqlUCn9fH1QIDYbcyanU7/t+yUp8+MmXxrRpNrZyHYiIiIiIiIiIiIjKi9mLVmH+r+tKNVYqlcLfxwtRYUHw9fIo1Xt0Oh3Gzf4Rf2w7YEqb5c6VWwmYv3y9tduwCQO7toKTo4O12yAiIiIiIiIiIiKiUlg4bxaWL/i6VGOlUil8/AIQFhEFLx+/Ur1Hp9Phsw/exbZ1v5vSZrlz69oVLP+xdF9Xc9LpdJg66jVs/nNlqd8jlUrh7euP4LAKcJLLS/2+VYt/wFczhc/EtnVKhQLT3h2J33/50dqtEBEREREREZWJnbUbIBIyYurXmPJSS2g1+g+SvHHuBD7o3wxvf7IA1Ru3LlXOrLRk/Dr3A5zcteGp113cvVCQm2Vqy0Qkgsp1GqNpl/44sVP/ooW0xw8w953++GjxJji5uJY6b2ZqEua81QdF+cKbS/Yc8R58g0LL3DMZJyAsEj2Gj8OmJV/pjackJmDGa50xfclWePoFlCm3VqPBD5Nfx+l9Ww2Oe+X9OWXKCwBP7t3Cwmlvo0bj1hgw+iNUqdukzDme5eLRvVj8yVikJyUaHDdg9FQ4yp1Fr09EROKb1TUS3RZfgaZYpzd+6kEeOv10GfN6RqN5VOkWYqbkqTBj531svZbx1Ouechmyi7Qm90xEpmsQ7oZe1X2w+WqG3nhithLDVt/E769UhYujrNR5k3NVGPrbDeQphf+sv9MsGCEepTtIztreaBKE38+n4GGWUm98180sfLwjAZ92jSxT3hMJOXhvo+GDzWZ2iYREUvrDy4iIiIjIenacuoEv1hwyOEYqlaBPs+oY3KY2GlUJh6v8//5NnJVXiKNXE7By7znsvyD870SdTodxCzejarg/akYFidW+VUilElQJ80ft6GBEBXkjJtgXUUHe8HCRw93ZEa5yByjVWuQVKpGVX4TrD1JwJSEJu87EI/5R2jPzH7p0D+MXbcHCsX1F6Xfmb3ux8djVZ46rHhGI/i1roHP9KogJ9oFMJv0nlp1fhMOX72HnmZvYcOwq1Brh35sWbD6BquEBGNK2jij9Cylv14GIiIiIiIiIiIioPNh5KRFf7bhicIxUIkGveuEY1DgKDaP84OJk/08sq0CJ47dSsPr4HRy4niSYQ6cDJqyOQ+VgD9QIK93hzLYuzNsFTSsFoHYFb1QK9EC4ryu8nB3h7ChDvkKDrAIl7qbm4sStVOy+/Ai3U4TXYAD/+xpNW3cWfu5O6FWvgoU+hWEf/nkaOUUqa7eBP07exa9Hbz9znJO9DL3rV0CnGqGoH+kLf4+nN2zSFhfj+uNsnL6bhj9O3sWVRMNr4PIVGgxffAQHp3aDm9ze4FgioudB7KuzcXx6F+i0+tciZ948haNTOqDmm1/DN7Z5qXIqslJw/bePkRS35anX7V08oS7INrVlIhKBd6UGCG7SG09ObtIbL0pLxJl5r6Dh5D9g5+RS6ryKrGScnjsEmqI8wTFR3UdB7hNS1papDHIfXMPlxeMRULcjYvq8B8+o2qLlLtaocPOPz5Cwc8kzx1YbNgtSO+P+TZ3/5A4u//wefGJboFL/SfCu3NCoPIakXjqAq0s/QFH6Y4PjKvabCJkj1yITERHR823Lrv347BvDG8NLpVIM6NkFrwzsjaYN6sDV5f9+V8jMysahE6ex/Pd12H3wqGAOnU6HtydNR7VKMahTo5po/dsqrVaLtyZOg1qttnYrmDr7a/y1Zeczx9WsVgUv9emGbh3boFJUBGSy/1u/nZWdgwPH4rBtzwGs3bzT4Oea//NyxFapiGGD+ojSvyls6ToQERERERERERERlQfbDp7EnJ8MH34slUrRr1MLDO3RHk3qVIOr8//N4c7MycORM5fw64bd2Hv8nGAOnU6H0Z98h6rRFVC7arRo/dsqrVaLUTO/hVrg7JgXzat9Olu7BSIiIiIiIiIiIiIqhYM7t+Cnrz4zOEYqlaJTrwHoOehl1GnYFM7/Oic5JysTp48fxobVy3D8wB7BHDqdDjMnvI3oytVQtUZtsdq3WVqtFjMmvAWNDcxz//azj7Br81/PHFc5tia69B2E1h27oUJ0pafWG+RmZyHu6EEc2r0NuzatNfi5Vi76FhWrxKLXS8NE6f9ZgsMqoH7Tlqheux6iKlVFSHgEPLy8IXd2QUF+HnKyMnD/7m2cPXEEh3ZvQ8LteIP5dDodvpg2ET5+AejUq79FPgMRERERERGRqeys3QCRkIiqNTFwzDT88e1MwTGpj+7j05HdUbV+M7Tu/TJqNGoN3+Cwp8YUFeQh/sIpxO3ZhOM71kJZVFgiz6sffI6F094W+yMQkZGGffA5Lh3fh4LcbL3x+ItxmDq4NcbN+xUVKld/Zr6rcYfww5Q3kJUqfGhCQFgU+rwxydiWyUj93/4Qp/ZsQtID/QdhJ96+jqmDW+PVD+eiUYdepcp5/8ZlLJ09EfEXThoc17LnYNRs2rbMPf/tStwhXIk7hPBKsWjcsQ+adu6L4MhKRucDgPgLcdi24gec2rv5mWNrNG6N9gNGmFSPiIgsp3qQCya1CcPc/Q8FxzzMUmLQiutoXMENA+v4o3mkB0I8HZ8ak6/U4mxiHrZfy8DGK+koUheXyPNxpwhM2HRX9M9ARMb5uFMEDt3JRo5Cqzd+NjEP3ZdcwY/9K6Ja4LMPfTh2LwfjNtxGcp7wBJwIb0eMaVF+Dntwspfis66RGLb6puCYpaeS8SRXhS96RMHHxfDhBsXFOqw4k4xZex5AqdEJjutTwxctojyM7puIiIiILCcpMxejfthocEzlUD8smTAANSID9ca93JzRs0ksejaJxeHLd/HWt+uRkpWvd6xSrcHwr9bg2PzRkDuWrwNrq1UIQMd6ldC4ajgaVw2Hh4vc4Hg7mQwuTg4I9HZD1XB/9GtRAzOHdcSFO4/x2ep9OHDR8D2GPw5eROcGldGzSaxJfe+/cBs/bDpucIyPuzNmvtIRQ9vVgUQi0TvG01WOXk1j0atpLCb1b4XJS3dg/wX9zyAAYNLP21C3YgiqhPmb1P9/ldfrQERERERERERERFQeJGcXYtzKOINjKgW646cRzREb6qU37uXiiO51wtG9TjiO3EzG6F+PIzVXoXesUlOMN345hoMfdYXcoXwuxasc5IE+9SPQvU4YKgYKz5fxcHaAh7MDIvzc0C42BNN618buK48xZ/NFxCflCL5PpwPGr4pD7Qo+qODrKjjOEracf4Cdlx6VeN3BTgqVpuScS3PJyFdg+l/CB3H8rV+DCMwaUA8+rk6CY2RSKWqEeaNGmDdGtq6MwzeSMGF1HB5lllwj97fEjALM3XoJswfWN6p/IqLyxCOiOir1fx/xaz4XHFOU9hCnZg+Ad5XGCG05CL7Vm0PuG/rUGE1RPrJunUHS6W14cmIjtMqiEnmqvjwTl39+T+yPQERGqvryDKReOghNof5/q2bdOoPj07uizruL4B5e7Zn50q8dw8WF70KZlSw4xjkgAjG93jW6ZyoDnQ4p53Yj5dxueETVRlCj7ghq2B3OARWMSles1eDJyU24t/VH5CUKr134W3Czvgisb/oBahnXjuLktaNwC6v6v8/QuCdcg2NMypl56wwSdvyM5NPbnznWJ7YFwtu+YlI9IiIiIlv3JDkVr4+fanBMlYrR+G3hV6gVW0Vv3NvLE327dUTfbh1x4OhJvPbuB0hOTdc7VqlUYejb43Fu32bI5cL3dp8H3/78K85dulridQcHe6hUljtAYc+hY/hm0TKDY3y9vTDno4l49aW+gusNvDw90K97J/Tr3glTxr2NCdPnYM+hY4I5353yKerXqYFqlUz7N7ypbOU6EBEREREREREREZUHSakZeGv6fINjqkSFYfncD1GzcpTeuLeHG3q3b47e7Zvj4KmLGDl1HlLSs/SOVarUGPbB5zj114+QOznqHfO8+P63jTh/7XaJ1x3s7aBSayzSQ8GlHRapc/ZKPFq9PF4wXrtqDGpXjTZb/es7lqNCSIDZ8hMRERERERERERG9KFKTn2DauDcMjomqVAVf/PQbKsfW1Bv38PJGh+590KF7H8QdOYCpo4cjPVX/WmSVUon33xiCdQfPwUlueF/68m7lT9/i2sWSe+vYOzhArVJZrI/jB/fg1x+/MTjGy8cX702bjd6DXxVcb+Du6YWOPfqiY4++eHP8ZMz9aAJOHNwrmHP25LGoXqcBoitXNal/IdGVq6JLn5fQoXtvRFbUvxYGANw9POHu4YmwiGi0aNcZ702bjUO7t+H7OR/jbvx1wffpdDrMGP8WYmvXQ2iFSHN8BCIiIiIiIiJRlc8doemF0WvkBNy7dgGn9m42OO7G2eO4cfZ/h3U6ObvCzcsHMpkdCvNzkJupf5OTvzXq0Aut+7yMhdPe1j9A4MYXEZmPt38Q3vlsEb4aO1hwzKO7N/HhgGZo1nUAWvUcgkq1G8HJ2eWfeH5OFq6fOYoDG1bi/OFdBuvZOzhiwvzf4OD0fD+AsEUOTnJM/HYVPhrSFsoi/QcDpCcl4uv3hqJy7cZo2rUf6rXqAr+QCk89mMjLzsCl4/txet8WnNq3Bbpiw4cmhERVwshphh+ClNbDW9fw8NY1rF3wGUKiKiOmRn1EVKmJiCo1EBpdBa4e3pDZlfwnl1ajQdKDO7h/8zISblzC6X1bkJKYUKqaAWGRGPvlMsGHM0REZJtGNw/G5aR87LieaXBc3IM8xD3IAwC4OEjh7WwPmVSCPKUGGQWGFxt2reaNQXX8MWHTXb1x/s1BZHmB7g74pncMRv4ZLzjmVloROv98Gb2q+2JAbT/UD3ODs4Psn3h2kQYn7+fgj/Op2H8r22A9RzsJfh5YGXJ7mcFxtqZdJS+83jgIv8QlCY7ZeSMTx+7l4JX6AehZ3QdVA1xgJ/u/n2yPc5Q4cCsbK84k40aK8MFjABDh7YTPu3NiDxERWd7lxROs3YJN2vbZCGu3QDZu+q+7kVOg/0BkAGhQKRTrZ74KN3npNihqVTMa+798C92nLcP9FP0bH91LysS3G45iyuC2RvVsSQ0qh2FAy5ro2rAKIgK9RclZJyYE62e8ij8PXsTYhZuh1mgFx368Yg+6NqwCO5lxv4coVGq8t2gLdDqd4JgwP09s+uRVRAX5lDpvTIgv/pr+Cj5Ysh2/7Dytd0yRSo2JP23F9tkjy9z3f5X360BERERERERERJZ39rPe1m7BJm0c38HaLZCNm7nhPHKKhDfgqRfpi7XvtoWrk32p8rWsEojdH3ZB7/l78SA9X++YhLQ8/LDnOj7orn8TJVtkL5OiZ91wDG9VCQ2i/IzKIZFI0LlmKFpVCcTUtWfx+wn9cxMBoECpweQ/T+OPMdZ7tpJVoMTUtWf1xt7tGIuvd1yxWC8L991AnsLwgchzBzXA8FaVypy7VdUgHPyoG15acBDnEoTXza08dhvvdqyGQE/nMtcgIipvonuMQU7CZSSf3m5wXObNOGTejAMAyJxc4ODmDYnUDpqiXKhyMwy+N7BhN4S1GoTLP7+nfwDXeRFZnJNXIGq9NR/n5gvPP8t/fAvHpnZEcNPeCGkxAF4VG8DO6f/+faTOz0bGjRNIPPQHUi/sM1hPau+IuuMWQ+ZQvtYix80eAEWm8Dz9/9IU5RmMn5o9ABJZ6bcpieg4AhGdTJsjmHPvInLuXcTNPz6De4VYeETVhntEdbhXiIVrcAzsnT0gkUqfeo+uuBjK7BRk3jqDzJunkHJuFxQZT0pVzz2iBmq+Ps+knv8rL/EG8hJv4Na6eXANqQjP6DpwrxAL9wrV4RpSCfaunpDq+boWazUoSL6H3AfXkJtwBclndqAw9UGpajr7V0CdMQu5FpmIqBy5fXq/tVuwSfvWr7R2C2TjPvz0S2Tn5ArGG9WrhR1/LIWbq4vgmH9r26IJTuz4C+37DcO9B4l6x9xJeIgvFyzBjPffNarn8uBOwgN8+tUCvbFJo17HnG8XWaQPhUKJUe9/bHC9QYXQYOxcswwxkRVKnbdSdCS2rl6M9z76DIt+/V3vmCKFAu9O/gT7N/xW5r7FYivXgYiIiIiIiIiILO/Gzl+t3YJN2rX0C2u3QDZuyje/IDtP/7oAAGhYswq2/PQZ3FxKN8e6TaPaOPr7d+g04gMkPNJ/0PLdh0/w9bK/MG3Uy0b1XB7cffgEsxet1hubMHwA5i7+w8IdmdeKjXsMxl/t09FCnRAREREREREREf3PrrO3rN2CTVq2ca+1WyAb9/XMycjLyRaM16zXCD+v3Q4XV7dS5Wvcsi1+330cI3q3x6MH+s+dfZhwF0t/mIfRH3xsTMvlwsOEO1g0b5be2Igxk/DzN3Ms0odSocCnk0YbXG8QHFYBi//agfDImFLnjYiuhEV/bMXnU9/Dn8t+0jtGUVSEzz58F8s3GV6fXhZ29vbo1LM/Xhr+Nmo1aGxUDolEgjade6BJq/b4fOp4bPx9ueDYwoJ8zJ48Fov+2Gpsy0REREREREQWU/pdz4isQCqVYuyXy/DF6AG4fOJAqd6jKMyHolB40vO/xdSojzGfLzE4xs6udJuxE5G4Grbrgf7vTMa6RXMFxxRrtTi69U8c3fonJFIpPH384Sh3QVFBLnIy0kpVRyKR4K1PFiCyai2xWqcyCq9UHe/O/QXzJw6DVqMRHBd/MQ7xF+OwfM77kNnZwd3bD3Z29sjOSIVaKXwo9395+QVi6s+bIHcp3UOssnh8Lx6P78Xj8OanF4k4yl3g7OYORydnKArzUVSQD2VRgVE1AsIi8dHizfDw8RejZSIisiCpVIIF/SriNeVNHLmbU6r3FKiKUaBSlmpsnRBXfN/H8AN8Oxk30yayhs5VvTG+VSjmH34kOEZbDGy4nI4Nl9MhlQB+rvaQ28uQr9QivcDwIV1/k0iAL3tGo3pQ6TaItTXTOoYjPrUQR+8J/4zMU2qx8PgTLDz+BI52Evi42MNeKkF2kQY5Cm2p6njKZfjlpUpwc+KtUSIiIqLy4PTNh1h/VPig3FA/D6yZ9jLc5I5lyhvi64F1Hw9Dm0k/Ia9I/+/e3286hmEd6iHE16NMuS3tyze6mS33S21qw83ZEa988afg4oIHKVnYcfomejaJNarGz9vj8ChN+PcAH3dn7JgzEqFGXAeJRIJ5b3aHWluMFXv0H8Z84voDrD96Bf1a1Chz/n8r79eBiIiIiIiIiIiIqDw4cy8NG88+EIyHejtj9ajWcHUq21qgYC9n/DmmDTrM3Yl8hf457T/uvY6Xm8Ug2Kt0hzBYi5O9DEOaRmNMh2oI8RZnHpHcwQ7zX24MRzsplh+5LTjuwPUknL6biobR1pnrPmP9eaTlllxb0LRiAF5qEoWvdwg/cxKTWluMP07cNThmbKdYDG9Vyega7nIHrB7VGp2/3IX7afrX0ak0xVh7KgFjO/HZARE9/yRSKWqP/hFni/KQfuVIqd6jVRSgSFG69V2e0XVQ+53vDY6RyrgWmcgaAht0QcW+E3B7wzeCY3TFWjw+th6Pj60HJFI4evhB5ugMTVEeVLnppSskkaDG6/PgEWHa/BJrKEy5j6J04bUMZc6XKvw7mT6qvEzRagNA7oNryH1w7ekXJRLYObnATu4OqZ091AU5UBfmArriMud3j6iORlPXQOZovt/98h/fRv7jkr9byRydYefsDpmDHFplATRF+dAqC42q4exfAQ2n/AlHD19T2yUiIiKyaXFnL2DNpu2C8fCQIGxe+RPcXMt2vzw0OBBbVy9G4879kZev//7B14uWYuTQAQgNDixT7vJAp9Phnfc/RpGi5D33Vwb2RpvmjTHn20UW6WXB0t/w8HGSYNzX2wsHNq5CWEhQmXNLJBJ8N2c61BoNflm1Vu+Yo3FnsWbTdgzqbb71AkJs6ToQERERERERERERlQenLt3AXzsPC8bDgvywfsEncHMp27yQkABfbFo4C80Hj0VeQZHeMfN/XYfh/TojJOD5m6uh0+kw5pPvUaQouUfT0J7t0aphLcxd/IcVOjOPwiIF1u0W/j6SOzliUNc2FuyIiIiIiIiIiIiIiIxx6Uwcdm5cIxgPCg3Hj6s3wcW1bGfaBgaHYtGfW/FShyYoyM/TO+bXH79Gv5dHIDA4tEy5ywOdTodPJoyCoqjkM5Oeg15Bw+at8fM3cyzSy+pfFiDp0UPBuJePL37dvB+BIWFlzi2RSDD18++gUaux7relesecO3kUOzeuRZc+A8uc/98cnZzQZ8hrGDFmklG96uMkl+OT+T/BwdEBa5b/LDju+IE9uHD6BOo0bCpKXSIiIiIiIiJzkVq7AaJnsXdwxOQf16Flz8Gi5q3RpA2m/bIFjnJnqBT6JzIDgL1j2Q5yJSLxDBwzDT2Hv1eqsbriYmSlJSP54V3kZKSV6j0SiQQjp88X/ecLlV3D9j0x7svlkNmVbhNqrUaDrNQkpD15CLWy5AZCQgLCovDpb3vhFxxubKtGURYVICs1CckP7yI7PQXKotJt3P1fVes1xaxV+xAYHiVyh0REZCmOdlKsGFIF/WqJu1iyRZQH/hhWFXIHGYrUWsFxTna8DUBkLZPahuGdZsGlGlusA1Ly1LifqUB6gbpU75FIgDndItG/lp8pbVqVvUyK5YMro0mEe6nGKzU6PMlR4UGWEjkK4Z99/+buJMOql6uiaoA4B88RERERkfl9s97woYk/je0LLzfjDsKKDvbB7BGdBeMKlQYLt5wwKvfzpFujqhjWoZ7BMRuPXTUqt0arxeLtpwyO+fqtHgj19TAq/9/mjOiM6CAfwfhXfx2GTqczqYa5mfM6EBEREREREREREZUX3+26ZjD+w7Cm8HIxbh1QlL87Pu0nfB9Wodbip/03jMptCTKpBC81jsKJGT3w+aAGCPEWf37MnIEN0KKy4UOmVxy9LXrd0jh0PQlr4u6VeN3RToqvhjS0aC/nEtKRkV/y4Im/hXg5Y2LXGibX8XJxxIw+dQ2O2Xv1scl1iIjKC5m9Ixq8/xtCmvcXNa9v9ZZoOGUNZI7O0KqE1yJL7bkWmchaKvV/H1HdR5VusK4YyuwUFKYkQJWbXrr3SCSoPvxzhLYYYHyTZF46HTRF+VBkPkFh6gOoC7IBXXGZ0wTU64TG0zbAwdVL/B5LQasshDIrGYUpCVBmp0KrLDQqj3eVRmj6yVa4BESI2yARERGRDZr7/WKD8WXfz4W3l6dRuStGReCrmZMF4wqFEt8t/tWo3LZu6eq/cPjE6RKv+3p74cuPP7BYHxqNBj8uW2VwzA9zZyAsJMikOl/NnIyYqAqC8c+/+8kq6w1s5ToQERERERERERERlRfzfhE+YBkAlnw2Cd4eZTtg+W8xFULwxaQ3BeMKpQrfr9xgVG5bt3z9Lhw5e7nE675e7vh84utW6Mi8Nuw9htx84Xk7vdo1hYcb9zMlIiIiIiIiIiIisnVLvvvCYHz2D0vh4eVtVO4KURXx/qfzBONKhQK//fSdUblt3frfluLMicMlXvfy8cWkmYa/5mLSaDT4/ZeFBsd89MUPCAwJM6nO+59+hQpRMYLxxfM/N3q9gVQmQ6+XhmHriauY+vl3Jveqz5Q536JRizYGx/y1YonodYmIiIiIiIjEJrV2A0SlYefggDGfL8Go2T/Dxd20zexkdvbo/85kTFm0Ac6u7gCA/NxswfGOTsYd5kpE4nh50mcYOe0byOzsRc0rd3XH+9//iY6Dnr+J++VV40598MmKXfAJDDFL/vptumHOnwcREBZplvzm5OTsiqETZmHGr7vg6Rtg7XaIiMhEDnZSfN+3Iub3iYanXGZSLnuZBONbheK3l6vAzckOAJBTpBUc72TP2wBE1jStYwXM7hYJe5lE1LxujjIse6kyhjUwfPBZeSB3kGH1K1UxuK6/6LmjfZ2w9Y0aqBNq3IJ4IiIiIrK8W4/SsOec8AG+vZvGoll10+75vtyuLmpFCW/Ev3LvOeQUKEyq8TyYNqQdZFLh+wpHriQYlXfPudt4kpErGG9XJwa9msYalfvfnB0d8OWb3QTjNxNTsfNMvMl1zM1c14GIiIiIiIiIiIioPLidnIN91x4LxnvWDUfTSqbNtR7SNBo1w4Q3TVp1/A5yi1Qm1TCXfg0i8d2wJgjxNt8m/1KpBJ8NqAeZVHj+085Lj6DRFputB30KlBpM+v2U3th7nasjOsDdov2cvptmMD6iVSU42Zs2f/RvXWuHIdpfeD7UxQcZ0BZb9noQEVmT1M4BtUf9gFpvfwd7F0+Tcklk9qjYdwIafLAK9s7/+1mrLsgRHC9zlJtUj4hMU3XIdMQO/xwSmbhrke3kbqg/YTkqtH9V1LxkW+yc3RH72hzUm7D8n5/55ZHMyQVVBk9D42kb4OjhZ+12iIiIiMzu5u172Lm/5Ib+f+vXozNaNmloUo3XBvdDnRrVBONLV/+FnNw8k2rYmsdJKZjy2Vd6Y1/O/BA+3qbt/1YWO/cfweOkFMF4pzYt0K97J5PrODvL8d1n0wXj1+PvYNuegybXKQtbug5ERERERERERERE5UF8QiJ2HT0jGO/bsTla1K9hUo1hfTqidlXhw3d/3bAbOXkFJtWwNU9S0jHt22V6Y59PfAM+npadq28JKzbsNhh/rW9nC3VCRERERERERERERMZKuH0TR/ftFIx37NkP9Zu2NKlGnyGvoWrNOoLx9auWIS9XeH+C8igl6THmz5qqNzbpky/h6e1jsV6O7tuJ1CThvaiate2Ijj36mlxH7uyMKZ9/Kxi/G38dh3ZvMyp3t36DMeu7JQgMCTOyu2eTSqX48LNvIJMJ73V0YOcWaDQas/VAREREREREJAbhU/uIbFDr3kPxw67L6PPmJLh7+5bpvXb2Dmjd5xV8vekUBo6ZBjv7/9tcsTA3W/B97t7ceI7I2joNfhNz/jyEirVM2/Dob3VbdcGX646jflvhQ3jJOirVboR560+i46DXITVwA74sfAJDMPaLZfhgwRq4eZr+wCWiSk3UbdUZjnJnEbozTO7qjq6vjMb3Oy+h18jxkBo4cJmIiMqfgbX9cXxcXbzbIgQ+LnZleq+DTIJBdfywb1QtTGobBnvZ//0dkasQfkjt6yLuJvNEVHavNQzEtjdqoG6oqyj52lfywu63a6JjFeFD4cobRzspvuoVjZ8GVkKQu4PJ+eykErzRJAg73qyJGF8efENERERUnvx+4AJ0Op1gfEJ/0xYuAIBEIsF7fVsIxvMVKmw+cc3kOuWdr4cLmlQLF4xn5hUiNTu/zHm3xV03GH+zW+My5xTSplY0KoYIP2P+bd850WqZi7muAxEREREREREREVF58GfcPRh4bIBxnWJNriGRSPBuJ+FDlguUGmw5/9DkOuYglUosUqdKsCc61ggRjBcoNbjwIMMivfxtzuaLSMwseYhF5SAPjOkofD3N5W5KrsF4u+rCXz9jGMqn0hTr/doQET3vQlsORJv5JxHdaywc3Mu2nkxq54DQVi+h5RcHUKn/+5Da/d8cfHWB8OaHDu5lW/NMROKL6PAams3aDs+YeqLk86/TAS3m7EVAvU6i5KPSs3d2g9TO9LUEzyJzlCOyyxto9dVRRHQcDolEvN+r3CvEwr9Oe8gczb+GwU7uhsgub/zv774eoyHhWmQiIiJ6Qaxcu9HgeoMP333T5BoSiQTvj3lDMJ5fUIj1W3eZXMeWvDvlU+Tk5pV4vV2LJni5fy+L9rJp516D8VEjhopWq32rpqgUHSkYX/b7OtFqlYYtXQciIiIiIiIiIiKi8mDV5n0GnxtMGjnI5BoSiQQTRwwQjOcXFmHj3qMm17El781ZiJy8kvPR2zSujSE92lmhI/O6df8RTlwQ3msqJjwYLerXsGBHRERERERERERERGSMzX/+ZvC5wevjPjS5hkQiwch33xeMFxbkY8+W9SbXsSWzPxyLvNySey40btkWPQaIN7+/NPbv2GwwPmTkKNFqNWnVHhExlQTjG1YvNyqvpc4mjqlSDa06Cp/dXViQj2sXzlqkFyIiIiIiIiJj2Vm7AaKycvXwwuBxMzHgnam4cuoQrpw8iIQbl5D88C7yc7KhUhbB0ckZclc3BIRGIKxiNcQ2bInazTvA2dVdb87MtGTBep6+/ub6KERUBpFVa+Gz1ftx5sA27PjtR1w/c6xM75dIpajbsjO6DRuN6o1amalLEoOrpzde//hbdH1lFHau/glHtvyBooKSmwU9S3T1eugwaCRadB8EewdH0fqLqFoTkxeug1qlxPUzx3Dp+D7EXzyF+zcvQ61UmJzfwUmO6o1aoVGHXmjcsTfkLm4idE1ERLbKU26Hye3DMaF1KI4l5ODo3RxcTS5AQoYCOQoNFOpiyO2lcHOUIdzLCZX9ndE00h1tYjzh5qT/V/rkPJVgPX9Xe8EYEVlO9SAXbHm9OnbfzMIvcUk4ed/wYVz/JZUA7Sp54Y0mQWgW6WGmLq2vR6wP2lX0xJ/nU7HsdDISMsr2721nByn61/LD642DEO1r/gMNiIiIiEhcOp0O645eEYw3rBKGGpFBotTq0bgaAr3ckJyl/170mkMXMayDOIe2lWf1K4Xh2NX7gvHkzDz4e7qWKefhy/cEY8E+7mhfJ6ZM+QyRSCQY1qEepv+6W298/4U7SM8pgK+Hi2g1zcEc14GIiIiIiIiIiIjI1ul0Omw8c18w3iDKF9XDvEWp1a12GAI85EjJKdIbX3cqAS83E+/+dXnUsUYodl56JBi/8SQbDaL8LNLLmXtpWHb4VonXJRLgqyEN4WAns0gf/5aeJzzPSSqRoHKguHO+qgZ7Goxn5asQ4StqSSKicsHe1RNVBk1BpX4TkX71KNKvHkXu/asoSE6AuiAbWpUCMkc57ORucPYPh1toFfjENoNfzTawd9a/nkuZlSJYz9HDMn/3EZFhHhE10PSTrUg5uwsJu5Yg88bJsiWQSOFfpz0iu7wJ39hm5mmSnimwQVd0XHIDWbfOIuPGCWTePIXcB9egKSr7WuP/ksjs4FWxHoKb9EFQk55wcPUSoeOSPCKqo8H7v0GrViLzxkmkXT6ErFtnkfvgGorVpq9Fljo4wTe2OQIbdENQo+6wk3O+EBEREb1YdDod1mzcLhhvUr8OalevKkqtPl07ICjAD0kpaXrjq9dvwYihwgcxlydrN+/Atj0HSrwud3LCgi9mWryfA0eFf6cLDQpEpzYtRKslkUgwcugAfPjpl3rjew4dQ1pGJvx8xHkeZYitXQciIiIiIiIiIiIiW6fT6bB25yHBeOPaVVGrSrQotXq1a4pAP28kp2Xqjf+x7QBe69tZlFrWtm7XYWw/FFfidbmTI76f9q4VOjK/lRv3GIy/0rujhTohIiIiIiIiIiIiImPpdDrs2LhGMF67QRNUqV5LlFrtuvWGX0AQ0lKS9Ma3rfsd/V4eIUota9u16S8c2r2txOtOcjmmz1tg8X7ijpScc/+3gOBQNGvbSbRaEokE/V4ega9nTtYbP35wDzLT0+Dta7t7TrTq2A0Hdm4RjN++cRW1GjS2YEdEREREREREZWNn7QaIjGXn4IA6LTqiTgvTJ6HeuXxGMBYYLs5kabHM/HWXReu17vMyWvd52aI1iYRIJBI0bNcDDdv1QEbyY1w4uge3Lp7Co7s3kZ6UiKKCfKhVCjg4yiF3dUNAaARCY6qiSt2mqN28Pdy9LLObvKX/nIohtmFLrL2Wb+02nhIcWQkjp32DYR98jpvnT+BK3GE8vHUNSQ/uIC8rA4rCfBQXa+HgKIerhxf8gsMQElUZMTUboGbjNvANDjNrf/YOjqjVrB1qNWsHANBqNHhw6yru37iElEcJSH30AGlPHiInIxWKwgIoiwqhVBRCKpXB3sERTs4u8PD2g6dvAALCoxAaVRlR1esiqlod2Nnbm7V3IiKyPQ52UrSt6IW2FU3f0PvCI+G/0yO8nUzOL6Z1w2MtWm9QHX8MquNv0ZpEQiQSCTpX9Ubnqt54kqPEwdvZOJuYh9tpRXico0S+SgulphhOdlK4OcoQ7uWESv7OaBjuhjYxnvB2scy/GS395/S/nB1kGNE4CCMaB+F6cgEO3cnG5ScFuJNehJQ8FQpUWmiLAWcHKTyc7BDl44QqAc5oFumBppHukNtb/nA1IiKyHrVGi6NXE3Dw4l1cSUjC3aQMZOcVoUilgbOjPdycHRER4IUq4f5oWSMKbevEwE3uaO22rerGw1TsOnMTF+48QXxiKtJyCpCvUEEqkcDFyQEhvu6oGOKHRlXD0aVBZYT5eVq7ZXqBXLz7BI/TcwTj/VrUFK2WTCZF72ax+Glbyc2AACDu5kNk5hbC291ZtJrlkb+ni8F4gUJVpnxJmbl4kpErGG9SrQKkUmmZcj5Ls9gIwZhao8XOMzfxSvt6otYUm9jXgYiIiIiIiIjoeaXWFuN4fAoO30zClcQsJKTlIqtABYVaC7mDDO5ODqjg64rKQR5oXjkQbaoFwdXpxZ6/efNJNvZceYyLDzJwKykH6fkK5Cs0kEoAF0d7BHs5IybQHQ2j/NCpZihCvQ3fqyIS06WHmXicVSgY71M/QrRaMqkUPeuGY8nBeL3xU3fTkJmvhLfri/ussV6k4bUZD9ItszZBpdFiwqo4FOt0JWKvNItBw2jrzBdUaooFY14uDpBKJaLW83MzPDdUoxXuh4joRSC1c4B/7Xbwr93O5FxZd88LxlwCI03OL6Ym0zdYtF5Yq0EIazXIojWJhEgkEgQ26ILABl1QlPEEaZcOIOvWWeQ/voWijMfQFOWjWK2E1MEJdnI3OPuHwy20MrwqN4R/zTZwcPexSJ+W+nPa9nvhfRRsmczRGb41WsK3RksA/9sMtyj1IXIeXEX+k9tQpD9GUcYTKDKToC7IhlZZBK1KgWKNElI7B0jtHWHv4gknrwDIfUPhFloZ7hWqw7tKI9jJXS33Oewd4VezNfxqtgYAFGs1yHt4HTn3r6Iw9QGK0hJRmJYIVU4atMpCaJSF0CqLIJHKILV3gJ2TCxzcfeHo4QeXwEi4BleER1QteETWhNTuxb6XRURUVmq1GoeOn8b+Iydw8ep13El4gMzsHBQplHCWO8HDzQ2RFUJRrXIMWjdrjI6tm8PN9cW+D34t/ja27zmEs5eu4Matu0jLyEBefiGkUglcnZ0RGhyEyjGRaNqgLrp3bIPw0GBrt0wvkPOXryHxif7DCwBgUO9uotWSyWTo36MzfvjlN73x46fPIyMzCz7epu8TYE0ZmVmYMH2O3thH40chOiLcov08SU7F46QUwXizRvVEX2/QskkDwZharca23QcwfEh/UWv+l61dByIiIiIiIiKi55VarcHhM5dxIO4CLt28i7sPHyMrJx9FSiWcnRzh7uqCyNBAVI2ugFYNa6F907pwc3mx9xy5fucBdhw+hfPXbuHmvUSkZWYjr6Do/z83kCMkwBeVIsPQpHY1dGvdCGFB3PeTLOfC9dt4lJwmGB/QubVotWQyGfp2bIGFqzfrjZ+4cB0Z2bnw8XQXraY1ZGTnYtIXP+uNTX5zMKLCgizckflpNFr8vm2/YNzOToaXe7W3YEdERERERERERGQparUaZ44fwsnD+3HzykU8TLiLnKxMKBVFcJI7w9XdA6EVIhFduSoaNm+DZm06wMXVzdptW9Wdm9dxeM92XL14Fvdu3UBmehoK8vMglUrh7OKKwOBQRMRURp2GTdC6U3cEhXIOLFnO9Uvnkfw4UTDepc9A0WrJZDJ07NkPq5cs0Bu/cOo4sjMz4OltmbXL5pKdmYG5H03QG3trwkcIi7Dsue+pyU+QmvRYMF63UTPR1xvUb9JSMKZRq3Fo9zb0HTpc1JpiqlmvkcH4owcJFuqEiIiIiIiIyDh21m6AyBbcuiS8qWBodBWj8/6497rR732ezfx1l7VboOeAT2AI2g8YjvYDbPcGMonD3sERNRq3QY3GbazdikEyOztEVauNqGq1rd0KERG94M4/Ej7UqKKf8Qu6T42va/R7n2frhsdauwV6DgR7OGJo/QAMrR9g7VZsWrVAF1QLfLE3tCYiIv1yChRYsPk4Vu49h9Rs/f8ezitSIq9IiScZuThx/QGW7ToDJwc7DGpVC2P7NEdUUMkJyYEDP9WbK8zPA2d+HCfqZzBF92nLcPzafb2xrbOGo3n1pw9+Ky4uxobjV/H9xmO4kpAsmFep1iAzrxBXEpKx4dgVTP5lB1rXjMIHg1qjcdUKYn4EIr0OXrprMN65fmVR63VuUBk/bYvTGysu1uHwlXvo06y6qDXLGwd7w9ML3JzLdgj17UfpBuMNKoWVKV9pVI8IhNzBHkUqtd74/vN38Er7eqLXFZPY14GIiIiIiIiI6HmTW6TCwn03sOr4HaTlKvSOyVdokK/Q4El2IU7eScWvR2/DyV6G/g0jMaZDNUT6l9z8KHzsH3pzhXq74MTMnqJ+BlP0mb8XJ26n6o1teK89mlV6em5CcbEOm849wI97r+PqoyzBvEqNEpkFSlx9lIVNZx/go7/OomXlQEzqVgMNo3loApnf4RvCBywDQMcaIaLW61gjFEsOxuuNFet0OBqfjF71XtxnZn5uTgbjeUX678OLbf7Oq7iVnFvi9QAPOab3qWORHvRxl9tbrbY+Hs4O1m6BiOi5kX37vGDMNaSS0Xnbfi+8xvlF1mT6Bmu3QM8BuU8wwtu+jPC2L1u7FTKRRCKBc0AFOAeU79/FpDI7eETWhEdkTWu3QkT0wsjJzcM3Py3DstXrkJKmf+5qXn4B8vIL8CgpGUfjzuLnFX/CyckRQ/v1xMRRIxETWfLvH7fIWnpzhYcE49qxnaJ+BlO07zcMR07q/51j77oVaNW04VOvFRcXY+3mnfh64VJcunZDMK9SqUJGVjYuXbuBtZt3YPz02WjXogmmTRiNpg25HpnMb9+REwbj3Tq2FrVetw5t8MMvv+mNFRcX48CxOAzo2UXUmpY2aeZcpKZnlHi9etVKmPCO5fd3ir9zz2C8UV39P4dNUbNaZcidnFCk0P+cefehYxg+pL/odf/N1q4DEREREREREdHzJievAN+tWI/lG3YjNUP//Pm8giLkFRThcUo6jp27iiVrt8PJ0QGDu7fF+Nf6Izo8uMR7vBv00psrPMgfF7csEfUzmKLzyA9x9OwVvbGdv8xFywZPP8suLi7Gut1HMH/5OlyOF75np1SpkZGdi8vx97Bu12FM+uIntGlUG1PfHoImdbhfJ5nf/rgLBuNdWzU0GC+rrq0aYeHqzXpjxcXFOHTqIvp1Ej6gtzz4cN5ipGVml3g9tmIE3nu1n+UbsoCdR04hJV14bVXnFg0Q6OttwY6IiIiIiIiIiMjc8nJzsGLhfKxftQwZaSl6xxTk56EgPw8pTx7h3MmjWPvrYjg6OaF7/yEYPmYiwiNjSrynfri73lxBoeHYeuKqqJ/BFCP6dMDZE0f0xpZu2IMGzVo99VpxcTF2bfoLv/74NW5evSSYV6VUIjszAzevXsKuTWsx96MJaNyyLd6eNA11GjYV9TMQ6XPy8H6D8VYdu4lar1XHbli9ZIHeWHFxMU4dPYhOvcw7D93cvvz4fWSml9zXrGLV6nh11HiL95NwW/++UH+rWU/cZ0MAUCm2JpzkciiKivTGjx/cg75DbXfOv4+f4X3i8vJyLNQJERERERERkXEMn9pH9AJQFBbg5nnhzVaiYq23GTcREREREVFZFKq0OP2w5EFDf6sZ7GLBboiIiIiIzG/NoUuYumwnMvMKy/xehUqDFXvP4Y+DF/H+wFZ4r28L2Mlk/8SVao3e9ynVWqP7rfnmN0hMy9Yby9r4qdF5S+tmYirGLtiEM7celfm9Op0OBy/dxaHL9zCsQz188XpXONqL86ix+7RlOH7tvt7YpZ/HI9zfS5Q6VL4cvSK8KVdUkDfC/T1Frde4agU4OdhBodL/Z//wpbvo06y6qDXLm9SsfINxH3fnMuV7lG54on1MiE+Z8pWGvZ0MFQI8cTMxTW/80OW70Ol0kEgkotcWi9jXgYiIiIiIiIjoebLuVAKmrzuHzAJlmd+rUGux6vgdrD11D+O7VMfYjrGwk0n/iSs1xXrfpxJ4vTTqT9uExMwCvbGUhUONzlta8Uk5GL8qDucS9B9GbYhOBxy+mYwj8cl4uVkMZg+oD0d72bPfWAp95u/FidslN2IBgDOzeiHcx1WUOlS+HLulfxMzAIj0c0OYyN8XjaL94GQvg0Lg2eCRm8noVa/kgewvCje5vcG4ptj4n42ldf1xFn7Yc11v7LMB9eAudzB7D0K8XR0FY1kFKhQX6yCVivcsIj1f/yHRf/NzdxKtFhHRi0yjKERm/CnBuEdkTcEYERERERFZx+r1WzDp48+RkZVd5vcqFEosXf0XfvtrE6a+9w4+GPMG7Oz+b/68UqnS+z6VSv/rpVGxYTs8ePREf94nN4zOW1rXb93BWxOn4dQ54UMShOh0Ouw7cgL7j57EyKEDMH/WR3B0FOceXft+w3Dk5Bm9sVun9iEiLESUOlS+HDoWJxiLiQxHhVBxvy+aNawHJydHKBT6n0MeOHoSA3p2EbWmJe0+eBSr120p8bpUKsVP8z596uefpSQ+TjIYrxQTKXpNe3t7RISH4Matu3rjB46eNOt6A1u8DkREREREREREz5M/th3Ah/MWIyNbeL9OIQqlCsvX78LqLfsw+c3BmDhiIOzs/rVPkUqt931Ktf7XS6Nql9fw8In+efUFl3YYnbe0btx9iFEzv8XpyzfL/F6dTocDcRdw8NRFDO/bGV9NfhuODobnH5dW55Ef4ujZK3pj13csR4WQAFHqUPly+LTw863o8GCEB4v7fdG0TiycHB2gEHhmePDURfTr1FLUmpa05/hZ/LHtQInXpVIpfvx47FM//54nKzbuMRh/tXcnC3VCRERERERERESWsG3d7/hy+iRkZ2aU+b1KhQLrVy3DlrWr8Nb4qRgx9v2n5nmqlPrnHKtNWG/QuX4lPEl8oDd2OaXsey2V1d34G5gx/i1cPie81lqITqfDycP7EXfkAPq9PAKTZ8+Hg6PwvhxlMaJPB5w9cURvbOeZeISER4hSh8qX08cOCsbCI6MRHCbunkF1GzWDo5MTlAr9+7/EHdmPTr36i1rTko4d2I1tf60u8bpUKsWMrxdZZZ578uNEg/GImEqi17S3t0dIeATuxutf4xV35IBNn2/g4uZuMK7VGH8GDxEREREREZElSJ89hOj5dmjTKhTm6T/4MyiiIrz8Ai3cERERERERkXHWXkhDrkL/Q+ooHycEuFnvsCEiIiIiIjGpNVqM/mEj3v5uPTLzCk3KpdJoMfv3Axj02SrkFZl/AYG1bIu7jnbv/4wztx6ZlEen02HFnrPoMX05cgsNH/JJZIoLd/QfLAIADSqHiV7P0d4ONSKDBOPn7zwWvWZ5czNR/6ZtAODn4YIgb8MT6/8r6xk/vz1czHNQsIeLXDCWU6DA3SdlXxBnSWJfByIiIiIiIiKi54FaW4xxK09i9IoTyCww7V6/SlOML7ZextCFh5CvMP4gBFu342IiOn2xE+cS0k3Ko9MBvx27g77f7kNe0fP79SLru/QgUzBWP9JX9HqO9jJUD/USjF98YNv3ks0tu9Dwhm/ODubdNElbXIzxq05BrS0uEetQPQQ964q7CVZZxYYIf+8U63S4lax/HZuxbjzOFoxF+rnBy0WcTemIiF50j46sgaZQ/8FsLkHRcPLioV5ERERERLZCrVbj9femYvi7HyIjK9ukXCqVGjO//B69XnkbefkF4jRogzbt3IumXQbi1Dnhg2tLQ6fT4ZdVa9Gh/6vIzcsXqTuiks5dviYYa1Svtuj1HB0dUDu2qmD87MWrote0lPyCAoz+YIbe2NuvDkbDurUs3NH/ZGYbvpfu6e5mlrpeHh6CseycXNy+d98sdW31OhARERERERERPQ/Uag3emv4NXv/oK2Rk65//U1oqtQaf/vgb+o6ZgbwC0/Y8smVb9p9AyyHjcPryTZPy6HQ6LFu/E11en4zc/Of360XWd+HaHcFYw5pVRK/n6GCPWlWiBePnrt4Svaal5BcWYeysH/TG3hzYDQ3M8PW0BUmpGdhz/KxgPMjPB51a1LdgR0REREREREREZC5qtRrTx72BqaOHIzvTtL1D1CoVFnwxE2OG9kJBfp5IHdqe/Ts2Y3Cnprh87pRJeXQ6Hdb9thQj+3ZEfp5pz2yIDLl26bxgrGb9xqLXc3B0RJXqtYX7uXhO9JqWUliQj1nvj9EbG/TaW6hZr6GFO/qfnGzhvagAwM3d0yx13T2E9xTKy8nGg3u3zVJXDLnZWQbjcmdnC3VCREREREREZByptRsgsiaNWo2dq38SjNdp3sGC3RARERERERlPrS3G0lNJgvE2FT0t1wwRERERkRmp1BoMnrMavx+4IGreAxfvou/MFShSPn8HB6/efx7DvlyDQhE/25n4RAyZ8zs0Wq1oOYn+lpCUiZwChWC8VlSQWerWjQkRjN1MTINKrTFL3fJAoVLjwAXhjaiaVosoc84ileGvp6eLvMw5S8PT1clg/OK9J2apKwZzXAciIiIiIiIiovJOpdFi2KJD+DPunqh5D91IwoDv9z/zPlZ59MfJuxix5AiKVOLd4z+bkI5hPx2CRlssWk6iv91Py0NOkUowXiPc2yx1a1fwEYzFJ+VApXlxn5PdTjJ8IHKgh3nu8f9t8YF4XHxQcpM7F0c7zH2pgVlrl0aTiv4G4/uvifsswlC+ppUM90JERKVTrFHj/u6lgnG/Wm0s2A0RERERERmiUqnQ97XRWLl2o6h59x4+ji4vjUBRkfAc5/JqxZ8bMOj1cSgsKhItZ9y5i+j72ihoNM/fcxayvrv3HyI7R/gwjjo1qpmlbv3aNQRj12/dgUol/CzDlk2bMx8PH5fcoyAkKACzpoy3Qkf/U6Qw/PPW08PdLHWflff85etmqWur14GIiIiIiIiIqLxTqdUYMO4TrNqyT9S8+0+eR4+3PkKRQilqXluwctMeDJk4G4UifrZTl25g4LhPoHmB51+T+dxLTEJ2Xr5gvHbVGLPUrRtbUTB24+5DqNTlcx+zGd/9isSktBKvB/v7YObYV63QkWWs2roPWgNrol7u1R4ymcyCHRERERERERERkTmoVSqMHdYXm/9cKWreE4f24c0BXaEQcU6+rdj0xwpMGDEIiqJC0XJeOhuHscP6cb0BmUXi/bvIy8kWjFetUdssdWNr1xOM3Ym/DnU5XW/w3WfTkPToYYnX/YNCMPajWVbo6H8Uz1jf5e7paZa6bh6G816/JO75OWJKuH3TYNwv0DxnfxARERERERGJRWrtBoisafU305F0/7ZgvHm3gRbshoiIiIiIyHiz9z7EvQzhh/59avhasBsiIiIiIvPQ6XR4+/sN2H/hTqnf4+LkgFA/D0QGesPH3dng2LO3HuGd7zaY2qZN2X7qBsYt3AKdTic4RiqVwNfdBRUCvODq5FDq3Mev3cfcPw+K0SbRU649SDYYrxJmnkNkK4X6CcbUGi3iH6WbpW55sGjrSeQrhBdvvNSmtug1tcXCP7fMmfdKguHvP2uyxnUgIiIiIiIiIrJlOp0OY1acxIHrJQ+pFOLsaIdQb2dE+LnCx9XR4Njz9zPw7oqTprZpU3ZcTMTE1adg4LEBpBIJfFwdEe7jChdHu1LnPnE7FfO2XxahS6KnXX+cbTBeJcjDLHUrBQofvqvWFuN2svDBz8+7uDupBuNR/uY5EBkA7qfl4Yttl/TGPuxRC6HeLmarXVpVgj0RG+olGF9++BaUanEOl9l5KRF3UoS/F19pJnzoBxERld7NPz5DQdJdwXhI074W7IaIiIiIiITodDoMHzsZuw8eLfV7XJydER4ShOiIcPh6C9/TAYDT5y9j+LjJprZpUzbv3Ie33//4GesNpPDz8UZkeChcXQyvyfi3IyfP4NOvF4jRJtFTrtyINxivVsk8hyxXqRglGFOr1bhx+55Z6prTyTMX8NOKP/TGvv1sGtxcrX/PXYi2WPiAZFMUFxu+f3/p2g3Ra5bn60BEREREREREZMt0Oh3e+Ohr7D1+rtTvcZE7ISzID1FhQfD1Mjwf9syVeLwx7WtT27QpWw+cwJhPv3/mcwNfLw9EhATC1Vle6txHz17B7J9WidEm0VOu3kowGK8aHW6WulUiwwRjao0GN+8lmqWuOcVdvI7Fa7frjX0z5R24leFZYXmi0+nw26a9gnGJRIJhvTtasCMiIiIiIiIiIjIHnU6Hj8aMwPEDe0r9HrmzC4JCwxEWEQUvH8Pnfl05fxofvTvC1DZtyoEdm/HJxHee+dzAy8cPIeERcHZxLXXusyeOYNG8WWK0SfSUW9evGozHVKlmlrpRlaoIxjRqNe7dvmmWuuZ08cxJrPn1Z72xqXPmw8XVzcIdlV6xVpx9fUrkfcZ6g/hr+vdEsgXn4o4ZjEdEcY8iIiIiIiIism2l3yWd6DlzcvcGbF8pvIFPZNVaiKlZ34IdERERERERGWfrtQwsOSl8yFz1IBfUCbXdyQhERERERKX1/aZj2HjM8KRmAGhSrQIGt6mNVjWjEe7v+VQst1CBUzceYsvJ69hw7AoKleqn4ptPXsPvBy6I2bbV3EvKxLTlu0psOC6VStCxXiV0rFcJ7erEINTXA1Kp9J94ToEChy7dxfqjV7A17rrBGt9vOo6XWtdGTIjhhSFEZXE/JctgPDrYxyx1o4K8DcYfpGSiRmSgWWrbsisJyfjqr8OC8cqhfuhUv1KZ88odDE9XyCkoKnPO0sgpUBiMJyRlmqWuqcx1HYiIiIiIiIiIyrMf917H5nMPnjmucYwfBjaKQssqgQjzeXoTn7wiNU7fS8XW84nYdO4+ilRPb36x9cJD/Hnyrqh9W0tCWh5mrD8HbfHTGx5JJRK0rx6MDtVD0LpaEEK9XCCVSv6J5xapcPhGMjaevY/tFw1vDv/j3hsY2CgK0QGGD6IgKosH6fkG45H+5pkbF/GMvA/S8xEbaviw9ufV1gsPDcYbRPuZrfbE30+V+FkNALXDvfF6a9u5T/5W2yoYu/Kk3lhiZgHm77qKyT1qmVQjp1CFTzcKP9tuWjEAdSLM81yNiOhFkhS3FQk7FwvG3SOqwzOmjgU7IiIiIiIiIV8vXIq/tux85rjmjerhlQG90bZlE1QIDXkqlpuXjxNnzmPDtt1Yu3knCouens+6YdturFyzUdS+reVuwgO8/8kX0P5nw3GpVIou7Vqha/tW6NC6OcJDgp5eb5Cbh31HTmDNpu3YtEP4kFIA+HrhMrzcvxcqRUea5TPQiynhwSOD8ZioCLPUjY4wfHhzwsNE1IoVPlDB1iiVKrw5cRqK/7PmCAB6dm6HXl3aW6Gr/yN3cjIYz8nJNUvd7Jw8g/G79w0/IykrW78ORERERERERETl2fxf12Hd7iPPHNesbiyG9miPNo1rIzw44KlYbn4hTl68hk17j2PdrsMoVCifim/cewy/bTZ8r7y8uJf4BJO/WgKt9r/7FEnRuUUDdG7RAO2b1kNYkN/Tzw3yCnAg7gL+2nkIm/efMFhj/vL1GNK9HSpGhJrlM9CLKeFRssF4THiIwbixosKDDcbvP0pGzcpRZqltDkqVGqNmfqf3fnWPNk3Qo21TK3RlGUfPXsHdh08E4y3q10BUWJAFOwJ0Oh2u3ErA2SvxuHorAfcfJyMtMweFCiXs7GSQOzrAy8MNIf6+iAwLRO2qMagXWwkebi4W7ZOIiIiIiIiIqDxZ/uPX2LX5r2eOq9u4OXoOfBmNW7ZFcFiFp2L5ebm4cPoE9m3diJ2b1kJRVPhUfO/WDdj850pR+7aWhwl38dWMD/SuN2jRvgtaduiCpq07ICg0/KnnBnm5OTh5eD92blyD/ds3Gayx/Mev0WPgUERE285eIVT+PXpwz2A8PDLGLHXDI6INxh89SEDl2JpmqW0OKqUSM8a/pfe5QdsuPdG2ay8rdPV/nOSG1xvk5eSYpe6z8j5MsN296vZu3WAwXqtBEwt1QkRERERERGQcw6cdEtmAxZ+MhX9wBXR86XU4u3mIknPD4nlY88Msg2N6vzFRlFpERERERER/+3DrPYR5OmJYgwC4O4nzK/n3Rx5h3gHDh56NaWGexaBERERERJZ0JSEZs38/YHBMuL8nvhvVC61rCU9Adnd2Qod6ldChXiVMHdIWU37Zic0nrz015qPlu0Tp2dqm/boLeUVPb+rUplY0Pnm1E2pEBgq+z8PFCb2axqJX01gcv3Yfb85fhycZ+jctV2u0+HrdESwa11fU3unF9iAlSzAmlUoQ4iPOM8P/quBv+ABlQ309r07dfIiXZq9GoVKtNy6TSvHd6F6QSCR644Z4usoNxrMLFGXOWRo5+UUG4/dTMs1S1xTmvA5EREREREREROXVtUdZmLv1ssExYT4u+HpoI7SqIrwBtpvcHu1iQ9AuNgSTe9TEtL/OYeuFpw/UnLH+vCg9W9vM9eeRr9A89VqrKoGY0bcuYkOF74+6yx3Qo244etQNx8nbKXhn+XEkZeu/z6bWFuPbXVfxw6vP76brZHkPM/IFY1KJBCFezmapW8HH1WDcUF/Ps7g7qbj+OFswXj3UC35uhjcwMtaq43dwLD6lxOsyqQRfDW0E2b82bLO2AQ0j8dux2zhzL11vfP7Oqwj2csaw5hWNyp+vUOOVRYdwL1X/IdFyBxm+HtrQqNxEROXVlaUfQO4XhgrtX4W9s7soOe9s+g7xf31pcExMz7Gi1CIiIiIiItNcunYTM7783uCYiLAQLJr3Kdq1FL6H7e7mis5tW6Jz25aY+cE4TPh4DjZs2/3UmPc/+UKUnq3tg0+/RF5+wVOvtW/ZFJ9Pfx+1YqsIvs/D3Q39undCv+6dcDTuDIaNfh+Pk0retwMAtVqNud//jGXfzRW1d3qx3X/4SDAmlUoRFiy8XsYUEeGGDwu///CxWeqay+xvFyL+TsmDJ9xcXfDd7OlW6OhpXh6G7+9k5ehf52SqZ+VNeCD8/WcMW78ORERERERERETl1eX4e/h0wW8Gx1QIDsCCGWPRtnEdwTHurs7o1LwBOjVvgI9Hv4L3v/wZG/cee2rMlK+WiNKztU35+hfkFTy9TqBt4zqYPWEkalaOEnyfh5sL+nRojj4dmuPYuSsYPvlLPEnN0DtWrdHgy1/WYMlnPP+BxPPgcbJgTCqVIjTQ1yx1I0IMP4+4b6AvWzR38e+ITyi5t7GbixzfTHnHCh1ZzoqNuw3GX+3TyUKd/J9mL41Fdl7Z1qzY2cnQuFZV9G7fHIO7t4Wnu+E1MUREREREREREL5L4a5exYO5Mg2OCwypg5teL0LhVO8Exrm7uaNGuM1q064zRk2fgi2kTsXfrhqfGzJvxgRgtW93XMz9EQf7T+1k0adUOE2bMReXYmoLvc3P3QMcefdGxR1+cPXkUk995FalJ+udZa9RqLPn2C8z+YamovdOL7fHD+4IxqVSKwJAws9QNqRBhMP74YYJZ6prLz9/MQcLt+BKvu7i6Ycrn31q+of9w9zB8nkRujnnOk3hW3scPbPM6n4s7hlvXrwjGq1SvBR8/fwt2RERERERERFR2dtZugOhZstNTsW/tMmxa+g3a9HkFTbv0Q0yN+kYdLHkl7iA2/DwP104fMTiuar2maNyxj7EtExERERER6ZWWr8Kqsyn48dhjDKrjj57VfVAnxNWo32+O3svB90ce4USC4Q3+GlVwQ/dq3sa2TERERERkMyb/sh1qjVYw3rhqOP78aCg8XOSlzhnk7Y5fPxiE7zYexcyVe/95PTtf/4HC5U1eofKp/5/QryWmv9y+TDmaxUZg66zh6D5tGZIy9R/sueHYFXw2vBN83F2M7rW88urzsbVbMMnWWcPRvHqktdso4VF6jmDM190FMpl5Dtb19zK8oUximnBfz5tH6TmYv/4Ift1zFsXFOsFxHw1pi0ZVwo2qEexj+LCEmw9T0bFeJaNyC1Go1EhIMbx4wZausyWuAxERERERERFRefXR2rNQa4sF442i/fDbO63h4exQ6pyBns745Y0WWLDnGmZtuvjP69mFKlNatRl5CvVT/z+uUyym9qpdphxNKgZg43sd0Hv+XiTn6H+esuncA8zsVxc+rk7GtlpuBYxabe0WTLLhvfZoVinA2m2U8CizQDDm4+YImdQ8zw383A0/d0zMEO7refbltssG4/0aRJilbkpOET7dcEFv7M02VVAjzLbmSUqlEvwwrCk6frETuUVqvWPe//00zt1Lx8x+deHl4ljq3Mfik/HeqjjB70GJBJg3uCGi/A0/iyEiet4os1PxcP9vuLtlAcJavYSgJr3gGV3HqLn66VeP4s6m75Bx/bjBcd5VGiGwUXdjWyYiIiIiIhFNmD4barX++zAA0KxhPWxcsRCeHqW/ZxIc6I8/F3+Lr378BVNnf/3P61nZtjPX1BS5/znM88Oxb2HW5PfKlKNF4wbYu24F2vcbhifJqXrHrN28A19+/CF8fQxvfP48cgiuau0WTLJ33Qq0atrQ2m2U8PBxkmDMz8cbMpnMLHUD/Q0f3vzw0ROz1DWHy9fj8fXCZXpjsyaPR0iQ9Z8XPauH6/F30KVdK1FrKhRK3HtQ8uDpf3v4WLzrXB6uAxERERERERFRefX+Fz9BrdEIxpvWicVf38+Ap7vhfUb+LcjfB6u+mopvlv+F6d8u/+f1rNx8A+8qP3LzC5/6//dfH4SZ775aphzN69XArqVfoNOID5GUlqF3zLpdh/H5xNfh6+VhdK/llUutrtZuwSQ7f5mLlg2ED9y2lsTkNMGYr5eH2Z4bBDzj2dfDJP3PzmzRlVsJmL98vd7YzHdfQ3CA4Wck5VlOXgE27z8hGPdyd0Xv9s0s2NH/ZOeV/e8WjUaLY+eu4ti5q5j+3XKM6N8F748cBD/vF+/nLRERERERERHRf839aAI0BtYb1GnUDD/8tgHuHp6lzukfGIyvf/kDyxZ8hW9nffTP67nZhve+Li/y854+D+31cR9i7NRPy5SjfpMWWLZxD0b07oDUZP1zcHdtWotJM7+Al8/zex9SSM2A0u8zYouWbtiDBs3Enc8thqRHwvPBvXz8zPbcwMcv0GD8SeJDs9Q1h1vXrmD5j1/rjY2d+ikCgkIs3FFJAcGGe7gTfx0t2ncRtaZSoUDi/XsGxzx5ZJvXeeGXswzGu/Z7yUKdEBERERERERnPztoNEJVWYV4Otq9cgO0rF8A3KAx1W3VGVGwdRFathZCoynBwLLlxf35OFu5cOYeb547jwtE9SLhx6Zl1nJxd8ebMH4zacJWIiIiIiKg0chVaLDmZhCUnkxDi4YD2lbxQM9gV1YNcEOMrh5N9ycOisos0uPg4H6ce5OLA7WxcTXr2wU4uDlJ82SOav98QERERUbm399wtnLj+QDAeGxGAv6a/Ale5cRPJx/VpAYVKg7l/HjS2RZs3c1gHjOvTwqj3RgX54Ju3e2LwHP0HCqs0WmyLu4FXO9Y3pUWif2TkFgrG/DxdzFbXxckBrk4OyFfoP2g9M0+4r/JKrdEir1CJ3EIFbj9Ox5X7yTh08S6OXbsPnU5n8L1TXmqD8f1aGl07Otjwgqcz8YYPNTDGhTtPoNZoDY7JKVBAqy2GTGaew7z1seZ1ICIiIiIiIiIqj/Zfe4yTd4Q3Ka8W4ok/RreBi5O9UfnHdIyFQq3FvO1XjG3R5k3vXRtjOsYa9d5IfzfMG9IQryw6rDeu0hRjx8VHeKV5jCktEv0jM18pGPNzK7mWSCwujnZwcbRDgVL/wSxZBcJ9Pa+2X3iI47dSBOOuTnYY0izaLLU//PM0copKPsMJ83HBBz1s75AP4H8/L/8c0xaDfjiAPIX+jfr+jLuHzeceoE+DCHSsEYJ6kb7wd5c/NUZbXIybT3Jw6m4q1py8h4sPMwVrSiTAl4MbYkCjKFE/CxFReaIpzEXCzsVI2LkYct8Q+NfpAI/ImnCPqA7X4IqQOZT894M6PxvZdy8gM/4UUi/uR+79q8+sI3NyQY2R8zhXn4iIiIjIBuw6cARH484KxmtUq4ytq3+Gq4tx85AnjX4dRQolZn29wNgWbd6cjyZi0ujXjXpvTGQF/PjFTPR5dZTeuEqlxuZdezFy6EBTWiT6R0am8IEl/n4+Zqvr4uwMVxdn5BfoX1eQkZVtttpi0mq1eGviNKj1HDDTsG5NvP3aYCt0VVLF6AiD8bhzF0Wvee7SVb1fl3/LzsmFVqs1+VCO8nIdiIiIiIiIiIjKo93HzuDYOeH5P9UrRWLjwk/h6iwXHGPIhOEDoFCqMHuR/n14ngez3huOCcMHGPXe6PBg/DB9DPqP/URvXKXWYOuBkxjer7MpLRL9IyM7VzDm7+Nptrouzk5wdZYjv7BIbzwzO89stcWk1Woxaua3UGtKrptoUKMy3hzUzQpdWc7anYdQpBBeGzKoaxs4OTpYsCNxFCmU+HHVJvy2aQ/mTnwDr/btZO2WiIiIiIiIiIis5uj+XTh38qhgvFK1Glj0xxY4u7galX/EmElQKhRYNG+WsS3avPemz8aIMZOMem94ZAymz1uAd1/pqzeuVqmwf8dm9H9lpCktEv0jOzNDMObj52+2us4uLnB2cUVhQb7eeE6W8F4xtkSr1WLGhLeg0TPPvUbdhhg0/G0rdFVShaiKBuOXz54Svea1S+f0fl3+LS8nW5T1BmLat30Tzhw/JBh3cXVD3yHDLdcQERERERERkZHsrN0AkTHSkxKx588lT73m4CSHi5sHHJycUVSQi4LcbGj1TOQ1RCKVYvScnxESVVnMdomIiIiIiAQ9zlFhxZkUAP93YJGTvRQeTjLI7aXIU2qRU6SFplhXprxSCfBtnxjE+Bm36JuIiIiIyJZ8v+mYYMxOJsWS8QPgKnc0qcYHA1tj/4U7OBOfaFIeW9S5QWWM69PC5Bzt6sRg/4U7euN7z9/Gqx3rm1SD6G9ZefoPKwAAd2fzHbIMAO4uTshXlDzYFwAyDfRlyzp8uBhnbz0SLZ+PuzO+G9UL3RpVNSlPuL8nvN2cBb+ucTceQq3Rwt5OvEUEx64mPHOMTqdDVn4RfD2MO4BHiK1eByIiIiIiIiKi8mjBnhuCMTupBIuGN4OLk71JNSZ2rYGD15NwNiHdpDy2qGONEIzpGGtijlC0qRaEg9eT9Mb3X3uMV5rHmFSD6G9ZBcIb3bvLTfuz/izucnsUKPWvTTLU1/Moq0CJyWvOGBwzslVleDqb9txWny3nH2DnJf332L94qQGcHWx3iWS9SF9sGt8eby87jtsp+g/+KFJr8fuJu/j9xF0AgNxBBk9nBzjay5BXpEZOoapUc0iDPOX44dWmaFE5UNTPQERUnhWlP8aDvb8+9ZrUwQn2zh6QOcqhKcqDuiAHOm3Z1iJDIkWtt7+Da4jhTfuIiIiIiMgyvl64VDBmZ2eHlT/Og6uLafNCp00Yhb2HjiHu3EWT8tiibh3aYNLo103O0bF1c+w5pH/tx879RzBy6ECTahD9LSMrWzDm4WbcoSil5eHuhvwC/fPfMw30ZUu+/flXnLtU8mB6Ozs7LJo3C1Kp1ApdlVQhNAQ+Xp6C1/vE6fNQq9WwtxfvWdGhE88+gEGn0yEzOwd+Pt4m1Sov14GIiIiIiIiIqDz6dvl6wZidnQzLP/8Ars6m7dE55a0h2HfiPE5dEl7bUF51bdUIE4YPMClHl1aN0L5pPew7cU5vfPfRMxjer7NJNYj+lpmtf442AHi4Opu1trurM/ILi/TGMnOE+7Il3/+2Eeev3S7xup2dDAtmjH3u71f/umG3wfiwPh0t1Il55OYXYtQn32HfyXNYPGsi5E7ir/cgIiIiIiIiIrJ1vy74RjBmZ2eHuYtWwtnFtDnIb0/8CCcO7sWls3Em5bFFrTp2w4gxk0zO0bRNB5w4uFdv/Nj+Xej/ykiTahD9LTsrQzDm6u5h1tqu7h4oLMjXGzPUly1Z+dO3uHax5DM+Ozs7zPh6kc08NwgOqwBPbx9kZ+r/up4/dUL09QZnjh9+5hidToecrEx4+/qJVtcUOVmZmDN5nMExg0eOgrunl4U6IiIiIiIiIjKebdyVIBKBSlGErLRkpCTeQ25mOrSasm2GKpXJMHrOYjTq0MtMHRIREREREZWOQl2MlDw17mcqkVGgKdWhOv8mkwLf9olB12o+ZuqQiIiIiMhyEpIycezqfcH4290bo2q4v8l1JBIJvnqzO2Q2MqlXLK5ODlgwprcouV5uV1cwdurGQ1FqEAFAdr5CMOYmN+8GL4byZ+fr3wzpReEmd8S4Ps1x6od30a1RVVFyNouNEIyl5xZga9x1UeoAgFZbjBV79W/c9l9ZNnytzXEdiIiIiIiIiIjKk/tpeThxO0Uw/kabKqgS7GlyHYlEgrkvNYBMKjE5ly1xcbTDt680FiXXkKbRgrHTd9NEqUEEANmFKsGYq5N4G+Do42Ygf5aBvp5HE1adQmqu8DOcIE85xnWKFb1uVoESU9ee1RvrXb8C2sWGiF5TbNXDvLFnSheM6VgNzo52zxxfpNIiKbsI99PykZGvfOYcUg+5AyZ2rYHD07qjReVAsdomInpuFasUUGanoDDlPlS5GdBpy7YWWSKVodY73yGoYTczdUhERERERGVx9/5DHD5xWjD+7shXEFu5osl1JBIJvpszHTKZzORctsTVxRlLvpktSq7XBvcTjJ08c0GUGkQAkG3gMGN3N9MORnkWN1fh/JnZOWatLYY7CQ/w6VcL9MbGvz0cNapWsnBHhrVo0kAwlpaRiY079B/QYgytVotlq9eVamxmlmnXurxdByIiIiIiIiKi8uReYhKOnL0sGB81pBeqxVQwuY5EIsE3U0ZBJnvO9ilylmPRJ++JkuvVPh0FYycvireXCFFWrv5DjgHAzcXZrLXdXYXzZ+XkmbW2GO4+fILZi1brjY0b1hfVK0ZauCPLunTzLi7euCMYr1MtBrWqCK+dKk827DmGLq9PRm5+obVbISIiIiIiIiKyqMT7d3HmxGHB+JA3xiCmSjWT60gkEkyd+91zt97A2cUVn367WJRcfYcMF4xdOH1SlBpEAJCbnS0Yc3V1M2ttVzfh/DlZWWatLYaHCXewaN4svbFX3xmPStWqW7gjw+o1aSEYy8pIw/7tm0SrpdVqsX7VslKNzcnOFK2uqWZOeBvpqcmCcf+gELw+7gMLdkRERERERERkvGfv5kv0AvDyC8S7XyxF9UatrN0KERERERGRSQLc7PFDv4poFulh7VaIiIiIiESx/tgVwZjcwR6TBrQWrVbNqCD0bhaL9UeFa5Y3Q9vVhY+7iyi5OjeoDGdHexQq1SVi6bkFSMnKQ4CXeSeW04tBqRY++NDFycGstZ0NHLKsMNDX86xdnRj0a14DXRtVhYeLk6i5uzSojK1xwpum/bw9Dn2b1xCl1pa463icXrpDEBSqkj/nrM2c14GIiIiIiIiIqDzZePaBYExuL8OEruJt4FEjzBs964YbrFneDG4SDR9Xce4vdawRCrmDDEUqbYlYRr4SqTlF8PeQi1KLXmxKTcnvsb85O5h3aZyh/Eq1cF/Pm0X7bmDHpUSDY2YPqA8XA89ZjDVj/Xmk5SpKvO7p7IBZ/euJXs9cnB3sML13HYxqXxW/HbuDbRce4kqiaRtnta8ejD71I9C5ZihczfC1JyKikhw9A1B79I/wjW1m7VaIiIiIiOj/W7t5h2BM7uSEqePfEa1WnRrV0L9HZ6zZtF20nNb22kv94OvjJUqu7h3awFkuR2FRUYlYWkYmklPTEOjvJ0oterEplErBmLPcvM+mXJyF8xvqyxbodDq88/7HKFKUvOceHRGOaeNHWaErw7p3bItNO/YKxn9cugoDe3UVpdaG7XuQ+CSpVGP1fQ1LqzxeByIiIiIiIiKi8mTdLuEDluVOjpj85mDRatWuGo2+HVvgr53CNcubV3p3gK+XOPuYdm3VCM5OjihUlLx3mp6Vg+T0TAT6eotSi15sSpVKMOYiN+/+LM4G8tvi3jX/ptPpMOaT71Gk589oVFgQprw1xApdWdbKjXsMxl/r08lCnfwfbw83tKhfA9UrRaJaTAVUrBAKT3dXuLs6Q+7oiKzcfGTl5iElPQunLt3AiQvXcPzcVeQXlnxG+19nrsSjz+jp2L74czg5mncPLyIiIiIiIiIiW7Fz41+CMSe5HG9NmCparao1aqNjz/7YuXGNaDmtrffgV+Hl4ytKrlYdu8FJ7gxFUWGJWFZGGtJTk+HrHyhKLXqxqZTCc73lzuKc12FMfkN92QKdTodPJoyCQs+aoLCIKLw18SMrdGVY607dsX/7JsH477/8iM69B4hSa9+2jUh+bHjvpb8pTVhvIKYVi+Zj/47NBsdMnv0NnF1cLdQRERERERERkWnMuwM1kQi8/YPMlltmZ4cOg17HwFFT4erJSfhERERERGRegW7mW3xmJ5VgWIMATGgdCi9nHrJDRERERM+PfedvC8a6NKwCDxdxN0B5qXVtrD96RdSc1vRWt8ai5XJysEeVMH+cv/NYb/zO43QEeLmJVq88qBgizsIQa5E72ObvjyoDhyzLZFKz1raTCudXv0CHLP/byesPIJNKoVBrMLBVLbg4iXd/o3uTavhgyXbkK/RvdHX6ZiKW7jqNkZ0bmlQnM7cQU5fuLPV4lQ1ea3NeByIiIiIiIiKi8uTA9SeCsU61QuEuF/e+ycBGUdh49oGoOa3pjTaVRcvlZC9D5SBPXHyQoTd+JyUX/h7mPQDX1sQEuFu7BZPIHWTWbkEvtaZYMGZn5ucGhp5LGOrreXL4ZhI+23TB4Jj+DSPQrU646LUPXU/Cmrh7emPT+9SBv3v5+xnj4+qE1lWDoNIUIzNficdZJTeOK60Tt1PhIPvfn9te9SrA3sx/HoiIbJ2Tt/nWIktkdqjQ/lVU7DcRDq5eZqtDRERERERlt/vAUcFYj05t4eEu7vz2lwf0wppN20XNaU2jR74sWi4nJ0dUqxyDsxf1r8e4dTcBgf5+otUrDypFR1q7BZMYOlDYmlRq4cOM7ezMu6WenZ3wsxSVjR+yvHT1Xzh84rTe2IK5MyC3wevdp2sHvPfRLOQX6L+XfvLsBfy84g+89epgk+pkZGZh0ozPSz1ebeB78FnK43UgIiIiIiIiIipP9hw7Kxjr1roxPNzEPXB1SI92+GvnYVFzWtOoIb1Ey+Xk6ICq0RVw7totvfHb9x8j0PfFOheiUkSotVswibOTo7Vb0Eul1gjGZAbu64vBTiacX22gL1uwfP0uHDl7WW/su2ljILfR6y0WhVKFNTsOCsadnRwxoEtri/QSFuSHwd3bolPzBmhYswqkBva/8vP2gJ+3BypFhKJF/RoAgJy8AixdtwMLV29BUpr+NV5/i7t4AxM+X4iFM98T8yMQEREREREREdms4wd2C8Zad+oBN3cPUev1GDgUOzeuETWnNQ19Y7RouRydnBBTuRquXtT/LOf+nVvw9Q8UrV55EBFTydotmMRJ7mztFvRSq/XvdQ/87/xyc5LJhPMb6ssWrP9tKc6c0P/cc/qXC+Akt709ftp3643Pp7yHwoJ8vfGLZ05iza8/Y9Brb5lUJzszA19On1Tq8WqV9a913OH9+O6zaQbHdO8/BO279bZMQ0REREREREQiMO+dHSIRvD59PnqNHI+4PZtw9uB23LlyDmqlwqScAWFRaN5tADoMHAnvgGCROiUiIiIiIjJsTvcojGoegm3XMrA3PhMXH+dDodGZlDPC2xG9a/ji5foBCHJ/vhcvEhEREdGLp1Cpwvk7jwXjA1vVFL1mm1rR8Pd0RWq2/om05UlUkDcig8TdhKh6RKDgNUnOKv9fs7I6vWCstVt4Lqm1WsGYTCoxa22DhyxrX4xDlv+rUKnGnnO3sOfcLcxatQ9vdG2EcX2bw9nR9EPu3eSOeKlNbfyyU//hAgAwY8UeNKwcjhqRxi2O0mi1ePfHTUjOyiv1e1Qa4e9BazHndSAiIiIiIiIiKi8KVRpcuC+8SXT/BuIfcNuqaiD83J2QlmvaGgZbEOnnhgg/cQ+hjg31xMUH+q9JSm6RqLXKg+Mzeli7heeSWis8x04mMe9zAzsDzyXUxc//c4NbSTl4fclRaIqFr0GEnys+H9RA9NoFSg0m/X5Kb6xJjD+GNo0WvaY5FRfrsOX8A3y/5zquPcoSJWehUoMdlxKx41Ii5my+iFHtq+G1lhVhZ+B5FxHR86z68M8R1X0Ukk9vR8q53ci+exHFatP+He8cEIHgpn1Qod0rcPIOEqlTIiIiIiISS2FhEc5cvCIYH9JP/Hu27Vs2RYCfL1LS0kXPbWkxkeGIjggXNWfNapVxVuCaJKWkiVqrPLh6dIe1W3guGTrM2NB6ADHYGTgsQaOx3UOWHyelYMpnX+mNDenXA+1aNrVwR6Xj5uqCVwb0xqJffxccM3nWV2hcvw5qxVYxqoZGo8GbE6eX6WeUSqU2qlZ5vQ5EREREREREROVFYZECZ6/eEowP7tZG9JrtGteBv48XUjPEmRtqTdHhwYgKE3eOVI3KkTh3Tf81SU7LFLVWeXBh82Jrt/BcUhvYI0YmNfdzA5lgTG3Dzw2epKRj2rfL9MZe6tYGbRvXsXBHlrd5/3Fk5Qrvl9a7Q3N4uLmYtYcOTeuhc4uG6NyyAaQmfK96uLlgwvABeGtQD7w350f8vnW/wfErNu5B11aN0L1NE6NrEhERERERERGVB0WFhbhy4YxgvHv/waLXbNKqPXz8ApCRliJ6bksLj4xGWIS4+3pUiq2JqxfP6o2lpSSLWqs82HJceD0MGU+jFp7rLTVwX18MMjsD6w0M9GVtKUmPMX/WVL2x7v2HoHGrdhbuqHRcXN3Qc9DL+HPZT4JjvvlkCmo3aILKscadaaPRaDBj/FtIS0kq9XvUapVRtcRy79YNTHx9sME1LmERUZjy+beWa4qIiIiIiIhIBMJ3XohsiF9wOHq8NhY9XhsLjVqN+zcu4c6Vs0h6eBdpTxKR/uQh8rIzoCwqglJRCI1KCTt7Bzg4yeHu5QvvgGAER1ZEZJVaqFKvKUKjjdtIg4iIiIiIyFShno54u1kw3m4WDLW2GFeTCnDxcT4SMhR4lKPEo2wlMgs1KFIXQ6HWQqnVwUEmgZOdFN4u9ghyd0C0jxzVg1zQqIIbKvo5W/sjERERERGZzbX7KYKbn0ilEjSvLv4hyzKZFE2rVcCmE9dEz21pjatWED1nsK+7YCw9p0D0ekT/JYF5D1mWGDjEWacTPnjYloX5eyKnQP+Bk/lFSuQUKFCoLN3CjKz8Iny59hDWH72CReP6okHlMJP7m9i/FX4/cEGwhwKFCj0/Xo41Hw1FwyplOwBGqdZg+Ly12Hnmpsl9msrWrwMRERERERERUXlw/XE21NpivTGpRIKmlQJErymTStEkxh9bzj8UPbelNYr2Ez1nsKfw3KX0PP33w4jEZOC2vtnzl9PHBqWWmlOEoQsPIbdI+N613F6GZW+0hLvcQfT6czZfRGJmyeePDnZSzBvS0OAzHVtzJyUXo5cfx8WH5jtE5nFWIT766yzWn0nAwteaIdLfzWy1iIhsmbNfGKK6vY2obm+jWKNG7v2ryL57AQXJ91CU/ghF6Y+hysuEVlUErbIIxRolpHYOkNo7wdHdB07eQXAJioZHRHV4VWkEt5BK1v5IRERERERkwJUb8VALbE4ulUrRqmlD0WvKZDI0b1wf67fuEj23pTVtUE/0nCFBgYKxtPQX75Blsjxz3zs2/NzAdh8cvDvlU+Tk5pV43cfLE1/NnGKFjkpv8ri3sGLNRhQWFemNFxQWouOA17B55SI0rl+2w6KVShUGvzUe2/YcEKPVZyrP14GIiIiIiIiIqDy4evs+1AIHTEqlUrSob9yBm4bIZDI0rxeLDXuOiZ7b0prUriZ6zpAAX8FYWma26PWI/ovPDfR7b85C5OSVnKvv4+mOL95/0wodWd6KjXsMxl/r28nsPXw//V1R87k4O2HJZxPRvF4NjPn0exQX61+DBwDvf/kzOjSrD0cHe1F7ICIiIiIiIiKyJbeuX4HGwHqD+k1biV5TJpOhXpPm2LNlvei5La1Oo2ai5wwIDhGMZaanil6P6L/M/9ygfJ5vMPvDscjLzSnxuqe3D97/dJ4VOiq9N96bjE1/rISiqFBvvKiwACP7dsSPqzahVoPGZcqtUiox6Y0hOLR7mxitWkR6ajJGD+2t93r+zUkuxzfL1sDN3cOCnRERERERERGZzs7aDRCVlZ29PWJq1kdMzfrWboWIiIiIiMgk9jIp6oS6oU4oD8EhIiIiItLnZqLwZPjoIB+4OIl/yCcAVI8MxKYT18yS25JqRAgfbGAsN7mjYKxIJXwwK1FZ2MtkUBbr3/BMY2DTFzFoNFrBmIOdzKy1zWXZxIHPHKNSa3D9YSrO3X6Eo5cTsOPMTagNfC3uJmWg27RlWDZxALo3Nm2DtUBvN0wZ3BbTf90tOCY7vwi9ZvyKUT2aYny/FnA18LPob4cu3cWUpTsN/l0iRO4o/sZBtn4diIiIiIiIiIjKg/gn2YKxKH83uDiaZ4lMbKgXtpx/aJbclhQb6iV6Tlcn4XtpCrXwvS2isrCXSaDU6N9gSFNs3o2H1Frh/A4yqVlrW1NukQov/XgQDzPyBcdIJMD8Vxqb5WfLmXtpWHb4lt7Y2I6xqBhYfjb32Xj2PsavikORyvDPxGaVAtC8cgAaR/sj2NsZ3i6OkDvYIatAiewCFW48yUbcnVTsvfIYiZklD8L42/n7GWj3+Q78MboNGsX4i/1xiIjKFamdPTxj6sAzpo61WyEiIiIiIjO5Hn9HMBYTWQEuzs5mqVsrtgrWb91lltyWVKt6FdFzuru5CMaKFArR69GLyd7eDkqlSm/M0HoAMQgd7A4A9va2eXjt2s07sG3PAb2xLz7+AL4+4t/nF1NQgD9mvP8uPvz0S8ExWdk56DhwOMa9+Ro+fPcNuLoI/yz62/4jJzBxxucG/y4RIpc7lfk95f06EBERERERERGVBzfuPBCMxYQHw8W57Pd1SqNm5Whs2HPMLLktqWaVKNFzurkIP6spErjPS1RW9nYyKFX69yPSaM393MDAPkU2+txg3a7D2H4oTm9s9oSR8PUqP3P1jXX/UTKOnLksGK9YIQTN6la3YEfierVPR+Tk5WPK178Ijnn4JBV/bNuP1/p2tmBnRERERERERESWdTf+umAsPCoGzqWYb2qMyrG1sGfLerPktqTKsTVFz+nqKnw+m5LrDUgkdvb2UCmVemNaA+sBxKBRC5/TYe9gnjNVTLVr0184tHub3tjEGXPh5eNr4Y7Kxi8gCKM//Bhfz5wsOCY3Owuv9++EV94ah9fHfQBnF9dn5o07vB9fTJ9k8O8SIU5O8jK/Rwx5uTl456UeePzwvuAYiUSCT+YvNsvPeCIiIiIiIiJzM8/O80REREREREREREREREQmup+cJRirHhlotro1I4PMltuSvNzEP0zCVe4oGFOpzTupnF4cDnYyKAW+n7Ra/ZshiUVTLJzf3l5m1trW5GBvh9rRwagdHYyRnRsiNTsfS3eexncbjwleC7VGixFf/4WVH7yEzg0qm1R/VI8m2H/hNg5duic4RqHS4Jv1R7Bi71l0a1gVnRpURqUQX/h5usLJwQ7pOQVIzszD4Sv3sPP0TZy99Uj/Z7WToWKoL67dTxGs5WhvnakU1r4ORERERERERES27kF6vmAsNtR8h1XWCHs+DsL0dhG+x28sVyfhzeJVGvPez6UXh72dFEqB7yeNmZ8bGHouYW8nNWttaylUafDywkO49kj4WS0AzBlYH33qR4heX6XRYsKqOBTrdCViFQPcMa5zrOg1zWXDmfsYs+IEtMUlP8vfetYNx/gu1VEtRP/fNf7ucvi7y1EpyAO96lXArP71sOncA8zbfhn30/T/vVig1GDIwoP4c0xbNIjyE+WzEBERERERERHZonsP9c8VBYBasVXMVrd29apmy21J3l6eoud0M3BAhVLFQ5ZJHA729lAKHNqtMfdhCYYOWXawvUOWMzKzMGH6HL2xNs0bY9igPhbuyDjj3nwVew4exf6jJwXHKBRKfPH9z1i6ai16dm6Hbh3aoHJMJAL8fOHk6Ii0jEwkpaTiwLE4bN29H6fP6z902cHBHpVjonDlerxgLUfHsh2M8bxcByIiIiIiIiIiW5fwOFkwVrNylNnq1qxivtyW5O3hLnpONxfhg0dVKuHDaYnKwsHeDkqB7yetgfv6YtBohfPbW2nvGkMysnMx6Yuf9cZaNayFV3p1sHBH1rFy0x7o9KxX+NuwPh0t2I15jB3WF5fj7+GPbQcExyz8fQte69vZgl0REREREREREVnWowcJgrEqsbXMVrdKDfPltiRPbx/Rczq7ugnGVCql6PXoxWRv7wCVUv/3k9bM6w20WuH89vZlm4NuCdmZGZj70QS9sYbNW6PXS8Ms3JFxXnlrHI4f2IO4I8L3xJUKBX757gusX7UUbTr3RKuOXRFZsTJ8/ALg6OiEzIw0pCUn4dTRgzi4ayuunD+tN4+9gwMiYyrj1vUrgrUcHJ1M/kxlVVRYiDEv90H8Nf3rJP42Zc58dOkz0EJdEREREREREYnL9mZlEhEREREREREREREREQFIycoTjIX5eZqtbqgZc1uSp6v4k2/tZMKHzOo7IJXIGI72dsgr0r94oUBh3kM5ChXCm3c52eCmR+bi7+mKKYPbok/z6njr2/W4fC9J7zi1Rot3vt+AE9+NRpC38RutSaVS/Pr+IHSeshQ3E1MNjs3ILcTKfeewct85o2p9PrIrjl1LwLX7KYJjXOW2sVDF0teBiIiIiIiIiMjWpeQWCcbCvIUP+zVViJf5cluSh7P4973spBLBWHExnxuQOBztZMiH/s2HClXm3fTIUH5He5lZa1uDSqPF8J+P4NTdNIPjPupVGyNaVTZLD/N3XsWt5NwSr0skwLwhDeFgVz6+7mcT0jFmxQloBX4Wyh1kmDuoAV5qEl2mvHYyKfo3jESnGqEYvyoOWy881DsuX6HByCVHcXhaN3i5OJa5fyIiIiIiIiKi8iA5Rfg+VnhosNnqhoUEmS23JXmZ4ZBlOzvh+dZ8bkBicXJ0RF5+gd5YYZHw80QxFBQK53dytL17sZNmzkVqekaJ152cHLFg7gwrdGQcqVSKPxZ/i9a9h+J6/B2DY9Mzs7Ds93VY9vs6o2p98+lUHD5xGleuxwuOcXMp2/Pj5+U6EBERERERERHZuuS0TMFYWJC/2eqGBZovtyV5ubuKnlMmE573W6wrFr0evZgcHRyQV6D//n1BkcKstQsN5HdysDdrbWN8OG8x0jKzS7zu5OiA76eNsXxDVqDVarFqyz7BuJ2dDEN7trdgR+bz6djXsGnfcRQp9O/jde32fdy4+xBVo8Mt3BkRERERERERkWWkpyQLxoLCzHdPJCjk+bjf4u7hKXpOw+sN+NyAxOHg6ISCfP3nmxQV6l+HIBZD+R0cxT8zxFRffvw+MtNLngfg6OSE6fMWWKEj40ilUnz1yx94tUcb3I2/bnBsVkY6Nqxehg2rlxlV68PPvsbZ40dw6/oVwTEuruI/dzVErVJh/PABuHDquMFx4z76DC+NeMdCXRERERERERGJT/j0VCIiIiIiIiIiIiIiIiIrysoX3rTcTW6+TcvdnG1vQ3RjuDiJf8gykSV4ugovEsgv0r/Zi1jyDOT3dJWbtbYtqhLmjy2fDketKOFDZLLzizDhp60m1/JwkWPrrOGoaaCWqT4a0hYjOjeASq01OM7f07KLF57FkteBiIiIiIiIiMiWZReoBGOuTubbtNzNjLktydlReIMiIlvm6Sz8zKtAoTFr7XwD+b0M9FUeabTFeHPpMRy6kWRw3HudYzG2U6xZerj+OAs/7NG/ydGQptFoUjHALHXFVqjS4N0VJ6AVOGxeJpVg2Rst8VKTaKNruMntseT15uhVr4LgmJScIkxZc8boGkREREREREREti4zO0cw5u5mvrmg7hbeJNtcXJydrd0CkVE8PdwFY3n55j0sId9Afm9PD7PWLqvdB49i9botemNTxr2NilERlm3IRJ4e7ti7bgVqV69qthozPxiLN4e9BKVK+Lk0AAT4+ZY65/N2HYiIiIiIiIiIbFlWrv5DVgHA3dV898TNmduSnOW2dyAsUWl4uQs/u8svFN6/TAx5BcL5vTzczFq7rPYcP4s/th3QG/vwjZcQUyHEwh1Zx94T5/E4JV0w3qVFQwT4eFmwI/MJDvDF6wO6Ghyz59hZC3VDRERERERERGR5OdmZgjEXV+H5yKZydbOte4PGkju7WLsFIqO4e3oKxgoK8s1auyBfOL+Hl23dez52YDe2/bVab+yN96agQlRFC3dkGncPTyzdsAdVatQ2W40xH87EwFffhEpl+JwMHz/L7Y+k0Wjw/ptDceLQPoPj3nhvMkaOfd9CXRERERERERGZh9TaDRARERERERERERERERHpo1CpBWPuzo5mq+smN19uIno2L1e5YCynUGHW2nmFwpPavdyejw3RysrDxQnrZwyDr7vwgqhdZ+JxJSHZ5Fq+Hi7Y/tkIDGpdy+Rc/+ZgJ8M3b/fApAGtAQA5Bja38nSVw9He9g6pt+R1ICIiIiIiIiKyVQq1VjDm5mRvtrpucvPlJqJn83QRfnaXU2T4cFxT5SqE8xvqq7wpLtZhzIoT2HnpkcFxb7atgik9a5ulB21xMcavOgW1trhEzM/dCR/3qWOWuuaw5MBN3EsVPuBnWq/aaBsbbHIdiUSC74c1QfVQ4Q24Np59gGuPskyuRURERERERERkixQK4XnF7q7Ch7Cayt3NfLmJ6Nm8vTwEY9kGDl8XQ06ecH4vT+G+LC2/oACjP5ihN1atcgwmjRpp4Y7E4efjjQMbf8PQ/j1FzevgYI8fv5iJqe+9AwDIMfB95OXpAUdHh1LlfV6vAxERERERERGRrSoyMO/XzcV8+4WYMzcRPZuXh/BB59l5BWatnZsvnN9QX5aWX1iEsbN+0BurGl0B41/rb+GOrGflxt0G46/17WShTiyjb8cWBuNxF69bqBMiIiIiIiIiIstTKoT3n3Z1M9/9Oxc3d7PlJqJn8/D0Fozl5WSbtXZ+bo5gzFBfllZYkI9Z74/RG4uuXA3Dx0y0cEfi8Pb1w6+b96P7gKGi5rV3cMD0eQvw5oQpAIC8HOHr7O7pBQdHy+xJVVxcjI/GjMCBnVsMjnv5zXfx7pRPLNITERERERERkTlJrd0AERERERERERERERERkT5qTcmDN/8mdzTfQcguZjzAmYiezdtdeOOx9BzzbXpUqFQhr0gpGPdxe3E3RPNxd8H0l9sbHPPTtpOi1HKVO+Kncf3wx9ShiA7yMTlf/Uqh2PvFmxjeqcE/r6XnFAqOD/W1nUMx/suS14GIiIiIiIiIyBaptQaeGzjIzFbX2cHObLn/H3t3Hd/U2f4P/BNtk7q7Yy0Ud3eXwRiwoRNmzJlvjAlzZy5sgw02NhgbMGy4O6W0pZRSh7ombSqR3x/Pb893POSEtjlJSvm8Xy/+INd9ruuKtE1Ozn3fRHR93i7CC86UaIQ3X7dWTb0e2lq9YNxSXzcSk8mEJ1Yfw4aT2RbHzR3YBq9N72GzPr7efQEJ2aVmY69N7wFP9Y3xeDcYjPhuX5pgPNzHFQuHdxCtnrNChiW3dLM45us9qaLVIyIiIiIiIiJqSRr0wufv1Cpnm9V1UatslpuIrs/Hy0swVlxi/jyzGGpqdNBY2GTZ11u4L3t78Y0PkXM5/5rbJRIJvnjnVSgUN+68KVcXF3y//G1sWPk52kRHWJ2vd/fOOLDpFyycO/O/txWXlgmODwsOanTu1vw8EBERERERERG1RBa/N3C23XWoLjb8ToKIrs/HU3ij8+KyCpvVrdHVQlMtvLm7pb7sbenHPyA3v/ia2yUSCT596WEoFDfHvKniskps2XdcMB7s74NRA2w3Z8IRenZqB28PN8H4+UuW55EQEREREREREd3IGhqEvzdwVtlunXGV2sVmuYno+jy9hde0Lyu59ly5WHQ1NajWagTjlvqyt4+XvYj8vJxrbpdIJFj6/uc39HXuahdXvPHpd/jkx98REd3G6nzx3Xvjpy0HcNu8hf+9raxU+HUUFBJmdc3GMJlMeOWJB7B1w1qL46bPvRtPv/aeXXoiIiIiIiIisjWpoxsgIiIiIiIiIiIiIiIiMkchF/4qS1fXYLO61bW2y01E1xfq6ykYK6msgdEovAG7NYrKtRbjoX4eNql7o5gzohuCvIUX29lxUnij4eYY26s9jn3yMFY+PRMjurWBQi5r9LESiQT94yLw4zOzsOOthegcffUGCEUVws91h3D/ZvdsD/Z+HoiIiIiIiIiIWhKFzML3BvUGm9WtqRdebImIbC/UW3hRs1JtHYxGk03qFlUJb5QAAKHerWNBtOfWnsDPRy5ZHDOjTxTevb23zXrIKtbg7c1nzcZGdAzG1J6RNqsttj0pV1BQKfzaWTQq1uLfs+YYGheErhHCi3BtOp0Dg42+XyMiIiIiIiIiciSFXHiT0Bpdrc3qVtdYPndIRLYVHhIkGCsuLbfZfIOC4hKL8TALfdnTkRNn8OXKn83GFs6dgX69utm5I9uYMGoYzu37C7988zHGDBvUpA0gJBIJBvXtiV9XLMeBTb+gW3zcVfHCIuHnOq594zZouFmeByIiIiIiIiKilsTi9wa1dTarW23D7ySI6PrCgvwEYyXllTb73qCwtNxiPCywZaxfczQhBV//+pfZ2N3Tx6Fv1zizsdZozaZdaNALzxGbM2UkZLLGr290I5BKpejesZ1gPCe/CCaTbebkEBERERERERE5mkIh/L1Bra7GZnV1NdU2y01E1xcUGiYYKy8tttn3BqVFBRbjlvqyp4QTR7D2h6/MxqbPuwdde/Wzc0e2MWT0BPxxMBHvr/gFA4aPhryJ8w169BuED7//FT9t2Y/Y+K5XxUuLCwWPjWlvn+9d3njuUWz4+QeLYybNmIMl735ml36IiIiIiIiI7EH4jC8RERERERERERERERGRAzkrhS9Uraqx3aJHGp3tchPR9UUEeArGDEYj8kqqEO4vPKa5sossL3oU4e8les0biVQqxeie7bFyx0mz8ZKqaqTlFaNdqPCiVU0lk0kxuV9HTO7XEZXVtTh6Phtn0i8jI78MV0qroNHVob5BD5WTAp4uKrQJ8UXnqCCM7N4Wgd5uZnNWVutQphGeABcb3jIWtxLiiOeBiIiIiIiIiKilcFYIL3CtqW2wWV2Nzna5iej6wn1cBWMGowmXy6sRZmFMc+WUWF7wLNzHRfSa9vbSulP4fv9Fi2Mmdw/HR3P7QiKR2KyP9SeyoKs3XHO7SinDW7N62ayuLRxOK7IYH9UpxCZ1R3UKRkJ2qdlYdZ0eiTnl6BbpY5PaRERERERERESO4uzsLBir0mptVrdKY7vcRHR9keGhgjGDwYDcK/mICBX/XGxWTp7FeGS4bc7/NtV3a9aZ3TAiKMAPrz+/2AEd2Y5MJsO0CaMxbcJoVFZpcOj4KZxMSMKlrBxczi9AlUaLuvp6qFUqeHm4o11MFLp2isWY4YMQFGB+3kBFZRVKyysEa3bs0LZRvd1MzwMRERERERERUUuhclYKxjTVtttk2Za5iej6IkICBWMGgxF5BcUIDw4QvW7WZeGNdwEgMkT8ms3xw+/bzZ6vDvTzxquP3umAjhxn1R/bBWMSiQTzbhltx27sx8/bQzBWV9+AKm0NPNxu/PkxRERERERERET/y8lZJRjTajQ2q1utqbJZbiK6vpDwSMGYwWBAweVcBIdFiF43LyfLYjwkPEr0ms3x+0/fm/3ewC8gCI+9+LoDOrIdmUyGUROnYtTEqdBUVeLMsUNISjiF3MxLKMy/DK2mCg31dXBWqeHu4YnImHboEN8VA0eMgV9AkNmcVZUVqCgzv74PALTp0NFWd+e/3n3pKaz9/iuLY8ZMno5XP/raputFEREREREREdmb3NENEBEREREREREREREREZnj6So8eUGjq7NZXU2N7XJT69L7oeWObsEqXzwyDT3aCW9M4ChRgd4W4xn5pQj39xS9bkZ+mcV4ZKCX6DVvNIPjo7Byx0nBeEp2IdqF+tmktoeLM8b0bI8xPdtblefi5RKL8a4xwVbltwdHPg9ERERERERERI7kqRbeLEFb22Czuhob5qbWZcArmxzdglU+md8P3SN9Hd3GNSL93CzGM4o1CPNxFb1uVrHlxdQifMWvaU/L/jiDr3anWhwzrksovrhzAGRSqU17MRpNZm+XSCS4/dM9otRoMFy7MNS/fbcvDX+cyhaMPzqmI2b0jb5unRMZxYKxSD9XhHjbZtOCge0D8e5f5wTjZ7JL0C3Sxya1iYiIiIiIiIgcxcvDXTBWpdHarG6V1na5qXXpNGi8o1uwyvfL30Kvbp0d3cY1oiPDLMbTM7IRERoiet1LWTkW41HhlvuyF6PJ/PlwXW0dBkyYKUoNna7WYvzFNz/AO59+Ixhf/sYSDB/UT5Re/uHh7obxI4di/MihVuVJu5RpMd49vnGbJdyszwMRERERERERkSN5uglf21ulrbFZXVvmptal25R7Hd2CVb5Zthg9461b88UWokPNb477j/ScKwgPDhC9bkbOFYvxyNBA0Ws2h9Fk/lr92tp6DJ3zuCg1amotr9e2dPkP+OC73wTjHzz/IIb16SpKL0KOJqQgNSNXMD64V2dEXee1dKPy8/a0GK+prYOHm23mORAREREREREROZK7p/Ba4tXaKpvV1Wosr1VC9I/JA+Id3YJVXv/kO8R37+XoNq4RFhljMZ6TkY7gsAjR6+ZmXbIYD42IEr1mcwhd515bq8PscQNFqVGr01mMf/z6Eqz45F3B+PNvfoy+g4eL0ss/3Nw9MHjUeAweZd08n6z0NIvxuC7drMp/PR8vexE/fmV5b5Th4ybjzS9WQiaT2bQXIiIiIiIiInuTO7oBIiIiIiIiIiIiIiIiInMCvYQ3Ws0trrBZ3Twb5qbW5eLlEke3YBVdfcvcUDwuwvKCRqk5RRjaxfIEh+ZIyxPeLFchl6FdqJ/oNW80gd6WN8Au01ie9NASnL54WTCmkMvQp0O4HbtpntbwPBARERERERERNUeAh0owlltWbbO6l8ttl5tal/RC2y2+ZQ+6eoOjWzArNtjTYvzClUoM6SD+IvhpBZWCMYVMiraBHqLXtJd3Nyfikx0pFseM6BiMr+8eCLlMaqeurlVTp7fbz1VZdR3KqoU3hSivqW9UnoJK4Q12gj1tt2FBsJfaYry4yvIGzUREREREREREN6KgQH/BWE6e5c1QrZF7Od9mual1SbuU6egWrFKja5nnFTt1aGcxnpKWjhGD+4teN/Wi8GYJCoUCsW3Fn+MgporKKlRU2uece0FRCQqKhOfbaLQt9/vXE2fOCcYUCgX697ZuswQ+D0REREREREREthPk7yMYy80vslnd3ALb5abWJS0rz9EtWKWmVvhaa0fq2DbSYvz8pWwM7yv+RripmbmCMYVcjg7RLXv9mgqNFhUarV1qFZaUo7CkXDCurRa+Bl8sKzfssBhfMG2MzXtwFJnU8pwQk9H8RtxERERERERERDc6vwDhdUjyc3NsVjf/su1yU+uSlZ7m6BasUquz/bnd5mgb29FiPP1CCvoOGSF63Yy0VMGYXKFAdNsOotcUk6ayAprKCrvUKikqQElRgWC8RquxSx/NkXTmhGBMrlCgay/x57L84/N3X8OKT961OGbgiDF49+vVkMvlNuuDiIiIiIiIyFEctzoyERERERERERERERERkQURAV6CsaRM4YtmrZWYyc0SiBwpKtAb7mpnwfjZDNv8jJ5OvywY6xDmBycFLyb383C1GC/XtswJMf92/ILw4lbd24TAxVlpx26apzU8D0REREREREREzRHuK3xeJDlPeJFua53LtV1uIrq+SD9XuKsUgvFzuWU2qZuQXSoYax/kASeFzCZ1be3jbUl4b4vwxsIAMKh9IL67dzCU8hvzPjpSWXW9YMzH1clmdX1cLOcur26Zm6EQEREREREREVkjKixEMHY2WXhRc2slJJ23WW4iur6YyHB4uLsJxs+cS7FJ3ZMJSYKxuHZt4OTU8q9Dp+s7eipBMNarazxc1Gr7NUNERERERERERE0SGRIgGEu8kGGzuomptstNRNcXHRYEDzcXwXjC+Us2qXs6WXjT7NiYcDgphedAkH1pa3T4fccBwbi3hxumjBhgx47sq6S80mJcrRJe54uIiIiIiIiI6EYWEh4pGEtNPmuzuqnnbJebiK4vLDIGbu4egvHz5xJsUjc54ZRgrE37OCidbLfmDNnP2ZPHBGPx3XpB7SL8nZU1vv34HXz53jKLY/oMGoYPv/sVCiXnthAREREREVHrJHV0A0RERERERERERERERETmdAjzE4xdyi9Fda3wxpbWSMossEleImociUSCbm2CBeMnLuSKXrOuQY9zGcI/+93bCG/ecjPR1TVYjMtlLfsSBL3BgF1n0gXj43t3sGM3zXejPw9ERERERERERM3VPkh40ZOMIg2q6/Q2qZucV26TvETUOBKJBF3CfQTjJzNLRK9Z12BAUq7wz37XCOF+WrIvd53HGxstL+TWt40fVj0wBM4KmZ26al3qGgyCMalUYrO618tdbzDarDYRERERERERkaPEtW8jGEvPzEZ1TY1N6p5NTrVJXiJqHIlEgh6dOwrGj55KEL1mXV09EpLOC8Z7du0kek2yP71ejx17DwrGJ40ZbsduiIiIiIiIiIioqWJjIgRj6TlXUF1Ta5O6iRcu2SQvETWORCJBt7i2gvHjZ4XP7zdXXX0DzqZmCMZ7dGonek1qvnXb9kFboxOMzxw/DE5KhR07sq+S8krBmEwmhZuLyo7dEBERERERERHZT5v2cYKxnIx01FRX26TuhWTLa3oQkW1JJBLEdekuGE88eVT0mvV1dUhNShCMd+zaQ/SaZH96vR6H9uwQjA8dO9EmdVd9+RGWv7HE4pjufQdi+arf4eTsbJMeiIiIiIiIiFoC7shHRGRHycf3Y0ZHV7P/Pnv+Pke3R0RERERErcjhzEqELD1i9t9jG9Id3R4RERFRo3SMDIRCbn7TT6PRhINJmaLXNBiMOJySLXpeImqaQfFRgrFL+aXILa4Qtd6x8znQ1TcIxgd3jha13o2qqEJrMe7i7GSnTprnYFIWKrTmF0uSSCSYNijezh01z43+PBARERERERERNVdciBcUMvPTYIwmEw6nFYpe02A04kh6keh5iahpBrYPEIxlFGmQVybuomfHM4qhazAIxgdZ6Kel+m7fBSxdf9rimB5Rvlj94DColXI7ddX6OCvMf78NAGXaOpvVLb1ObpWCzykREdGNpDTlMP66I8jsv7NfPuro9oiIiIhajPi49lAozG+SaTQase/wcdFrGgwGHDx6UvS8RNQ0Qwf2FYylZ2QjJ++KqPUOnzgNXa3wxu3DLPRDN459h4+jvML8BsUSiQQzpoy3c0dERERERERERNQUndpGQSE3f72k0WjEgZOJotc0GAw4eCpZ9LxE1DRDe3cRjKXnXEFuvrjzgo6cSYauVvj6bUv9kP2t3CC8UTIAzJ82xk6dOMbZ1EuCsdAAP8hkwnMgiIiIiIiIiIhuZG3j4iG3MN/g5OF9otc0GAw4deSg6HmJqGl6DxwmGMvOSEd+Xo6o9c4cP4xanfl17wGgz6DhotYjxzh5aB+qKsrNxiQSCcbdMkP0mr989wXeW/qMxTGde/TBZ6v/gEqtFr0+ERERERERUUtiflV6IiIiIiIiIiIiIhJVhU6PY9lV+DWhCB/vy8MzmzKwYE0qpn+fjIlfn8OIzxIw+ouzmP59Mu76ORWP/p6Od3fnYHtqGa5U2m5zNiKilszFWYlubYIF47/uE3/Ro90J6Siq0Iqel4iaZliXNhbj20+miVpv+8kLgjGpVIKhnWNErXejyi4yf+H/P8L8POzUSfOs3CG8Gc7AjpEI9W3Z/f/jRn8eiIiIiIiIiIiay8VJjq4R3oLxdScyRa+593w+iquEN1olIvsY0iHIYvzvc5dFrWcpn1QiweDr9NPS/HQoHc//annD+C7h3vjloWFwdTa/uBw1jreLk2CssLLGZnXzKyzn9nET7ouIiIiIiBpHV3oZRQm7cGnzF0j8ejFOvr8AR5bdigPPjcL+Z4bh4ItjcfT1GUj4/GGkrXsP+cf/Qm15gaPbJiJq1VzUavTs0kkwvmb9JtFr/r3vEAqLS0TPS0RNM3Jwf4vxLTv3ilrPUj6pVIoRg/qJWo8c49vVvwnGhvTvjbCQG+v7ISIiIiIiIiKim42L2hk9OrUVjP/81x7Ra+48chpFpZbXfyAi2xvet5vF+Nb9x0WtZymfVCrFsOv0Q/Zz/lIOjiemCsa7d2yL+HZRduzIvpIuZuJKUalgvG1kqB27ISIiIiIiIiKyL7WLCzp17SkY37zuZ9FrHt77N0qLC0XPS0RN02/ICIvxfX9vEbXefgv5pFIp+g4eLmo9cox1P60QjPXsPwSBIWGi1lv/03d48/nHLY6J69IdX/yyCS6ubqLWJiIiIiIiImqJ5I5ugIiIiKilqCovQUZyAjKST+NS8mlkJJ9BaYHwxhpDpszGoje+smOH19ca7gMRERERUWtQVavHyVwNTuRokJRfjfOFNcivqrcqp5+rAhPjfDCruz86BbmI1CkRUcs3qntbHE/NNRvbejwVldW18HBxFq3eL3vPipaLWr/yDa86uoVWq2tMEIJ93HGltMpsfP2BRNwzrrcotYxGIzYcShKM9+kQDm93tSi1bnQ7TqZZjLcN8bVTJ02XmV+GzcfOC8YfmHzjbIhxIz8PRERERERERETWGt4xGCcyzG96vP1sHqp09XBXKUWr9+uxTNFyUetX+PlsR7fQanUJ90awpxpXKmrMxjeczMKdQ9qJUstoNOHPU9mC8d4xvvB2dRKllj2sO5aJp9Ych8kkPCYuxBNrHx4u6u/PpnhqYmc8NbGzTWvklGrRa8mfgvEnx8eL0kOotwtyy6rNxi4WVqFEUwtfN/G+3/7HkYtFFuPhPq6i1yQiIiIiau20ly+iJOUQSpMPojTlMBq0zdtQ0zWkLYL6TELooBlQB0SI3KXtNNRosP/pIagty7/u2Alrrj+GiMhWxgwfhCMnz5iNbdq+G5VVGni4i7fA9E+/CZ9jIvpf9VeEr10m63Tv3BGhQYHIyy8wG1/7xxbcv+AOUWoZjUb8tnGrYLx/r27w8fYSpZYYVnz0JlZ89KZNa+w7fByjps8XjH/74RuYN3OqTXsQ26WsHPy5dadg/JGFwvfXHD4PRERERERERESOMXpATxxNMH9u9q+9R1GpqYaHm3jrt63ZtFu0XNT6VZ8Vd6Nf+j/d4togJMAXlwvNzzf6bes+3Dtzoii1jEYj1m8/IBjv1zUWPp7uotQSw9evPYGvX3vCpjX2n0jEuHueFYx/+erjmDtllE17ELJyw3aL8QVTx9ipE8fYvPuIxXifLh3s1AkRERERERERkWMMHD4GCSfMnyPZu30TNFWVcHP3EK3epl9Xi5aLWr/EwjpHt9BqxXXpjoDgUBReyTMb37rhV8y6835RahmNRmz/c51gvGvv/vD09hGllhiWLf8Wy5Z/a9MaJw7tw93TRgvGX/v4G0yZNc+mPYgtN+sSdm8RnlM2976HRa23ed0avPbUIpgsLBjVLi4eX639S9S/Y0REREREREQtmdTRDRARERE5grayHIlH9uCPb97H+4/NxqJRcbhnYCTeuO8W/LL8VZzYtRmlBZcd3aZFreE+EBERERG1NolXtBj5+Vl0fOsE5v6UiuX7L2P3xQrkV9VbnbtY24DvjxdgzJeJGP3FWexMa97mDkREN5ppA+MFY7r6Brz7617RaiVm5OOPw0mi5SOi5pNKpZg+WHgD3KPnc5CUZX4jhabafOw88ss0gvGZQ7qIUudGV1VTi/3nMgTj/p6uiA5qOZM8/tdrq3dCbzCajbUL8cXYnu3t3FHz3OjPAxERERERERGRtab2iBSM6RoMeH/LOdFqncstw8ZTOaLlI6Lmk0olmNYrUjB+7FIxkvPEuY5iy9lcFFTqBOPTe0eLUsceNp7OxiM/HoHRwkI77YM88NsjI+Dl4mTHzlqv2BBPwZjJBOxNybdJ3T0pVyzGO4a2nI3BiYiIiIhaKpPJhLK0E0j58SXsergH9j01GMnfP4eC43+hQdv8z5zayxdx8fcPsOeJ/ji9/H5or6SL2LXtpK55FbVltvkMQ0QkphlTxgvGdLW1eP3Dz0WrdeZcCtZt2iZaPiJqPqlUiplTJwjGDx0/hcSUC6LU+mPrTlwpKBKMz54+WZQ65FhL3vwQer3ebKx9m2hMGDXUvg0REREREREREVGzTB87RDCmq63Dm1+tEa1WwvlL+H3HAdHyEVHzSaVSzBg3VDB++EwyzqVlilJr4+7DyC8uFYzfPnGEKHXIevUNDfh5827BuNrZCbdZeN3c6Co11fhstfBG0QAwtHdX+zRDREREREREROQgY6feJhir1enw1fuvi1br/LkE7Ni4TrR8RNR8UqkU46fNFIyfOXYIacnirFO2a8ufKCoQXvNl4vQ7RKlDjrX89ZcE5xtEtW2PIaOF57c01Y6N67HkkXtgNJrfTwEAYtrH4uvftsLDy1u0ukREREREREQtndTRDRARERHZQ2FuJjZ+/zE+enI+Hh7bGXf1D8OyeyZhzUdLcezvP1F8peVvntMa7gMRERERUWtXqGnA+cIaGIX3tBNFckEN5q9Oxb1rL6Cgqt62xYiIHCw6yAf94yIE41/9dRTnc4QXOW8sk8mEJ7/eDKOtf4kTUaPdMawbJBKJYPyD9futrmEymfDR78KLnbk4K3HLgI5W12kN3v5lD2rrzV/8DwDDusbYsZum2XLsPDYcShKMvzR3lMXXWktyIz8PRERERERERERiiPJ3Q782/oLxb/dcQOqVCqvrmEwmPPvLCRhN/N6AqKWY2Tcalk7lfrw92eoaJpMJn1jIo3aSY3L3cKvr2MP2xDw8+P1hGCx8/xnj74Z1j4yAr5uzHTtr3XpF+1mMf7n7PEwi/205lVmCwxeFvzP3UCnRPtBD1JpERERERK3Nhd/ewe6He+LIy5ORufUb1JYKL4bbbCYj8o/+iQPPjkDaundhMhrEryGS0vOHkbNntaPbICJqlDZRERjUt6dg/NMVPyH5wkWr65hMJjz6/GsWF7YmIvuaN3OqxWvA317+ldU1TCYT3v30G8G4i1qNWyeOtboOOdbGbbuwbtM2wfiy5x6/YeYbEBERERERERHd7GLCgzGwRyfB+Bc/b0RKerbVdUwmE55483N+b0DUgsyZMtLiudz3vl1rdQ2TyYT3v/tNMO6icsbUUQOtrkPi+GvvMZSUVwrGp44eBHdXtR07sq93v12LskqNYDwkwBf9usXZsSMiIiIiIiIiIvsLj2qDHv0GCcbXfPsZ0lNTrK5jMpnwxrOP8nsDohZkysy5Fr83+Pbjt62uYTKZ8N0n7wrGVWoXjJ58q9V1yLH2bN2I7RvXCcYfff410eYb7N2+Gc8+OB8Gg/D844iYtvhm3TZ4+1pe44iIiIiIiIiotZE6ugEiIiIiezi5Zwt+eu8FHN66HoW5GY5up1law30gIiIiIiJx/ZVShuGfJeBQpvDEbyKi1uCRqcILjugNRtz74TpodXVW1Xj31704cSHXqhxEJK72YX4Y3aOtYHzDwSQcSbFu0bM1u8/gTLrwRlrzRvWAh4vKqhoTX/wOXlNfEvx3MCnTqvz2cPbSFXy95ZjFMbOGdrVPM02UlleMRZ/+IRgf0jkaE/rE2q8hK9zIzwMRERERERERkZgWjRJe+FlvNOHBHw6jurbBqhofbE3CycwSq3IQkbjaBXlgZMcQwfifp7JxLL3Iqhq/HM1AQk6ZYHzOgDbwUCutqjH1w78R8OBqwX+H0gqtyg8Ae1PysfDbA2gwCC/cFunnivWPjYS/h3Xfg9DVhncMgkImPGXzXG45fj+ZJVo9o9GE1zacsThmTOcQSKXcNJqIiIiIyJLLB35DbZnwdWRiMurrcfH3D3B02XTUa4Q/gzqKoV6Hc988BZhMjm6FiKjRFj94t2BMr9dj/qKnoa2utqrG6x9+jqOnEqzKQUTiim0bg3EjhgjGf9u4FYeOnbKqxqq1G3DqbJJg/O7Z0+Hp4W5VjZG3zoMyOFbw377Dx63KT5alXszAwideEIwPH9gXU8aNtGNHRERERERERERkrccXTBeM6fUG3PX8u9DW6Kyq8dZXP+PY2fNW5SAicXWIDsfYQb0E4+u278fh08lW1fjxz79xOvmiYHzBrWPh6e5qVY2xdz8Dly7jBf/tP5FoVf6bycoN2y3GF0wdY6dO7O/PnYfw8arfLY5ZMG2MaJtFExERERERERG1ZHcuekIwptfr8dyD81FTrbWqxlcfvIGzJ49alYOIxBXdLhaDRo4TjG/78zecPnbIqhp//rIKyQnCcxZunXMX3D08rapx19RR6BzgJPjvxKF9VuUnyzIvpmLJY/cKxvsMGobh46eIUuvw3r/x5MI7oG8QXjsvLDIa367fDl//QFFqEhEREREREd1IhFf6JSIiIiIiIiIiIqIWr7LWgDk/nseei+WOboWIyGbG9GyPvrHhgvGkrALMWPYTKqtrm5X/kz8O4s1f9jS3PSKyocdvHWwxfv/H61FZ3bxFzzLzy/Dcd1sF404KOR6c3L9Zue1h15mLOJdZYPM65zILMO2VVdBb2MC5U2QghnSOtnkvTXXxcglufXUVKrTmXyOuzkp8cP8kq2rweSAiIiIiIiIisr9R8SHoE+MnGE/OK8cdn+9Bla6+Wfk//zsF72zmYuVELdGjYzpajC9aeRiVNc372c8q1mDJb8ILHjnJpbh/eIdm5banw2mFWPDVPtTphc8nh3m7YP2jIxHkqbZjZzcHT7UTRseHWBzz1JrjSM4T5zqfpb+fxpH0IotjZvTldwdERERERC1RWepRHHltGuoqix3dylXS1r2H6oIMR7dBRNQk40cOxYDePQTjiSmpmDznPlRWaZqV/4MvvsOr733a3PaIyIaeeVh4kXsAuPORZ1BRWdWs3JeycrB46ZuCcScnJR69d0GzclPLcCE9ExPvuAflFZVm464uanz69sv2bYqIiIiIiIiIiKw2dnBv9O8mfM3xuQsZmLboJVRqqpuV/6OV67Hsi5+a2x4R2dCTd8+wGL/nhfdQUdW8TdYzcvPxzLtfC8adlAo8Mndqs3KT+PIKirHryBnBeLvIUPTvbnl+ii1k5uXjyJlkm9Y4eOoc7n7hPRiNwnNK3FxUuP/2yTbtg4iIiIiIiIiopRg8ajy69RkgGL+QnIgH75gCTZX560mv54fPP8Dn77za3PaIyIbuefRpi/HnF92JqsqKZuXOzbqEd5Y8KRhXOjlh3v2PNis3tQyZ6Rdw/6xJqKowv0aQ2sUVS94VZ77ZycP78diC21BfVyc4JjgsAt+u346AIMvrGhERERERERG1VlJHN0BERERERERERER0M/BUyTC8rSfu7ReEtyZG49cFcTjwSFecebIHLr7QG9kv9UXSMz1x7PHu+G1BHF4eG4mJHX3grLj+adx6gwkL16YhrajGDveEiMgx3lk4AXKZ8O/EIynZGLL4C+xPbPyGMAVlGtz13q94aeWOq273dFU1u08iElefDuGYNjBeMJ5TVIEZy36CVid8wbg5+WVVmP7aKmhqhI975JYBCPX1aFJeezpxIRdDFn+B+e/8guTsQpvU+HXfWUx56XuUaSy/z3x53ihIJBKrar2zdg8uXi6xKse/bTl2HmOe/QZ5xcIT295eOAHRQT5W1WltzwMRERERERER0Y3ijRk9IZcKnws5ml6MEW9sxYELBY3OWVipw8JvD+CVDVcvvu2pVja7TyISV68YP9zSM0Iwnltajdmf70F1bUOT8hZU1GDWp3ugsXDcolFxCPF2aVJeezuZWYI5X+yFrsEgOCbYU431j41EaAu/LzeyRaPiLMar6/S4/bM9OH6pqNk19AYjXv39NL7enWpxXNdwbwxqH9jsOkRERERE9H+kciV84gYgZvLD6P7YNxj4xg6M+jIJY3/IxLhV2Rjx2RkMfGMHOt35FoL6TIJU4XTdnNq8Czjx7jwY6lrGPIDKjLPI3PKVo9sgImqWD5e9ALlcLhg/eOwUeo+ehj0HjzY6Z35hEe6473E8+9q7V93u5dlyry8mutn069UNM6aMF4xn5V7GlLn3Q1vdtE3WrxQUYdLshajSCG/QvPiBuxEWEtSkvNR8yz74DBfSM0XLt3HbLgyZcjtyLucLjvlo2YtoEyX8vRQREREREREREbVc7z17P+RymWD80Olk9J/5MPYeS2h0zvziMsx76k288MGKq273cndtbptEJLK+XeMwfewQwXj2lULc+vBSaGt0TcqbX1SKWx5cgiqt8PUdjy+YjtBAvyblJdv56c+/YTQaBePzpo62Yzf/Jze/GCMXPIVxdz+L3UfPXP+AJjCZTHj/u98w4d7noau1vBbXkkVz4e3hJmp9IiIiIiIiIqKW7Lk3PrQ43+D00YOYMaI3jh3Y0+icxYX5eGrhbHzwynNX3e7u6dXsPolIXF179cPYW2YIxq/kZuOh2begplp43oA5RQVX8MCsSdBqqgTH3LloMQJDwpqUl5rvy/dfR2b6BdHy7dm6EfMmDkV+Xo7gmOfe+BDhUW2srnX25DE8NGcqanXC318FBIfi2/XbERQabnU9IiIiIiIiohvV9Xf1JiIiIiIiIiIiIqImc3WSYUKcN96YEIVdD3ZB0jO98OOcWCwdG4m5vQIwIMoD0T4q+LspoVbKIJdJ4KVWINTTCf2jPLCwXxC+mtEOCU/2wCtjI+HuLLzQBwDoGox4aP1FGIwmO91DIiL7io8KwnO3D7c4JruwHFOW/oAJL6zA6l2nkVtccc0Yja4Ou85cxKOf/YkeD36EDYeSrhnz+p1jxWqbiESw7M4x8HBxFowfT83FqGe+RlJW4zZZ35+YgRFPfYWM/DLBMVGB3nj81sFN7tXeTCYTNh5JwaDHP8foZ77GZ38eMvu7rykMBiN2J6Rj8pLvcd9H61Gutbyg1JwR3TGiW1uragLAyr9Poc/Dn2D6q6uw/sA5VNXUNitPSnYh5r39C2a/9bPF3u8a2wt3DO/W3Hav0pqeByIiIiIiIiKiG0WnMG88PbGzxTE5pVpM/3gXbvngb/x85BLyyq7ddFVb24A9KVfwxOqj6LP0T2w8fe1iGK/c2l20vonIeq9M6w4PlVIwfiKjBOPe3Y7kvPJG5TtwoQBj3t6GzGKN4JhIP1c8MqZjk3u1p6TcMtzx6R5U1+kFxwR4qLD+sRGI8OUmMLbUI8oXt/S0vFlzYaUOUz/ciXc2J6Kypr5J+c9klWLaRzvx2c7zFsdJJMBrt/VoUm4iIiIiIrqazEmFoL5T0OOJ7zHq6/Po++I6dJj1PIJ6T4RHZDyU7j6QKZ0hlSvh7BUIj8h4RIyaj+6Pfo1hHx1D1Lh7IZFangdQmZGA82tes9M9EmY06JH4zWKYjIZrYlK58OdwIqKWomunWCx96mGLYzJz8jBmxp0YMW0uVv7yO3LyrlwzRqOtxo69B3H/k0sQ238s1m3ads2Yd5c+I1rfRGS9d5Y+A08Pd8H4kZNnMGDCTCSmNG6h/T0Hj6L/+NuQnim8iH5MZDieefjeJvdKzbdi9W/oPGQCJs2+F2v/+AtVmqZtgPGPpNQ0zLjnEUy/6yGUlVcKjrtv/izMmzm1ue0SEREREREREZGDdekQgxcfnGNxTNblAky493mMuetprPpjB3Lzi64Zo6muwd+HTmHRKx+j88S7sX7HgWvGvPnkQtH6JiLrvbX4Hni6CV8vfzThPIbOfhzn0jIblW/vsQQMuuMxXMq59rvFf0SHBeHJu4U3dyb7MplMWPXH34JxhVyO2ZNG2rGja+0/mYhJ972AnlPvx7LPf0Lyxaxm5zKZTNiy9xhGLngSL338PfT6a6/9+beBPTrh/lmTml2PiIiIiIiIiOhG1KFTFzz49FKLYy7nZGHh9LG485aR+OPnlcjPu/Za4mqtBof27MDLTzyACX3isH3jumvGPPXKO6L1TUTWe/KVt+Hm4SkYTzhxBLPHDURa8rlG5Tt2YA/uGDMAOZmXBMeERUbj7keebmqrZIV1P67ALQO74IHbJ2Hrhl+h1VQ1K8/F88l4/K6ZeHTBbagsF97DYsaCezFl1rzmtvtfqUln8eAdk1FTLTw/wi8gCN+u34bQiCir6xERERERERHdyOSOboCIiIiopfDyC0RUXDdEd+yKmI7dEdOxO164YxiKrwgvmNXStIb7QERERER0I/NwlmF2D3+MjfXGgCgPOMmlVud0c5bjnn5BmBLvg/t+TcOxbOHNAJMLavDrmSLc3iPA6rpERC3RY1MH4uylK9h4JMXiuMMp2Tickg0AcHVWwttdDblMiqrqOpRUXbvx8r9N7heHO4Z3w6JPNpiNSyTN652Imi/I2x2fPTwVc976WXBMam4xhi7+ErcOisesoV3Qu0M4XJz/b0OoCq0OB5My8ePO09hxKs1iPSeFHD88NRMqJ4Vo98HWTCYTTqTl4URaHpas3IH4qEB0iwlGp6ggxEcFom2wLzxcnCGTXfv+tK5Bj7S8EiRl5uPMpSvYdCQFBeXC7zn/rUfbELy9cLyo92PXmXTsOpMOpVyGQfFR6N8xEvGRgYiPCkKgt9s1x2h1dUjLK8Gh5ExsPnYex1Nzr1tnfO8OeOeeCaL1/e/+W8PzQERERERERER0o3h4dEck5pZh8xnL54SOpBfhSPp/NkpwcZLD29UJcqkUVbp6lGrrLB47sVsYZvWLwaM/HjU/gN8bENldoKcaH83tizu/3i845kJ+JUa9tRVTe0ZgRp9o9Iz2g4vT/02jq6ipw+G0Iqw+nI6dScKbJACAk1yKb+8ZBJWyZU/DW/r7aVTq6i2O0RuMmPvFPrv0c2jpzb1Y/7LbeuJYehHyK3SCY/RGE97fcg5f7T6P6b2iMLhDIHq38Yefm/NV44xGE85fqcDR9CJsPpOLwxcLG9XDfcM7oHeMv1X3g4iIiIjoZuUSFIOIUQsQOngGFGr3ZuVw9gpA3NxXENBzDM588iDqKoTfy2fvXImQgdPh1bZHc1u22qVNn6IqO/ma212CYuARGY8rR/6wf1NERE301KJ7cDoxGRv+2mFx3IGjJ3Hg6EkAgKuLGr7eXpDLZais0qK4VHjhbACYOmE05s2cinsef95sXMIJB0R2Fxzoj28+eB233f2w4JjzaZfQZ8ytmHnLeMyZPgX9enWDi1r933h5RSX2HTmOH35ejy07LZ9Hd3JSYs1XH0KlcrY4jsRnMpmwfc8BbN9zAEqlAkP798Ggfr3QpWMHdOnYAUEB154T11ZXI/ViBvYfOYE/t+7EkZNnrltn0pgR+GjZi7a4C0REREREREREZEeL77wNCSnp+GPnIYvjDp5KwsFTSQAAV7UKPp7u//neQFONkvJKi8feMnIA5k4Zhftf+tBsXMIJB0R2F+Tvgy9ffQyzHl8mOOZ8Rg4GzHoYt40dgjsmjUDfLnFwUf/fef/yKg0OnDiHlRu2Y9uBExbrOSkV+PHd56FydhLtPpB19hxLQPYV4et0xg/pDX8fT/s1ZMH5jByc/2oN3vxqDdqEB6NP1zh0bh+Nzu2jERsTAW8PV8hksquOMZlMKC6rxIlzqTh4Kgnb9h9HWlZeo+qFB/vjx3efvyYnEREREREREdHN4K6Hn0RK4mns3Gx+74F/nDpyAKeOHAAAqF1c4entA7lcDk1VFcpLiy0eO3LiVEyZNQ9LHl0oWt9EZB3/wGC89tHXeOzOGYJjLl04j5mj+mDc1JmYNGM2uvTsB7WLy3/jVRXlOHF4Pzas/h77d261WE/p5IT3vv0ZziqVaPeBGsdkMuHQ7h04tHsHFEoleg0Ygp79BqN9p87o0KkL/AKCrjmmplqLjLRUnDyyH7u3bETCiSPXrTNs7CQ898ZHovT83tKnoamssDhGr2/Aw3OniVLvejYeOmeXOkRERERERETN0bJXhSYiIiKyEQ8ff0R37IbouK6I6dgd0R27wTsg2NFtNUlruA9ERERERK1N7wh39I5o3uYL1+PnqsTqObG448fzOJ6jERy34lgBbu8RYJMeiIgcTSqV4uvHp0NTsxp7zl5q1DHa2npoay1vQvqPHm1D8MWjli8uVXBRCSKHmNAnFk/PGIp3ft0rOMZgNOLXfWfx676zkEol8PdwhdpZAU1NHYorqxtVRyKR4KMHJ6Nz9LUXyd8oTCYTEjPykZiRf03MTeUEN7UTnBRyVNfWQ1NTB119Q7PqdI0JxtoX50DtpLS2ZbPq9QbsOpOOXWfS/3ubXCaFu9oZHi7OMBiN0OrqUaapaVLeW/p3xJeP3QqZTCp2y1dpLc8DEREREREREVFLJpVK8PmCAdDo9mJfakGjjqmu06O6Tt+osd0iffDJ/P4WxyhsfJ6JiMwb3zUMi8fH4/0twgu6GIwmrDuehXXHsyCVSODn7gy1Ug5NbQNKNLWNqiORAO/P7oP4MG+xWrcZo9F03TGl2jqUauvs0A35uTnj+3uHYPryndDWWv67o63V44cDF/HDgYsAACe5FJ4uTlApZaisqUdlTQOMpus/v/82omMwXprardn9ExERERHdrNwjOiJmyiMI6j0REqk45318Yvuj7wu/4fArU9CgLTc/yGRC2m/voM/za0Wp2VTaK+lI3/CR2Vinu97G5QO/2rchIqJmkkqlWPXpu5iq0WLn/sONOkZbXQNtdeOuRe3VrTO+//gti2PkCi7nReQIU8aNxAuPP4jXP/xccIzBYMCa9ZuwZv0mSKVSBPj5wEWtQpWmGkUlpY2qI5FI8MW7r6JbfJxYrVMz1dc3YMfeg9ix9+B/b5PL5fBwc4WnhzsMBgM02mqUllc0Ke+tk8bih+Vvc1NiIiIiIiIiIqJWQCqV4rs3n0aV9mXsPnqmUcdoa3TQ1ugaNbZnp3b4Ztlii2MUcp5nInKEScP747n77sCbX60RHGMwGPHLX3vwy197IJVK4e/jCReVM6q0NSguq2hUHYlEgk9fegRdY2NE6pzEsHLDDovxeVPH2KmTpknPuYL0nCtY/T+3u6pVcHdVw9lJiUpNNSo0WhgMxibnDw/2x9Zv3oK/j6co/RIRERERERER3WikUine+nwlHtZU4ci+XY06pqZai5pqbaPGdurWC69/8p3FMQqFolG5iEhcw8dPwX2LX8BX778uOMZgMGDzujXYvG4NpFIpfPwCoFKrodVoUFZS1Kg6EokES9//ArHxXUXqnJqrob4eh/f8jcN7/v7vbXK5HK7uHnBz94DBYEBNtRYVZY2bS/KP0ZNvxRuffi/afAOj8frn+8tLS1BeWiJKPSIiIiIiIqIbGVdzISIioptCcFRbTLv3KUR36o7ouG7wDQp1dEtN1hruAxERERERWUellOGjqW0w/POzqG0wf5HU+cIapBXVoJ2/2s7dERHZh5NCjl9emI1HPv8Ta/eeFS3v0C7RWPn0LKidlNDVNQjXV/LrNSJHee724dDVN+CTPw5dd6zRaEJBuaZJ+SUSCd67dyJmDe3azA5bPo2uDhqd9ZsuT+obh88fmQpXlZMIXTWe3mBEmaYGZZrGbYLzvxZN7o9X54+GVKSN05rrRn8eiIiIiIiIiIhaEieFDD89OBRP/HQMvx3PFC3v4A6B+G7hYKiVcujq9cL1uVkCkcM8PbEzauv1+Gzn+euONZpMKKxs3EYp/5BIgLdn9sJtfaKb2yLd5LpF+mDtwyMw9/O9KKtu/PcCdXpjk1+v/zauSyi+umsgZA7+PoSIiIiI6EaiDohE+5nPIbj/VEgkEtHzu4a0RY/HvsXRZbcKjilJ2o/qwiy4BESKXt8Sk8mExG8Ww9hw7eeW0CGz4NtxAC4f+NWuPRERWcPJSYk/Vn2B+55cgtXrNoqWd8Sgflj77XKo1SrodLWC45ydeE0nkaMsfeph6Gpr8cEXljc1Af6zgH1+YXGT8kskEnzy5kuYM31Kc1skG9Pr9Sgtr0BpeUWzjn/svgV4a8lTDp9vQERERERERERE4nFSKrD+05fx4Msf4+fNu0XLO6xvV6x5/0WoVc7Q1QpfI+rkpBStJhE1zYsPzoGurg4f/bD+umONRiMKisualF8ikeCj5x/EHZNGNLdFsoGySg027T4sGA8J8MXoAT3s2JH1tDU6aGuaP78AAPp2jcVP7z6PIH8fkboiIiIiIiIiIroxKZ2c8OlPf2DpE/dj82+rRcvbd/BwfPDdWqjUatTqhM/lKJ2cRatJRE2z6OmXUFerww+ffXDdsUajEcWF+U3KL5FI8MLbyzHpttnNbZFsTK/Xo6KsFBVlpc06ft79j+KJpW9xvgERERERERGRg/ATOREREd0Uug0ajVmPLkXvEZPgGxTq6HaapTXcByIiIiIisl6EtzNmd/e3OOZgRqWduiEicgylQo4vH70Vnz88FZ6uKqtyKeQyPD1jKH59cS7c1f+ZmFBRLTx5Qe2ksKoeEVnn1flj8O69E6EQecNzN7UTfnr2dtw1tpeoeVsbX3cXfPrQLVj1zCy4qm6czWP8PV3x64tzsOzOsa1i4sKN+jwQEREREREREdmKUi7Dpwv6Y/m8fvBUW7d5gUImxeLx8VizaBjcVP/5TqCypl5wvEop7rlKImqal6Z1x1sze0EhE/fcr5uzAj/cNwTzB7cTNS/dfHpG+WLHs2PRK9rX5rWUcimem9wF3987GE4K/n0iIiIiImqKPs+tRciAaZBIJDar4RPXH0F9p1gck39sk83qC8ne8T3KLxy/5naluw9iZ79k936IiMSgVCrx/fK38e1Hb8LL08OqXAqFAi88/iA2/vQV3N1cAQDllVWC49UqbpZA5EhvLXkKy99YAoVC3Lk/7m6uWPfdp7h33ixR81LLEODni40/fYV3lj7TKuYbEBERERERERHR1ZQKBb59/Ul89doT8HJ3tSqXQi7Hc/fdgQ2fvgp3VzUAoKJKKzhe7cz1IIgc6fXH78aHzz8IhVwual53VzXWfrQE98yYIGpest4vm3ejrr5BMD5n8sib6rsAJ6UCLzwwG9u+fRtB/j6OboeIiIiIiIiIqEVQKJV449Pv8Nryb+Hu6WVVLrlCgfsWv4DP1myEq5s7AKCqslxwvLNKbVU9IrLOEy+9ieff+hhykecbuLq546MffsOM+feKmpdaBh+/AHy25k88+co7N9V3DEREREREREQtDT+VExEREREREREREd1gxsV5W4ynFevs1AkRkWPdPrwbznzxGJ64dTB83V2adKxSLsPs4d1w6KNFeO724VDI/29zysrqWsHjfD2aVoeIxHfPuN7Y+fa96NUuVJR8Y3q2w/73H8D43h1EyWcv/eIiMDg+Ckq57TfX9fNwwTMzh+LUF49i9ojuNqlhi43N1E4KLJ4+GCc+ewSjethmA+3W9jwQEREREREREd3IZvaNxrFXJ+PRMR3h49q0TQyUcilm9YvG3hcn4OmJnaGQ/d90m0qd8KLcvm7cZJnI0e4c0g5bnx6DHlG+ouQb1SkEO58fh7GdxfkegijMxxWbFo/G+7P7INTbNovljeoUgt3Pj8djYzvZ5DsXIiIiIqLWTmKnBVHbTHnYYrw0+ZBd+viHriQPqWvfMBuLm/MKlK7WLTBORORo82bcgtTD2/HMI/fBz8fyXKz/pVQqMH/mNJze9SeWPvUwFP9aeL2iqkrwOD8fbmhJ5Gj3L7gDBzf/gj49uoiSb/zIoTi+43dMGjNclHzUPFKJ+O/Z1SoVnn30PiQf3IqxwweLnp+IiIiIiIiIiFqWOZNH4txfK/DUPTPh6+XRpGOVCjnmThmF4+s/x4sPzoFCIf9vrEJTLXicn7dnc9slIpHcO3Mi9v70IXp3FmddoXGDe+Pw2k8wYWhfUfKRuFb+sUMwJpFIMH/qGDt2cy0XlTPUzk2b89YcCrkccyaPxMnfv8Tz98++6u8WERERERERERH9x5SZc7Hl2Hnc8+gz8PLxa9KxCqUSt8yaj/V7T2HR0y9dNd9AU1kpeJy3b9PqEJH4Zt15P1ZvPYjOPfqIkm/wqPH4decxDBs7SZR81DxSG8wRdlapsfCxZ7HpSBIGjRgren4iIiIiIiIiahpeBUdERERERERERER0g+kW4mYxXqipt1MnRESO5+mqwpI5I/HMzKHYl5iBfYkZSMzIx6X8UlRW10JX3wC1UgE3tRMiArwQGx6AQfFRGNGtDdzV5jdMLijTCNYL8HS11V0hoiboHB2E7W8txJbjqfhi0xEcSs5q0vFSqQSje7TDg5P6YVB8tG2atLEhnWMwpHMMtLo67E/MwO6ESziZlouUnCI06A1W53dTO2FE1zaY3L8jxvfuACcbL7Jz8MMHsetMOv4+nYZ9ZzNQUC78u/h6OoT5Yc6I7rh9WDd4u9tmk+N/tLbngYiIiIiIiIjoRuepdsLzU7riyQnxOHChAPtTC3AutxyZRRpU6OpRW2+ASimDm7MCEb6u6BDsiQHtAjA8LhhuKoXZnAWVNYL1/N1VtrorRNQE8WHe+OvJ0dh6Ng/f7EnF4YtFTTpeKpFgZKdg3De8Awa2D7RRl3Qzk0gkmDOgDWb2jcam0zlYdzwT+1ML0GAwNjtngIcKk7uH447+MYgL8RKxWyIiIiIishX3iI5Q+YZAV3LZbFyTm2rXfs6teAaG2ms3CvWNH4KQgbfatRciIlvx8vTAa88+hiVPPIjdB49i94EjSEg6j/SMbJRXVkFXWwu1yhnubq6ICg9Dxw5tMKR/H4wZNgjububnDuQXCJ9/DPT3tdVdIaIm6BYfh/0bf8bGbbvwybersP/IiSYdL5VKMW7EEDx673wMHSDOpgtknZM7N2DH3oPYtns/dh84gvzC4mbnim0Xgztvn465t02BjzfPrxMRERERERER3Uy83N3w8sPz8fz9d2DPsQTsOZqAs6mXcCnnCiqqtNDV1UPt7AQ3FzWiQgMR1yYCg3t1xqgBPeHuan7tivziUsF6Ab48/0TUEnSNjcHuVe9j854j+Gz1nzhw8lyTjpdKpRg7qBcemnMLhvTuYqMuyVqa6hpMHt4Pk4f3Mxv38/ZEREiAnbu6Wo9O7XD54K84eS4NB04m4uCpJJxNvYTSiiqrc0skEnSNjcGtYwZj1vhhCPL3EaFjIiIiIiIiIqLWzd3TC488/yoeePJFHD2wG8f278b5c2eRk5mOqopy1NXq4KxSw9XNHSERUWjTIQ69BwzFgOGj4ermbjZnccEVwXq+/o49P0VE/xEb3xU//rUPe7ZuxE/ffIqTh/c36XipVIpBI8dh7n2PoPfAobZpkppk3e4TOLTnbxzYtQ3H9u9GcWF+s3PFtI/F1DsWYPKMufD05rl2IiIiIiIiopaCu/aRVSpLi3DhzFFkpSYiK/Ucii5nQafVoEarQW2NBlKpDEpnNZxUKqhcXOETGAq/4HD4hUQgvE0c2nbpBQ8ff5v2WF1VgbSzx3H50gVczryAK5lpqCgthk5bBV21Fg31tVAoneCkUsPLNxA+QaEIb9cJMR27Ib7vUKjdPGzanzUuZ1zAqX3bcCnpFPLSz6OitAi11VpAIoGruye8A0IQ06k74vsORY+h4yFXmN8sojFqNJU4uWcLLiQcRVbqOZQW5KFGU4X6Oh2cVC7wCQhGaEwHxPUahL6jboGnX8v68ibrfCJO79+GjJQEXM5IRVV5KXRaDSQSCZxdXOEXHI7QmFh06j0Y3QaPtvnr0lFMJhMyUxKQevowLiWfQVFuForzc6Cr1qJOVw2ZTA4nlQs8ff3hHxqF6Lgu6NBjAOJ6DrTq9dMcBr3+P6+382eRlXoOeZdSUV1VgRptJWq0GhgNeiidVFA6q+CsdoGnTwB8g8PgFxKBoIgYtInvgZDoDpBKpXbtm4iIiGynRNuAE7lVSM6vQXJBNXIr6qCpM0Bbp4e2zgiZFFAppHBWyOCqlCHYQ4kwTyeEejqhg78a3UPd4Otq2/c0lTo9TuVpcLFYh0slOqSX6FCsbYC2zgBtvQF1eiOUMinUSin8XZUI9lAiNsAFXYJdMDDaA+7OLfdjenqxDjvTypFwWYu04hoUaxtQXW+ABICHSo4gdyW6BLtiYLQHRrX3gkLW/PdhVbV67LhQjpM5GiQXVONKVT00tXrU6o1QK2QIcleirZ8K/SM9MD7OG/5uSvHuqAiS8quxK60cSfnVSCvWoazmP68BiQRwUcoQ6umEdn5q9I9yx4i2XjZ/XTqKyWTCufxqHM/W4OwVLXLK65BXWYfqOgNqGgyQSyVQKWTwd1Ug3MsZ8UEu6B3hhn6R7la9fppDbzDhZK4GSfnVSC6oxsViHSpq9dDU/ud3jN4IOCukUCmkUCuk8HNVItRTiVBPZ0T7OKNriCva+qoglUrs2jfd3JwVUrg7y1BVazAbr2lo/sZtREQ3KqVCjlE92mFUj3ZW5zqZlicYiwrytjq/mDYvu8uu9e4Y3g13DO9m15pEQiQSCSb0icWEPrG4XFKJnacv4viFXFzILUJeSSW0unrU1uuhUsrhpnZCRIAXOoT5o29sBEZ2bwMfdxe79Gnrn1NXlRPG94nF+D6xAIDa+gYkZuQjKasQ2UXlyCksR05RBUo1NajW1aOmrh61DXrIpVI4Kf7z2Ph6uCDAyxUxQT5oF+qHHm1D0SkywK7fs3i6qnDroHjcOigeAJBbXIFTaXlIzMxHVmE5sgvKUVCuQXVtPWrqGgAAaicF3NXOiAzwQpsQX3RrE4whnWMQ7u9pt77/0VqeByIiIiIiIiKi1kIpl2FExxCM6Bhida7TmcKbJUT5md+Y2VE2PD7KrvVm9YvBrH4xdq1JJEQikWB81zCM7xqGK+U12JV8BSczinGhoBKXy6qhrdOjrsEAZ4UMbs4KRPi6on2QB/rE+GNYxyD4uDrbpU9b/Zza++f/RhPu44rCz2c7ug0oZFJM6xWJab0iUV2nx/FLRTiTVYrU/ErklGpRVKlDpa4edQ1GGIwmKOX/uS7W180ZAR4qtAlwR2ywJ/q08UNssCckEl6zRkQ3hrrKEpSnHUdVdjKqspNRU5QDvU4DvU4Lfa0WEqkMMqUKMicVZM4uUPkEQ+UbBrVfGNzCOsCzTQ84efjatMeG6kqUXzwJ7eWL0F5JR3V+OuoqS/7bp7GhDlKFEjInNZw8A6DyCYZbWCw8orvAt9MgKNTmF1FtCbSXL6LwzE5UZiRAk3cB9ZXF0NdWA5BA4eIBZ+8geMZ0hU/HgQjoPhpSefOvb2+oqULhqe0oTzuJquxk1JZdQUNNFYz1tZA5qeHsHQTXkHbwieuPwN4T4OzZsubyVmYloShhJ6oyz0FzOQ0NmjLodf+Zty13doHKNxSuoe3hEzcA/l1H2Px16SgmkwlVmYkou3AclZlnUVOUA11JHvQ6LQx1NZDI5P/5WfDwg9o/Ah5R8fBu3wfesf2sev00h9GgR3naCVRlJaEqOxnay2loqK5EQ00V9DotTEY9ZErn//87Rg0nT3+ofEOh8g2FS2A0PNt0g2twW0h4bQbZkWdMd+hKLpuN1VUUwlCvg0ypsnkfeQd+Q/HZ3dfcLnNSIf6ut21en4jI3pRKJcYOH4yxwwdbnev4mUTBWExkuNX5xbRz/Sq71ps3cyrmzZxq15pEQiQSCaaMG4kp40Yi70oBtu/ZjyMnEnD+4iXkXr4CjbYGtXV1UDk7wd3NFVHhYYhr3wb9e3fHmKGD4Otjn03T7f1zKoYh/Xuj/sp5u9b08vTAzFsmYOYtEwAAOXlXcPxMIhKSziMzOxeZOXkoKCyGtqYG1TU6AICLWgUPN1dERYShXUwkenTuhOGD+yEi1PrvkFsCRzwPRERERERERESthVKhwJiBvTBmYC+rc508d0EwFh0WZHV+MW1bYd/vgudOGYW5U3iNM7UMEokEk4b3x6Th/XG5sAQ7Dp7E0YQUpGbkILegGNpqHWrr66FycoKbixpRoYGIjQlHv24dMWpAD/h62We/Env/nIphcK/OqD67xdFtwM1FjRcemOPoNq5LqVCgf/eO6N+9I575/7flFRTj3IUMpFzKQV5BEfIKSpBXUIzSiirU1tWjprYOdfUNkMukcHZSwsPNBYG+3ggL8kNsTATi20Whf/dO8PFsudeyEhERERERERG1ZAqlEoNGjMWgEWOtzpV4+oRgLCyqZa3R892Gv+1ab8qseZgya55daxIJkUgkGD5+CoaPn4KCK3k4uGs7zp48iksXzqPgci6qtRrU19XCyVkFVzd3hEREoU37WHTrMwADho2Gl4995pjb++dUDL0GDEFiYZ1da7p7emHc1BkYN3UGACA/LwfnTp/A+XMJuJydibzsTBQXFaCmWgtdTTUAQKV2gZu7B0LCoxDZpi06dumBvoOHIzgswm5934jPLxEREREREZGjyB3dAN149A0NOPb3H9i/6RckHt4Fg14vONYAPRrq61BdVQ4AuJyRds0Yv5AIdOw1CH1H34LO/YZDrlRa3V/S0b1IPLIbycf3I+vCOZiMljejr9PVoE5Xg6qyEmSnJeH0vm0AAJlcjo69B2PkbXeh98jJNtn08tfPXse6z980G5v+4HOYseiFq24zmUw4umMDNq74CJeSTwvmLS8uQHlxAS4lncKOX76Bh48fJsx7GBPnPdSkxzjvUirWffEWju/cCH1DvdkxOm0V8rRVyLuUiqM7/sDKt59B/3HTMeuRl+AXLN6iUU19rPQNDdj352psXrnc7GvvHw31ddCUlyIj+Qz2b1wDmVyBPqMmY9p9TyO8bUfR+nekwtxMbP/5axzZ/jtKC8wv1ggARoMBDfV10FaWIe9SKk7v2woAcPXwRv+x0zBxwSMIDI+2aa+Z589iz4YfcXjrOlSVlVgcq9NroKvWoLL0P/fxQsLRq+IqV3e07dwTPYdNQN9Rt8DTL8CWrRMREZENNBiM2JJShnVni7H/UiX0RpPgWL0RqNMbAJ0BAJBeortmTJinE/pFumNCRx8MjvaAUm7de/wGgxEHMyqx/1IlDmdVIaWgGhZaBADojEboGowordbjfGENdqVVAADkUgn6R7ljTs8AjOvgDalU/A1z3t+Tiw/25pmNPTE0FIuHhV11m8lkwuaUMnxx8DLOXqkWzFuraUChpgEJl6ux8kQhfF0UuLdfEBb2C2rSY3yxuAYf7s3D1vNlqDeYfyA1dQZoinVIK9bhr5QyLN2WhcmdfPDMiHCEejo1utb1NPWxajAY8VtCMb46nG/2tfePOr0eZTV6JF6pxrqzxVDIJBgX641HB4eiQ4BatP4dKbusFj8cL8Cm5FLkV5n/HAkABqMJdXo9KnR6pBXrsDPtP+cOPFVyTO7kg/v6ByPS27YbniXlV2PtmSL8mVSC0mrh8xsAoK0zQFv3n98v2eV1OJl7ddzNSYZuoa4Y094b4+O84e9m3fkNosZQyqQADGZjbk4y+zZDRNTKnEzLFYy1D23+hmCJXz/R7GNbs83L7nJ0C9QKhPh6YP7onpg/uqejW3E4Z6UCvTuEo3eHlrW5S1OF+XkizM8Ttwzo5OhWmqW1PA9ERERERERERAScyhS+prldUPMXVz+57JZmH9uabXicmy+Q9YK91Jg7sA3mDmzj6FaIBLk4yTEsLhjD4oId3QoRkU0Y9Q0oOP4X8g6uQ8m5fTAZhK/VNRn0MDbUoaG6AgBQfSX9mjEqvzD4xPZHYJ+J8IsfDKncumt1jfoGlCQfQMm5/ShNOYSq7BTAZHkusqFOB0OdDvVVpdDkpKDozE4AgEQmh09cf4SPmIvAnuMhscFc5LR17+Hi7++bjbWdthjtpj951W0mkwkFxzbj0ubPUJlxVjBvXUUt6ioKUZmRgOy/f4DS3RfR4+9D1Ph7m/QYay6nIf33D1FwYguMevPXkOt1Gmgva6C9nIaC45uR8uNLCO43Be1uewZqvzCzxzRHUx8ro74BeQd+RcZfX5p97f2jvqEO9ZoyVGYm4vKB3yCRKRDYazzaTn0MbmEdROvfkWoKs5H19/fIP7oJtWVXBMeZjIb//Mxqy6G9nIaiM/9Z+FHh6oWgvpMRPeF+uARE2rTXyqxzyNu3FleO/IH6qlKLY/U6LfQ6LQCgpigb5WlXL24sV7nBs003BPQYi8DeE+Ds2fxrBIkaQ+nhZzGu12khU6ps2kNdVQlSflxqNtZ22mKoA+y3eCwR0Y3o2Cnh99ix7Zq/WcLF47uafWxrtnP9Kke3QK1AaHAg7p49A3fPnuHoVkgk4aHBCA8NxvRJ1m+CQ0REREREREREZI3jiamCsdjo5q83cX7rD80+tjXbtuJtR7dArUBIgC/uvHUs7ryV55ipZQgN9ENooB/GDenj6FaIiIiIiIiIiMhKiaeOCcZi2sU2O++2k8J78d7Mvtvwt6NboFYgMDgU0+fejelz73Z0KySSoNBwBIWGY/TkWx3dChERERERERGJRO7oBujGknx8P1YsewJ5l4Qv9m+q4svZ2Hs5G3v/+Aku7p54ZeU2hLdr2gabJpMJ547uxeGt63F850ZoK8tE6c2g1yPx8G4kHt6NsLZxmP/0W+jcf7gouZujIPsSvly6CCknDjb52MrSYqz58CXs+/MnPPnxzwiJbm9xfH1dLX56/0Vs//lrmIyWF5T9Xwa9Hgc2/YKTu//CwqUfY+AE+y9Kk3n+LD5/4X5kXzjX5GMN+gYc3roeR3f8gdGzFmLO4mVQOjnboEvbKyvKx+oPluDQlt9gNBianUdbWYYda7/FznXfY+Rtd+GOx16G2q35G4mYU1lahJ/eX4L9G9fAZDKJklOnrfrvz/D3bz6F6Q88i9sefF6U3ERERGR7hzMr8cJfmUgr1omWM7eiDrkJxfg1oRgezjKsv6sjYgNcmpTDZDLhQEYlNiWVYsv5MlTohDeJaAq90YT9lyqx/1IlOvirsHRsJAbHeIqSuzkyS3V4amMGjmRVNfnYkuoGvLEzB78mFGPFrPZo42d5QfDaBiNe/zsbPxwvgLGJbwX1RhN+TyzBjgvleHtSNG6J921yv9ZKyq/G43+kI6WgpsnHNhhM2JhUir9SSjG/VyBeGBUBZ4X4m3HYQ0FVPV7/Oxt/JpXA0LSPkVep0Omx6kQhVp8qxJweAXh2ZDjcncU9hVWibcCyv7Ox7mwxRPr4AU2d4b8/w0u2ZuLxIaF4Yph4m4QQ/S+D0YSymgbBuLeap36JiJqrurYeR1JyBONdY7gxJhERERERERERERHRzaK6To9jl4oE413CfezYDRERERHRjaE05TCSvn8O2sviLfSpK85FXvFa5O1fC7naA/1e2gD38KYtQmoymVCadABXjv6JghNb0aAtF6U3k0GPknP7UXJuP9zCOiB2zsvwix8iSu7mqC7IROI3i1F2/kiTj62vKkHqL68jd/9a9Hz8O7iGtLU43lBfi9SflyFrx/eAqWkXkZsMelw+uB6Fp7aj093vIKT/1Cb3a63KrHNI/OpxVGUnN/lYk6EB+Uf/RMHxzYgYtQAdbn8RMuWNORe5trwAqT8vw5XDf8BkbP5c5AZtOXJ2rkTu7p8QPmIu2s98Dgq1u4idAnWVJUj9+TXkHfgNYk0G0Os0//0ZTl75ItpOewLtbl0sSm4ic+QqV4txk0GcuWqWJP/wotm/g+4RHRE1/j6b1yciupFV19Tg0PFTgvHunTvasRsiIiIiIiIiIiIiInKk6ppaHD4jfN1J1zjL194QEREREREREREREVHrUVNdjTPHDgnG47p0t2M3RERERERERERERK0Hd+imRjHo9fj+zaew45dvbFqnuqoCNZqqJh9Xo6nEsnsm2aCj/5N7MQXLFk7GuDkPYP7Tb0Eqk9m03v9KOrYP7z82G9VVFVbluZyRhhdnj8Szn/+G9t36mh1TfCUHbz04HbkXU6yqpavW4JNn7kZVWTHGz11kVa6mOLp9Az55biEa6mqtymM0GLBt9ZdIOXEAz362Dr7BYSJ1aB+71v2AVe88B121RrScRoMBO375Bqf2bsHiD1ejTeeeouQ9c2AHlj99l9Wvb0tMRiNKCy7bLD8RERGJR28w4aWtmVh5otCmdSprDdDUNn3R+KpaA25fdd4GHf2f1CIdbl91Hnf3CcTSsZGQSSU2rfe/DmVWYuEvF1DZjMfn39JLdJiy4hx+uCMWvcLdzI7Jq6jD/NXnkVqks6qWts6Ah9ZfRIm2Aff0C7IqV1NsTi7Fo79fRK3eukX9DUbgu2MFOJJVhZV3dECIp5NIHdrHmlOFeGV7NrR11r1m/s1gBFaeKMSOC+X4ZmY7dAs1/xpqqt0Xy/HQuotWv74tMZqAK1X1NstPBAAXi3UwWvjVExfoYr9miIhamTW7z6Cqxvz55TbBPgj0Fud9CRERERERERERERERtXxrj15Cla7BbCzG3w0BHio7d0RERERE1HIZDXqkrFqC7L9/sGkdfU0l9DVNn4usr6nCsTdn2qCj/6PJTcXxN2chcszdiJv7CiRS+85FLkk+hFMf3g19TaVVeaqvpOPwy5PR86lV8G7Xy+yYmuJcnHxvHjS5qVbV0uu0SPhsEeorSxA1bqFVuZoi/9hmJHz+MIwN1s1FNhkNyNq+AqUph9HrqVVQ+YaK1KF95OxZjfM/vQy9TitaTpPRgOy/f0DhqR3o8di38GzTTZS8RQm7cObTRVa/vi0yGVFbesV2+YkANFRbfg3LnNQ2rV94agfyj/55bUAiRfzd70Iq4zI0RESWrFq7AZVV5tdxaRsdiaAAfzt3REREREREREREREREjvLTxr9Rqak2G2sbEYIgP287d0RERERERERERERERI6yce0qaKrMzx2LiGkLvwD77adFRERERERERERE1JpIHd0AtXxGoxHLn7kLO375xtGttAhbf/oC7z16B/T19XarmXh4N964byqqqypEyVddVY53HpqBwtzMa2IFORlYOm8Mci+miFLLZDJh5dvP4tjfZhbos4HD29bjwyfno6HOusVQ/y0nLRlL5o5Efna6aDltSd/QgC+WPIivlj4EXbX5Bb2sVVpwGUvnj8HxXZusznVi92a8veg20V7fREREdGMzGk14aP1FrDxR6OhWWoQVxwpwzy8XUK832q3m/ksVmPPjeVTWGkTJV6Ez4M6fU5Fddu179KyyWkz7LgmpRTpRaplMwMvbs7AlpVSUfNezMakED/yWhlq9SbSc5wtrMGVFEjJKxXlMbK3BYMTiP9Lx1MYMaOvEec38r/yqetz6fTK2nS+zOtf21DIsWJMq2uubyJG2pVr+megX6W6nToiIWpcGvQFf/3VUMD6ye1s7dkNERERERERERERERI7UYDDi2z0XBOPDOwbbsRsiIiIiopbNZDQi4bNFyP77B0e30iJkbV+BUx/eDaPefnORi8/tw4m374C+xvzCrU3VUF2Bk+/NR01h9jWx6sIsHH1tKjS5qaLUgsmElJ+WIv/4X+Lku44rRzfi9PL7YGwQby6yJvc8Dr88BdX5GaLltCWjvgFnv34C5755Enqd1iY1asuu4MhrU1FwYqvVuQpObsPJ9+aL9vomciTtlYuCMZmTCnK17eYCNNRokPT9s2ZjkaPvhGebbjarTUTUGjQ0NODTFT8JxscOH2THboiIiIiIiIiIiIiIyJEaGvT4Ys1GwfiogT3t2A0RERERERERERERETlSQ0MDVn/7mWB84PAxduyGiIiIiIiIiIiIqHWROroBavnWf/kWjmz7vdHjJRIJXNy94BMYgsDwGHj5BcJJ5WLDDptOoXSCh48fAsKi/39/6iYdf3LPX/j6lUds1N3Vsi8k4f3HZkPfILwAq0yugHdAMHwCQyBXKBuVV1NRhg+emAuj0fjf27QVZVi2cDJK8nMFj5NIJHDz8oF/aCSc1a6NqmUymfDta4+huqqiUeObKz3xJD57/j6Y/nWf/pdC6QSfwFAEhEXDzcun0blLCy7jjfumorK0SIxWbUZfX48PHp+DPb+vatJxzmpX+AWHw8s/qNGvoYb6Onz4xDyc3r+9Oa0CAPIupWL503fBaDA0+hgnlQs8fQMQEBYNv+BwuLh7QiqTNbsHIiIialk+2peHTcmljR4vkQCeKhmC3JWI9HZGgJsCamXL+qjrJJfA10WBSG8nBLgpoFI0rb8dF8rxzCb7LM6fUlCNhWvTUG8wCY5RyCQIdFciyF0JpUzSqLzlNXrc92sajEbTv25rwO2rUnC5UvizjkQCeKvlCPdygksjn1eTCXhucyYqdfpGjW+uM3kaPL4hHUbhhwpOcgmCPZSI9HaCt1re6Nz5VfWY8+N5lGgbROjUdur1Rty7Ng2/nClu0nEuSilCPZ0Q6KZo9GuoTm/C/b+lYVdaeXNaBQBcLK7BonUXYRD+yHgNtVIKf9f//PyGejrBw1kGWcv6FUM3qapaPX44XiAY7xzsgvb+TTvfRURE//Hyqh1IvyL8mWT6oM527IaIiIiIiIiIiIiIiBzptQ1ncKlIIxif1ivSfs0QEREREbVwFzd8iPyjwpuNXUMigcLFE87ewVAHRMHJMwAyp5Z17aNU4QSluy/UAZH/vz9Vk44vPLUd57592kbdXa0qJwWnP7oHRr2F6/NlCjh7B8HZOxhSeSPnkWrLcerjhVfN263XluPYGzOhK7ksfKBEAqWbN1R+4ZA5N3KOucmEpO+eRUN1ZePGN1NF+hmc/eJRwCR8YblU4QRnn2CoAyKhdPNudO7asis4/vYdqKssEaNVmzHq63H644XI2/tzk46TObtA5RsKJ6/ARr+GjA11OL38PhSd2dWcVgEAmstpSPjsQZiMjZ+LLHNSw8nTH+qASKh8QyFXe0Ai5VxkcjxDfS0qLyUIxl0CoyGRNG6uTXOkrnkVtWX519zu7B2M9jOetVldIqLW4vnX38fFjCzB+KypE+3XDBEREREREREREREROdSLH32Hi9nC18/MHDfUfs0QEREREREREREREZFDffTa88i+dFEwPn7aLDt2Q0RERERERERERNS6yB3dALVsBdmX8PtX71ocI5Mr0Gv4BHQdOAptOvdEYFg0lM7XLjBqNBhQdDkbuekpyElLRtrZ40g+vh/1tTpbtQ+FkzM69hqE6LiuiOgQj4h2neAfEgm58toFH3XVGmSeP4tLSadxaMtvyEg+YzH33j9+QlyvQRh6y2xbtY/62lp89OR86Kqv3tBBIpWi1/AJ6DlsIroMGAEvv8Cr4leyLuLk7r/w14+fobzo2sXx/pGZkoC/136LMbffC6PRiI+fvgtFeVnXjGsT3xN9x0xF98FjEBTRBjL5//3qqCovwem92/D3rytwMfGEYK3K0mKs/vAl3Lt0eSPvfdM01NXhk+cWoqGu9ppYUEQbjJi+AN0Hj0FwdHtIpdL/xmo0lUg5eQiHtvyGozv+gEHfIFijMDcTHy6eh5e+23JVjpbk0+fvxck9f113XMfeg9F9yFjE9hiAyPbx1/xMlBXlI/HQLhzfvRmn9vwFk8lkNo9B34CPn7oTb/6yF8FR7Zrc74rXHkedrsbimKjYLug1fCI69RmCoMg28PDxNztOU1GK3IspyLmYgqzURJw9tBOlBRYW9yUiIqIWJ7NUh+UHLP/9VsgkGN3eC8PaeKJbqBsivJ2gUly7OLrBaEJuRR0uFNXgfGENTuVqcDirCrUNwovnW8tZLkG/SA/EB7sgLtAFsQFqhHs6QSm/9r2jts6ApPxqJFzW4s+kEiReqbaY+9eEYvSLcseMrubfC4mhtsGIB9ddhLbu6sXqpRJgTAdvjO7ghSExnghwu/q946USHXakluHbo/ko0Ai/nz6XX41VJwuxoHcgjEYTHlp/ETnlddeM6xbiiokdfTCinSeivFWQy/5vQfGy6gb8nVaOH08W4kyeVrBWSXUD3tiZg7cnRTf27jdJnd6IR35PR63+2vfJUT7OmN3dHyPaeaGNrwpS6f/1X1Wrx9HsKvx5rgR/pZShwWD+fTYAZJfX4f7f0vDr/LircrQkj21Ix44L5dcd1z/KHSPaeqFvpDviAtTX/EwUVNVj36UKbE8tw44L5RD4+IEGgwmL1l3E5nvj0ca3aRubAMBzmzOhu87vgE5BLhjbwQsDojwQ7aOCr6vC7LiymgZcKKrBhUIdkgqqsTe9AvlVwhuZEInJZDLhhb8yUawV/p17/4BgO3ZERNR6/HEoCZ9vOiIY7xwdhB7tQu3YEREREREREREREREROcrG09n4aneqYDw+zAvdI33t2BERERERUctVXZCJ9D8+tjhGIlMgoMcY+HUZBq823aEOiIBMee01wSajATXFudDkpkKTex7lF0+hNOUQjPXXzh0Vi1ThDJ+4fvCI6gz38I5wC4+F2j8cUvm1c5H1Oi0qs86hMuMsrhzegMrMRIu58/avhU9cf4QOnmGr9mFoqMWZT+6HXvc/19hLpAjoOQaBPcbCN34InL0Crgpr8y+h8OR2ZG77BnXlBYL5q7LOIXvXKkSOWgCT0YiETx+ErjjnmnGeMd0Q2GcS/LuNgEtgNKSy/5uLXF9VisIzO5GzaxUq0k8L1qqvKkHqL68j/u53Gnnvm8bYUIeELx6GseHa15NLYDTChs2Gf7cRcA1uC8m/5hE31FSh7PxRXDnyB/KPbYbJIHwdb01RNk4vvxd9X1h3VY6W5OwXj6Lw1PbrjvOJGwD/biPh3aEv3CPirvmZqC0vQHHiPhSe3IrC0zsgNBnAZGjAmU8fwIDXtsA1uE2T+036/jkY6iyvR+Ae2QmBPcfBJ24AXIJi4ORh/jN7vaYMmrxUaHIvoCorCcWJe1FbdqXJPRE1V/HZ3TDUCc+t92zb02a1S88fRs6e1WZjHRe8DrnK1Wa1iYhag3WbtuHjr1cKxrt2ikWvbp3t2BERERERERERERERETnK7zsO4NOf/hCMd+kQg57x7e3XEBEREREREREREREROcyOjevx41fCe/R2iO+K+O697NgRERERERERERERUesiv/4Qupn9+d2HMOiFF4jsO2Yq5j/9FnwCQ66bSyqTITA8GoHh0eg1fCIAoL5Wh8Qje3Bk++84su136Bvqre7ZSaVGn1G3oPeIiejcfwSc1S6NOk7l4oa4ngMR13MgJi14BFnnE/H9W0/h/MlDgsesfPtZ9Bw2Hq4eXlb3bc7fa7+Frlpz1W2xPfrjzufeQ2Ss8IJMwZFtMfmuxzBq5t347vUnse9P84vkAcD6L9/GiOl34u9fv8XZQzuvivmHRmLO4mXoO/oWwePdvXwxdOocDLllNrau/gIr33oGJoHFM3et+wG33LMY/iERgvma6+9fV6BGU3nVbUpnFeYsXobRM++BVCYze5zazQM9h41Hz2Hjcdui5/HV0ocsPucpJw5i43cf4ZZ7nhC1fzH8/vW7OLx1ncUxPYdPxG0PPoeo2C4Wx3n7B2Ho1DkYOnUOMlISsPLtZwQfF522CsufuRtv/LxX8HE258KZo0g+cUAw7hccjvte+RSd+w9vVD43Tx/E9RqEuF6D/ntb5vmzOLnnL+xevxKlBZcb3RsRERE5xheHrqDBYP69JABM7OiDpWMiEOzhdN1cMqkEkd7OiPR2xpgO3gAAXYMBBzIqsSmpFJuTS1FvoVZjqRRSTIjzwdhYLwyJ8YRa2bj3Q65OMvSNdEffSHfcPyAYSfnVWLo1E0ezNYLHvLItC6Pbe8NTZZuP8qtOFkJbZ7jqtj4Rbnh1XBQ6BQl/rorxVeGBgSGY2ysQL27JxG8JxYJjP96Xh9k9/PHjiULsTb/6/Xu4lxNeHB2BCXE+gsd7uygws5s/ZnT1w3fHCrB0W5bQ2v1Yc6oQDw0MRpiXs2C+5vrxZCGqaq9+rJwVUiwZFYG5vQIgk0rMHufuLMfo9t4Y3d4bT5To8PTGSxaf8yNZVfji0BUsGnT9z9z2tnx/Hv5MKrU4ZkwHLzwxNMzi6wcAAt2VmNnNHzO7+ePcFS1e3pYl+Lho6gx4eP1FbF4YL/g4m3MiR4MjWVWC8VBPJ7w7ORqDYzwblc9brUC/SA/0i/T4721J+dXYkVqGNaeLkF9l/fkNInNqG4x4dnMGfk8sERwzvK0npnTiBqBE1Lo9/sVGhPt74q6xveHhIs77vffX7cMbP++2XHfaIItxIiIiIiIiIiIiIiKyv6fWHEOYjysWDG4Ld5VSlJwfbUvC25sSLY55ZExHUWoREREREbUGlzZ9BpNBeC5yUJ9JiJ3zMlQ+wdfNJZHK4BIQCZeASAT2HAsAMNTrUHLuAPKPbUT+0U0w6q2/VlfmpEJg74kI7DkWvvFDIXdWN+o4ucoVPrH94BPbD9ET7kdlVhJSVi1BWepRwWNSflyKgO6joXD1tLpvc3J2roRep73qNu8OfRA3bxk8IjsJHucaFAPXSQ8iYuQ8JK98AXn7fxUcm77hQ4QPm43sXatQnLj3qpjKLxyxs5cgqPdEweOV7j4IGzIToYNnIGv7CqT8+BKEJgPk7F6NmMkPQ+0XJpivubJ3rYK+5urryqVKZ8Te8RIiRs6DRGp+TohC7Y6AHqMR0GM02t66GOe+edLic152/ggyNn+OmMkPidq/GNL/+BhXjvxhcUxAjzFoe+tieETGWxzn7BWIsCEzETZkJiozE5Hy41LBx0Wv0yDhs0UY8NoWwcfZnLK0EyhLOSwYV/mGIn7he/CLH9KofEo3b/jE9odPbP//3laZdQ6Fp3Ygd88a1JZdaXRvRM2RteN7i3G/zkNtUtdQr8O5b54y+7s3sNf4//7NJSJqDRY98zIiQkNw3/xZ8HB3EyXnW8u/wsvvCG+UAABPP3yvKLWIiIiIiIiIiIiIiEg8j7z2CcKDA7BwxgR4uDVur4LreffbtXj1sx8tjnny7hmi1CIiIiIiIiIiIiIiIvG89tQiBIdFYsaCe+Hm7nH9Axrhm4/exmdvv2xxzD2PPC1KLSIiIiIiIiIiIqKbldzRDVDLZdDrcXjb74Lx8XMXYcGzb1tVQ+msQs9h49Fz2HjMXfw6tv/yNVSu7s3K5eHjj7F33IcxsxbC1dPbqr4AIDK2M17+YRv+WvkpVr37nNkx1VXl+GvVp5j58BKr65mjq9Zc9f/hty7AvS8vh1QqbdTxKhc3PPj6lzDoG3DwL/OLolaUFGLr6i+w7ou3rrq9bedeeO6L9Y1+LCUSCcbPeRAymRwrlj1hdozJaMT+jT9j+gPPNipnU9RoKq/6v7u3L178eiMiYzs3OkdwZFss/W4Lvnn1Uexa94PguPVfvoVBE2fCJzCkue2KLiMlAb999rpgXOmswoJn38HI2+5scu7ouK54acVf+ObVx7B7/Q/m6yefwZafvsDE+Y1fKPbApl8EYwFh0Xj9591w9/JtartXiYrtgqjYLph279M4umMDNOWlVuWzpZcXjEXKiYOObqPZpj/4HGYsesHRbRAR0Q1MbzBhY5Lw3+p7+gbhlXGRVtVQKWQY3d4bo9t7Y8noCKw8UQBXp8Yv6P5vfq4KLOgdiPm9AuClVljVFwB0CnLBujs74usj+Xh1e7bZMRU6A745cgVPDQ+3up452jrDVf+/o7s/3p4UDalU0qjjXZ1k+PCWGOgNJmw4V2J2TJG2ASuOFuCjfXlX3d4t1BU/zu7Q6MdSIpHg7r5BkEkleOGvTLNjjCZg3dkSPD40tFE5m6Kq9urHysdFjjVz49ApqPET7mN8Vfh1QUc8tzkDq08VCY77cF8epnb2RbCHU7P7Fdu5K1q8vydPMO6skOLVsZGY3TOgybnjg12xdv5/Hpc1p80/LolXqrHiaD7u7X/9zVn+8XtisWAs0tsJm+6Jh7eLdT/LnYJc0CnIBY8MDsVfKaUoqxHeYMbRpn+fjCNZVdcf2EI9MTQUi4eJv9lKS6Y3mPB3WhmW7chGVlmd4LgwTye8PyXGjp0RETlGUYUWP+w4iY9+P4g5I7ph6sBO6NE2FBJJ4967/tu+xEt4/7f9OJBk/n3lP/rFRWBKf26yTERERERERERERETU0hRV1WLVwXR8siMZt/eLwZQeEege6dOs7w32pxbgo21JOJRWaHFc3zZ+mNTNNtfwEBERERHdaIwGPfKPbhSMR41biLi5r1pVQ6ZUIaDHaAT0GI0Od7yE7L9/gFzt1qxcTh5+iBh9JyJGLYDS1cuqvgDAI7IT+i75HZlbvsL51a+YHdNQXYGMrV+j/W22WTxVr9Ne9f+wYXcg/u53IWnkXGS5yhWd7/sIRn0DrhzeYHZMXUURsravwMXfP7jqds823dHr6Z8a/VhKJBJEjb0HEpkcyd+bn7sNkxGXD/yGttPMz1W2hr7m6muole4+6P3sL/CI7NToHK5BMej74jqcW/EMcvesFhx3ccMHCB4wDSqfxl/3bmuVmYlIW/+eYFyqdEbHea8hfPicJuf2iOqMPi/8hqTvnkHunjWC9TO3fYvo8fc1Ou/lg+sFY+qASAx4ZTOU7j5N7vffPCLj4REZjza3PIqCY5tRrymzKp8tHXltGsrOH3F0G83WdtpitJv+pKPbcJjS84dRmiw8l1zh6gX/rsNtUjtt3XuoLsi45na5yg0dFwivUUBEdCMqKCrBNz+uxbuffYMFs6bhtsnj0Ktb52Z9b7D7wBG8tfwr7D10zOK4gX164NaJY5rbMhERERERERERERER2UhhaTlWrNuKD77/DXOnjML0MYPRM759s7432HMsAe988wv2n0i0OG5A946YOmpgc1smIiIiIiIiIiIiIiIbKSkqxG+rvsV3n7yLW26fjzFTbkN8917N+t7g6P7d+Oajt3Hi0F6L47r3HYhRk6Y1s2MiIiIiIiIiIiIiAgC5oxuglisj5Qx02iqzsaDItpj7pLiLrHn6BWDmw0uadazK1R2f7zwPhdJJ1J4kEgkmLngYMoUc37/xlNkxf/+6Arfe/yzkCoWotf/XyNvuxL0vf9Lk4yQSCe5Z8iHOHt4FTXmp2TE/vvv8Vf+P6dQDS1ZshrPapcn1xtx+L47v3IhzR/eaje/f+DOmP/Bsk/M2hZNKjRe+/hORsZ2bfKxUJsO9L3+CGm0Vjmz73eyYOl0N1n7yGh58/UtrWxWFyWTCVy8tgkGvNxuXK5R47ov16Nh7cLNryORy3P/qp5BIgF3rfjA7ZsM372Lk9AVwdnFtVM7kE/sFYw++/gXcvXyb06pZMrkcA8bfJlo+IiIiEl9ivhaaOoPZWLSPM5aMjhC1nr+bEk8Nb94GaW5OMhx7vDuc5I3bqKCxJBIJ7usfDIVUgiVbs8yO+fFkIR4bEgqFTNza/2t2D3+8MzmmycdJJBK8MTEK+y5VoKzG/PvT13ZkX/X/riEu+HV+HNRKWZPrLegdiK3ny3Awo9JsfN3ZYjw+NLTJeZtCpZBizdw4dApq+ucnmVSCtydFo6rWgE3J5j+v6RqMeHd3Lj6c2sbaVkVhMpnw5MYM6I0ms3GlTIIfZ3dA/yiPZteQyyR4d0oMJBJg9akis2M+OXAZs3sEwMWpca+bw5nmz28AwAe3tIG3i3if6eUyCabEi/d5hm4uJpMJNfVGaOoMKNbWI6WwBgmXtdiSUoaS6gaLx4Z7OeG3BR3h76a0U7dERI5XVVOLzzcdweebjiDUzwNjerRH15hgdI4OQrtQXzgrr/0bX6HV4dTFPBxJycbfpy8iMSP/unVcnZX46IHJzZocQURERERERERERERE9lGla8BXu1Px1e5UhHqrMapTCDqH+yA+zAttAz3grLj2GoOKmjqcySrF0fQi7Eq+gnO55det4+Ikx3t39OH3BkRERERE/19lZiL0Oo3ZmEtQDDrc8ZKo9Zw9/dH+tqebdaxc5YZhy09AphB/LnL0hPshkSuQsvJFs2Nydq1C26mPQyq37Vzk8OFzEH/Pu00+TiKRoNNdb6Hk3D7Ua8rMjjm/+pWr/u8R3RV9nv8Ncmd1k+tFjlqAguNbUJp8wGw878A6tJ32RJPzNoXMSYXez/4Mj8hOTT5WIpUh/p53oddpkH90o9kxhjod0n57B13u/8jKTsVhMpmQ+M1imAzm53pI5Ur0fno1fOL6N7uGVCZH54XvA5Agd89qs2Mu/bkc4cPnQO7cuDkYpSmHBGNd7vsQSnef5rRqllQmR3D/W0TLR/RvJqMBKT8utTgmYuQ8SOXizweozDiLzC1fmY21n/U8nL0CRa9JRNQSVFZp8PHXK/Hx1ysRHhKE8SOHonvnjujSKRaxbWPg7Hzt54LyikqcSDiHg8dOYtuu/UhIOn/dOq4uanz+zqv83oCIiIiIiIiIiIiIqAWr1FTj05/+wKc//YGwID+MG9wbXWPbokuHGHSIDoOz07Xf1ZZXaXDyXBoOn0nC9gMncTb10nXruKpV+OSlR/i9ARERERERERERERFRC6apqsSPXy3Hj18tR1BoOAaPGoe4zt3RIb4rott2gJOz8zXHVFWU49yZEzh99BAO7NqG1HMJ162jdnHF0vc+4/cGRERERERERERERFaSO7oBarnyLqUKxoZMuQMyect5+UilUkiV4i6G+m/jZj+AM/t3IOHg39fEqspKkHBgB3oOn2Cz+qExHbDguaYvhvoPtZsHptz9BH5674XrjnVSqfHIOyvgrG7copbm3P7oyzh3dKjZWEHOJeSmpyCsTVyz81/P7CdeQ1Rsl2YfL5FI8MBrXyAt4RhKCy6bHXNg81rMenQpvP2Dml1HLIe3rkPm+bOC8UVvfIWOvQeLUuvO599DRvIZs/U05aXY/ftKjJ+76Lp59A0NyM82P5koKKINYnsMsLpXIiIiurFcLNYJxm7r6ge5rOVcJCSVSuAktV0/d/UNwu6LFdiTXnFNrLRajz0XKzC6g7fN6rfzU+HVcVHNPt7dWY5FA0Pw2o7s645VKaT45Na2UCuv3fyusZ4dEYaJGZVmY1lltbhQVIP2/k3f7KGxXhwVgU5Bzf/8JJFI8MEtMTiZq0F+Vb3ZMRvOleCZEeEIdBd/gfWm2phUiqT8asH4R1PboH+Uhyi1Xh0XhbNXqs3WK6vR4+fTRbin3/U/kzUYjMgsM/87JsrHGX0i3K3ulagp9lwsx5yfhM+7Ncekjj54a1I0PFUt53wdEZG95RVXYsW241fdplIq4OHiDJWTApqaOlRU66A3GJuUVyqV4PNHpqFdqJ+Y7RIRERERERERERERkQ3lldXg+/0XAVz8720qhQzuaiVUShk0ugZU1tRDbzQ1Ka9UIsEn8/qhbaA410YQEREREbUG2rw0wVjooNsglbWcaxslUilkUtvNRY4aczeKE3ah+Oyea2L1VaUoPrsbAT3G2Ky+a0g7xM17rdnHK9TuiJ70EFLXvHrdsTInFbot+gxy5+Zfq99h5nM49NIBs7Gawkxo8i7ALbR9s/Nft/7tS+ARGd/s4yUSCTrf+yHK006ituyK2TGXD/2O9jOfhbNXYLPriCX/yJ+oykoSjHe5/2P4xPUXpVbH+ctQmXnWbL16TRly96xB1LiF181j1DegpiDTbMwlMBreHfpa3SuRvaRv/MTiz6Bc5Yaosdf/uWgqo0GPxG8Ww2Q0XBPzbNMDESPmiV6TiKglyrmcjy9X/nzVbSpnZ3h6uEGtUqFKo0V5ZRX0en2T8kqlUqz4+E10aBstZrtERERERERERERERGRDufnF+HrtX1fdpnJ2goebC9TOTqjS1qBCo4Vef+33rJZIpVJ8/doTaB8VJma7RERERERERERERERkQ/l5OVj7/VdX3easUsHN3RPOKhW0Gg00leXNmm+w7JMViGrbQcx2iYiIiIiIiIiIiG5KUkc3QC1XZWmxYCw05uY7ST/v6TcFY2cO7rBp7ftf+xxKJ2ercgwYNx0SieS646Y/8ByCItpYVatN554ICBNeOCrzfKJV+S0Jb9cRo2feY3UeZ7ULZj8hvAitQd+AXeu+t7qOGP745n3BWJ9RUzBg/G2i1VI6OWP+s28Lxnf/vqpRebSVZTAazE8uCrkJf78QERERUKJtEIy182v+Yv03qqVjIwRjuy9W2LT2e1Ni4Kyw7nTB5E4+aMTHDzwxNBTRPiqranULdUOkt/AGGUn51VbltyQ2QI25vQKszqNWyvDiaOHnvMFgwppThVbXEcMnBy4LxsbHeWNKvK9otZwVUrwyNlIw/suZokblqdDpYTCaj7Xzs+71R+RoPcPc8OOcDvhyRjt4qlrO5kVERC2Frr4BBeUaZBaUoaSqGnqhNwUCZFIpPn94Gib1i7NRh0REREREREREREREZC+6BgMKK3XIKtaiVFsHvdHUpONlUgk+mdcPE7qF26hDIiIiIqIbU31ViWDMNaSdHTtpGWLnvCwYK0rYbdPane/9ADKldXORg/tNQWMmA7SdthguQcLziBvDs003qAMiBeOVWeesym+JW1gsIkbOszqP3FmNDne8KBg3GRqQs3u11XXEkL7xE8FYYO8JCO5/i2i1ZEpnxM19VTCeu/fnRuVpqK6AyWh+LrJrSNtm9UbkCBWXEpD++4cWx7S9dTGU7j6i17606VNUZSdfc7tEpkDnhe9BIuWSM0R089LV1iK/sBiXsnJQXFrW5I0SZDIZVnz8JqaOH22jDomIiIiIiIiIiIiIyF50tXUoKC5DRm4+Ssorodebv15BiEwmxdevPYEpIwfYqEMiIiIiIiIiIiIiIrKXWp0OxYX5yM3KQHlpcbPmGyz7ZAVGTrjFNg0SERERERERERER3WS4UhYJMhqET+IrlE527KRlCI3pgLA2sWZjycf326xu+6590a5Lb6vz+ASGIDK2i8UxTioXjJpxl9W1AKDnsPGCsazURFFqmDPniWWQymSi5Bo4YQZiOnYXjB/86zdR6lgjLeEYstOSzMbkCiXmPvm66DXjeg5E+659zcZy0pJxJTPtujmMBuHJRQqlstm9ERER0Y3L0mZnSvn1F/Zvbdr6qdHeX2U2djir0mZ1e4a5oUeYm9V5gj2c0CnQxeIYtVKKOT0DrK4FAKPaewvGkguqRalhzgujwiGTivP6vCXeF12ChR+zDeeENy2xl5O5GpwvrDEbU8okWDI6QvSafSPd0VPgNXm+sAbpJbrr5rD4+0XGU2N04/FxkWPRwGBsuTcef97TCcPbejm6JSKiVinQyw0bXp6HmUMtn1cnIiIiIiIiIiIiIqLWL8BDhV8fHo7pfaIc3QoRERERUYtjNArPRZYqbr65gm4h7eAa2t5srDTlkM3qerXrBa+2PazOo/IJhntEJ4tjZE5qhI+Ya3UtAAjoPlowVpWdLEoNczrc8SIkUnHmIof0nwqPaOHrzK4c3iBKHWuUp52EJifFbEwqVyL2jpdEr+kT2w9e7XqZjWlyz0N7Jf26OUwW1jqQKm6+tQ7oxlSvLcfpjxfCqK8XHOMe2QmRY+4Wvbb2SjrSN3xkNhY94X64hXUQvSYR0c0iKMAPW39Zgdm3TnZ0K0RERERERERERERE5GCBft7Y9OXruH3icEe3QkREREREREREREREDuYXEISvft2CidPvcHQrRERERERERERERK2G3NENUMvl6iG8sXvuxRR0GyS84GVr1bHPEOSmn7/m9vzsS6jT1cBJpRa95ujbF4qWK6JdJ2SmJAjGB064DWo3D3FqtY8XjGVfOCdKjf/lHRCMzgNGiJpz2LS5uJR82mwsP+siLmdcQEi0+YVy7eHA5rWCse5DxsI/NNImdQdNnoULCUfNxhIO/o3gqHYWj7/e75ebkW9QGIKj2jq6jWZz9/RxdAtERHSD81QJfzy9UFiD4W2F3z+0VgOiPHChSHfN7ZmltdDVG6BSirMRwL/N7x0gWq7YADXO5VcLxqfG+8LdWZzTEnGBwp/FUgpqRKnxvwLdlRgS4ylqzpnd/HH2SqbZWEZpLdKLdWjjpxK1ZlNsSCwWjI1s54VwL2eb1L21iy9O5mrMxvZerEAbX8uPicXfL0W2eX20dMEeSsT42ub5sgdv9c19SrO0Wo9tqWWo05sgkQCdg10d3RIRkd0FebvbLLdcJsVdY3vh2ZnD4OUm/jl/IiIiIiIiIiIiIiISV5Cn7a6lkEslmD+4HZ6aEA8vFyeb1SEiIiIiupEpXYSv9dfkXoB/V3HnfN4IfDsOhDbvwjW3VxdkwlBXA5mT+NclRYycL1ou9/A4VGUJzwMO7j8VCrU413C5R3QUjGmybTPX1Nk7CH7xQ0XNGTbkdlRmnDUbq86/BO3li3ANcdz80cuHfheM+XcbCbV/uE3qhgy8FeVpJ8zGis/ugWtwG4vHK1w9BWOa3FRrWrthqXxC4BIU4+g2mk3p5u3oFuzKaNDjzPL7oSvJExwjVTih64OfQioTd56EyWRC4jeLYWyouyamDohC22lPiFqPiKglCQn0t1luuVyO++bNwpLFi+Dt5WmzOkREREREREREREREJI5gf9utmS2Xy7Dwtgl4/oHZ8PZws1kdIiIiIiIiIiIiIiISh39QsM1yy+VyzJh/Lx54agk8vG6ueXREREREREREREREtnZz72ROFnn4CC82tGvdDxg7+34onZzt2JHjefsFmb3dZDTicsYFRHfsJnrNzv2GiZYrNKaD5Vr9h9ulVlVpsWh1/q3/uOmQSqWi5uw3dhq+f/NpGPQNZuPJx/cjJLq9qDWb4syBHYKx/uNutVnduJ4DBWMXEo5h/NxFFo9XOqugcnGDrlpzTSzvUirOHd2D+L7ivfZvBA+9+Y2jWyAiInIoP1eFYGz16SLc2ScIzgpx3+u1dAFuSrO3G03AxRIdOge7il5zcLSnaLna+Vne+G5QjJi1hDenKKk2/17eWlM6+UAqlYiac1InHyzdloUGg8ls/FBmJdpc53G1pd0XKwRjkzrZbuGBfpHCG3eczNXgnn7mP6v/Q6WQwdVJBm2d4ZpYWrEOBzIqMSjaw+o+byTLpzluYw8Sx6WSWlwqyce3R/MxIModTw4LQ+8IcTa5ISK6Ebx330Q8MnUgNh5JxtbjqTidfhm19XqrckYFemP6oHgsGNMLwT78nUpEREREREREREREdKN4a1ZvLBoVh81ncrE9MQ9nsktR23DtNQJNEennimk9IzFvUFsEeQpfl0JERERERIDSw1cwlrtnNSLH3AWZ8uaai+zkFWA+YDJCe/kiPKK7iF7TN36IaLlcQ9pZjPvZqVZdVYlodf4tqN8USESeixzUdxKSVy2ByWB+/kJpymG4hjjuGu6ihF2CsaB+U2xW1zu2n2Cs/OJJRI1baPF4mVIFucoVep32mpj2chpKkg7At9Mgq/u8kXR98BNHt0BNkPz9cyhJ2m9xTOzspXALFX+tguwd36P8wnGzsfi7377p/jYT0c1l+ZsvYfGiu/H75h3YvGM3TiScQ21tnVU5YyLDMfOWCVg4dyZCggTe7xMRERERERERERERUYvz4fOL8PiC6djw9yFs2XcUJ5PSUFtXb1XO6LAgzBg3FHdPH4fgAOFrp4iIiIiIiIiIiIiIqGV54a3luHPRYvy9+Xfs3f4Xks6cQF1trVU5wyKjMX7aLEyfdw8CgkJE6pSIiIiIiIiIiIiI/k3u6Aao5Wrfta9gLD87HcufvguPvPMdlE43z8Jr7t7CEx1KCy8jumM3UesFhEXDw8dftHyefoEW4+269BGtlpeFWjXaKtHq/Fuv4RNEz+nm6YMO3fsh+bj5hQ/Tzh7H6FmWF/+0lcLcTBTlZZmNSSQSdB80xma1Q2M6QOXqDp2Z5zIr9VyjcrTr2gdnD+00G/vkmXvwwtd/IqJ9J6v6JCIiohtHzzA3wVhmaS0eXn8Rn9zaFs4KcRfAb8l81MIf2fOr6tE5WNx6kd5O8HVViJbP301pMd4j1FW8Whb61tRZt9mekDEdvEXP6a1WoFe4Gw5nmv/MdCpPg/m9LX+us5XsslrklJtfgFgiAUa09bJZ7bZ+arg5ycw+l8kF1Y3K0TPMFXvTK83GHll/EavnxiIu0MWqPokay0UpQ4yv+fNpBqMJFToDtHUG6I2mRuU7lFmFI1nJWNgvCM+MCIeT/Ob5W0lEN7dwf088NGUAHpoyAA16AxIz8nEq/TIyrpQit7gCucUVKK2qga6uAbr6BtQ1GKCUy+CslMPX3QXBPu5oE+KLztFB6BcbgfZhfo6+S0RERERERERERERE1ExhPq54YGQsHhgZiwaDEedyy3AmqxQZRRrklVUjr6waZdo66Br00NUbUKc3QCmTwlkhh4+bE4I81WgT4I5OYV7oG+OPdkEejr5LREREREQ3DK92vQRj1QUZSPhsEbou+gwy5c0zF1np5iMY05XlwyO6i6j11AGRcPIQb6M3Jy/L85o92/YQr5ancC19jW3mIgf2EH/urdLNG97te6M05ZDZePnFk4gYNV/0uo1RU5gNXXGO+aBEAv+uI2xW2y2kHeQqN+h1mmtiVdnJjcrh1bYnihP3mo0lfP4Qej/7M9zD46xpk8gmLm38FDm7f7I4Jrj/VESOvlP02rqSPPw/9u46PKprawP4O5Zk4u5OCJIgwZ0WKFZaChVq1EvdleqtuxtVWtpibYHi7m5xd3cZ95nvj972K5fMEJmZBHh/z9PnPnfWPmutSc4MmXNm75236s12YxETr0Vg8kS71yQi6m1iIiPw2L2347F7b4fBYEBaVi5OpGaiqLQc5VU1qKiqQXNLK9RaDdQaLXQ6PVxcJJC6uSEwwA+RYaFI7BOLockDMX70cAzo26ennxIREREREREREREREXVRdHgIHrl1Ph65dT4MBiPS84pxMqsARRXVqKxtQEVNA5rb5NBodVBrddDpDXCRiCF1dUWgnzfCQwKRGBuJIf37YNywJPSPj+7pp0RERERERERERERERF0UHhWDW+97DLfe9xgMBgPyMtOQlXoC5SVFqK2qQG1VBVpbmqHVqKHVqKHX6SBxcYGrmxT+AYEIDotEbEJfDEgeimFjxiM+cUBPPyUiIiIiIiIiIiKiC564pxug3ss3KAQx/QahPD+z3fjxnevx+JUjcM19izFu1tVwce3dC6M2VJWhJDsVNWWFqK8qg6y5ESpZK/Q6DQx6Hcxm0zlzqBXWF/Jsa6q3Z7sAgJh+SXbN5+buYTXm6eOPgNAIp9RSK89eRLO7BAIBYvsPtnteAIjtPxjZx/e3G6so6Njin45QnH3aaiwwPBpuHp4Ore/tFwiN8uzXRENVKcxmM4RCoc3jh064DOmHdrYba2uqx+IFkzDzpnsx66Z7ERTOCUdEREQXumAvFwwMdUdOnbrd+ObcFmR9kYbHLonElUmBcJPY/lujp1W0apFRo0JxkwYVrVo0qYxo0xihNZqhN5phsljOmUOhtf4ZpUFhsGe7AIABIdb/hu8KDxeR1ZivVIy27EwMAAEAAElEQVRwH1en1FLqjHar8zeBAEgKte/P629JoR44XNr+Z8+8+vZfH86QXqO0Gov0cYWHq/XfgT0EeIih0J39mqho1cFstkAoFNg8/pIEP+wtkrUba1AacPk3mbh9dCjuGB2GSF/7nZtE7RkV4439D6Wcc1y9Qo/0aiVSq5VYn9WEshad1bFmC/D14VqkVyvx880D4G7jfZGI6EIkEYswPDESwxMje7oVIiIiIiIiIiIiIiLqYRKREMNiAzEsNrCnWyEiIiIiuii4+QbDOyYJ8vL251rWndiMfU9NRuLVTyBszJUQufTuucjqhgrISjOgrC2CuqECelkTDKo2mPQamA16WDowF9mosT6HVidrsGe7AACvaPsu3Cp2tf5deYmnH6QB4far5Wa9llFj/TvsXSYQwDsm2f55AXjHJKE551C7MUVlnkNqdkRbabrVmDQw0ubvwB5cvAPafU2oG8phMZshOMdc5KAhl6IxY2+7MV1bAw69MAsxM+5A7PQ74B4UZY+Wibqtct8q5K18w+YYn/ghGHTX+w6pn/n9MzBpVWc97uLlj4E3veyQmkREvZlEIsHIlMEYmeKYNWmIiIiIiIiIiIiIiOj8IZGIMWJQP4wY1K+nWyEiIiIiIiIiIiIioh4mkUgwaNhIDBo2sqdbISIiIiIiIiIiIiIbxD3dAPVuV9z2MD5ffLfVeENVGb58/h4se3cxRky5HCOnXI7k0ZMh9fByYpfts1gsyDyyB4e3rkHq/q1obaxzaD2t+uwF6rrL0yfArvmkHp42avnZuZb1c0Cjktu1FgAER8Y67LyL6TfIaqymrNAhNTuiIj/LaiyyT3+H1/fy9Ud9ZclZj5uMRrQ11cM/OMzm8ZfOX4jfv3obKnlru3GjQY+NP36KTcs+R/KoSRgx5XIMmzQTIVFxdumfiIiIep97xoXjkTVFVuMVrTo8trYYr2wtx4z+fpjR3x/j43zg6SpyYpfts1gsOFAiw4asZuwqbEW9wuDQeir9uTd06Cw/qX0vEXjY+L342rmWrXNAobP/zyra19Vh593AUHerseJmrUNqdkRuvdpqrG+Q1OH1/aQSlEF31uNGswUNSgNCvV1sHn99ShA+3leJNk3754PeZMHXh2vx7ZFajIvzwYx+fpia6IcY/969+Qtd2EK8XDC9vz+m9/fH01OicKBEhnd2VSCt2vo1qKPlCtzyax6WLxwAF7HtjUqIiIiIiIiIiIiIiIiIiIiIiIiIiOwhbvY9SP/qYatxTWMF0pc8gpxf/oOQ4TMQMnwGApMmQCy1PufVWSwWC5qy9qP26Ho0pO6Crq3eofVMWuvfy+4qF0/7zg+29XuRePg6rZZRo7BrLQBwD4p22HnnHZNkNaastT5XxtEUFTlWY54RiQ6v7+LpB3V92VmPW0xG6GQNcPMLtXl85OQbULjmIxhUbe3GzUY9SjctQenmbxAwcDxCRsxAyNBpcA+JsUP3RJ1Xd2IzMr99wuYYz4i+GPX0rxC7WZ9D1FVVB35DY/rudmMDbnoZLt72Xb+CiIiIiIiIiIiIiIiIiIiIiIiIiIiIiIiIiIiIiIiIiIiIiIiIyFHEPd0A9W4TLr8Om3/5EiXZqTbHKWUt2Lv2Z+xd+zOEIhHi+g/BgBHjkTh0NBKHjoZ/cJiTOgbMJhP2b1iJP5a8g/rKEqfVNei0ds/p6e1r13xCochqzMPetUTWa5lNJrvWAoCI+P52z/m3yD7Wc+u1GqjkbXb/+XVEQ02F1Vjq/m24LqnnFiZWtDaf83Xv7umNa+9/Fj++/YzNcRazGZlH9yLz6F4sffMpBIRGYsCI8eg/bCwSh4xGdN+BNs83IiIiOn/MGxSI74/WIqNGZXNcm8aIVamNWJXaCJEQSA71wOgYb4yI9sLwSC+Eers4qWPAZLbgj4xGfLKvCmUtOqfV1RnNds/pI7XvJQKRwHrMV2rfv99EQuvFTPb/UaFvkP0XP/9boo3cWoMZMo3R7r+rjqhqs35+7y5sQ8TLR5zYzZla1IZzvu693MR4bHIUXt5aZnOc2QIcLJHhYIkML24pQ7iPC8bEeGNktBeGR3mhf7C7zfONyFEEAgEm9fHF+DgfLDlUg3d2V1h9fztSJsf7eyrx3GXcUISIiIiIiIiIiIiIiIiIiIiIiIiIHC9i/HyUbf0OstIMm+MMylZU7VuJqn0rIRCK4B2bDP/+Y+CXOAJ+fUfAzS/USR0DFrMJ1Qf/QOHaj6CuL3NaXZPB/nORJR6+ds0nsDEXWeLh47RaFrP95yJ7RiTaPWdHcpv1WhhUMrv//DpC3VhpNdaYtgubbnTeGgD/S69oOefrXuLuhb7zH0fOzy/ZTmYxozn7AJqzDyDnpxfgFhAO//5j4N9vFPz6joBXVH+b5xuRPTRm7EXqZ/fZfP9yD47B6MWr4OIdYPf6OnkTcn5+ud1YQNJERE66zu41iYiIiIiIiIiIiIiIiIiIiIiIiIiIiIiIiIiIiIiIiIiIiIiIiBxF3NMNUO8mFInw1KcrsXjBJLQ11XfoGLPJhOLs0yjOPg389BkAICgiBv2HjcWgMZdi6Php8A0KcUi/NWWF+GLxIhRmnHBIfluMRoPdc7pIpXbPaY2rE2s5gqePr+Nye9vO3dZUD49zjHGE1voap9fsKL1O06Fxsxc+gOLsVBzYsLLDuZvrqnBw4yoc3LgKACD18ELfISORNGoShoybiviklC71TERERD1PJBTg++v74fJvMtGg7Njf1yYzkF6jQnqNCt8cqQUARPm6YmS0Fyb28cElfXwR7OXikH6LmzR4ZG0RUquUDslvi9FssXtOqURo95zWa53fC9r7SB3Xv4+b7dyNSgN8pM6/nFMr1zu9ZkdpjeYOjbtrbBjSa5RYk9HU4dw1Mj3WZDT9c4ynqwjDIj0xLtYHkxN8MDjcs0s9E3WVSCjAAxMjEOQlwePrimGx8s/BV4dqMHtgAIZG8BwlIiIiIiIiIiIiIiIiIiIiIiIiIscSCEUY/vhSHHpxFnRtDR06xmI2QVaSDllJOko3fw0AkAZFwb/fKAQmT0Lg4Evg5hvskH6VtcVI/+phtBWddkh+WyxGo91zilycNz9Y5Hp+z0WWePj0WG5dW4ND61ujba1zes2OMum1HRoXN+tuyErTUX3wjw7n1jbXoObQGtQcWgMAEEs94ZswDAEDxyNo0GT4xA/pUs9E1rTkHcWpj+6A2Wh9/o2bfxhGP7cabv5hDukh+8cXYFC2nvW4UOKGQXe+45CaRERERERERERERERERERERERERERERERERERERERERERERERERI4i7ukGqPcLCI3Aa7/sxPuP3Ijy/Mwu5WisLkdjdTkObFgJgVCIfkNHY9IVN2D85ddC6uFllz6zj+/H+4/cCJW8zS756Pxir/Oo3dyetnPrNGqH1bZF2YvPdYOuYwuiAsD9ry+Bt18gNi37vEu1NCoFMg7vRsbh3Vjx8X8QGBaFcTOvxqXzFyIivl+XchIREVHPCfdxxbo7k3HXqnzk1HXt76zKNh0q23RYk9EEoQAYEeWFq4cE4apBgfB0Fdmlz8OlMty1Mh8yrcku+ej84mWn86j93LYv1agNPXPOybT23wTEXnRGc4fHfnRVAgI8JPj2SG2Xail1JuwvlmF/sQxv7wIifFxwZXIgrk8JRkLQ+b3RCJ1frhsajOo2Hd7fU9Vu3GwBPttfhe9v6O/kzoiIiIiIiIiIiIiIiIiIiIiIiIjoYiQNCMe4l9fj1Md3Ql6e3aUcmsZKVDdWovrgH4BACL/EEYiccA3Cx82DWOpplz6bcw7j5Id3wKiW2SUfnV/EUsfNRT5XbpOuZ+YiG1W991w3Gzo+F3nwPR/DxSsApVu+6VIto0aJpsz9aMrcj/xVb0EaGIGwMXMRNfl6eEb07VJOor+1FaXixHsLYdJprI5x9QnC6OdWwz042iE91J/ajtqjf7Yb6zvvUXiExjmkLhEREREREREREREREREREREREREREREREREREREREREREREREZGjCHu6ATo/hETF4Y3luzH/nqfhKvXoVi6L2Yy800fwzSsP476p/bHyk1egVsq7lbM46zTevv9aqORt3cpD5y+pp7fDcrt7+diM63UdX/zTngz6nqnbERaLpcNjRWIxbn3mbTz75e+I7NO/27WbaiuxfunHePzKEXj7/mtQlpvR7ZxERETkXDH+blh/VzIemRQBd5fufWw1W4DjFQo8s6EEIz88hXd2VUChNXYrZ3q1Ercuz4NMa+pWHjp/ebqKHZbby01kM64zmh1WuzfW7YhOfPyAWCTAf2bG4qeb+iMxSNrt2tUyPb46VINLvkjDLb/mIqtW1e2cRB11/4QIxPi5Wo1vz29FRWvvvXZARERERERERERERERERERERERERBcW95AYjHtlAxKuehQiV/fuJbOY0Zp/HJnfP41dDw1H/uq3YVArupWyrSQNJ95bCKNa1r3e6Lwllno6Lre7l824yaBzWG2bdXvxXGR0Yi6AUCTGwIWvYMRTP8MzIrHbpTVN1SjZ+CX2PT0ZJ95bCFlZVrdz0sVJVpaF4+/cCKNGaXWMxNMPoxavgmd4gkN6MKgVyFr6bLsxr6j+iJ9zv0PqEhERERERERERERERERERERERERERERERERERERERERERERERETmSuKcboPOHi5sU1z/8EmbeeA+2/roE+9avQHNdVbdyqhUyrPnmPez64yfc88rnGHHp7E7n0KgU+OiJW6DTqM451ts/EP2HjUVs/yEIjYpHYFgkvAOC4O7pDamHF0RiCURiMQQCQbvH7137C7584d5O90jkCCajsadbsKthk2di6ITLcGjL79j1+1LknjwEi6UTK6v+D4vFgtP7tiL1wHbMuvFe3PTEa5C4uNqxYyIiInIkqUSEp6dG4/bRofjhWB1+T29EjUzfrZxyrQmf7q/GitMNePfKeEzv59/pHEqdCff+VgC13nzOsQEeYoyK9kZSqAdi/V0R4eOKAA8JvN1E8HQRQSwSQCwUWP38sSq1AY+vK+50j0SOYDR1/W/z3mhaoh8uTfDFn1lNWH6qAUfL5ejGxw9YLMCugjbsKWzD7aND8fxlMXAVC+3XMFE7XMVC3Dc+As9uLGk3brYAuwvacNvoUCd3RkREREREREREREREREREREREREQXK5GLFP2uewaxM+5A2bbvUXXgN2iba7qV06iWo2jdJ6jcsxyD7nofIcOndz6HRonTn9wDk059zrEu3gHw6zcKPjHJcA+JhTQgAi4+gZC4e0Ps5gGBSAKByPpc5Mp9q5Dx9aOd7pHIESymC2suckjKNAQPuRQ1h9ehYs+vaMk7iu5OBmhI3YmGtN2InXEH+t/wAkQSzkWmjlFU5eP4WwtgULVZHSN298boZ1fAO3qAw/rIW/4qtC21ZwcEQgy68z0IxRKH1SYiIiIiIiIiIiIiIiIiIiIiIiIiIiIiIiIiIiIiIiIiIiIiIiJyFHFPN0DnH9/AEFz/yMu47qEXkXPiANIO7kT2sX0ozUuH2WTqUk5ZcwPee2gBFj75Jubc9lCnjl377QdoqCqzGhcIhRg/6xpMv/5u9EsZY3Wx044wW8xdPpYcS6OUOyy3WiGzGXdxdXNYbVvEEherMamnN/yCQpzYzZlc3dy7dJxQJMLEOQswcc4CNFSX4/jODcg+vh+5pw6d8/dgjcVsxuZfvkRx1mk8/+2fcHP36FIeIiIi6hlBni54Zmo0nro0CkfK5dhb2IZDpTJk1alg6uKf541KA+5YkY8Xp8fgnnHhnTr2swPVqGjVWY0LBcDc5EDcOioEI6K8uvX5oztrw5NjKXWO25xAobX9udpVLHRYbVtcbNT1chUh2KvnFmqXSrr2MxEJBZg/OAjzBwehslWLLbktOFwmx7FyOeTn+D1YY7YA3x+tQ3q1CituGQB3F1GX8hB11GX9/LB4k/V/M45VyHHb6FDnNkVEREREREREREREREREREREREREFz1XnyD0u+5ZJF7zNJpzj6AxYw+asw9CXpYFi7lr39XVyRpx8sPbMODGlxB/+b2dOrboz0+haaywPkAgRPjYuYi57Db4JY7s1lwAcC5yr2XUKB2XW62wGRdJXB1W2xahjbnIYqkXXH2DndjNmUQu0i4dJxCKEDHhakRMuBrqxkrUndiM5pzDaMk7CqO6i/PNLWaUbf0OspJ0jHp2JcRdnCdNFw9lTRGOvXkd9IoWq2NEbh4Y9fSv8Ikf4tBeKvb82u7jMdNugV/iCIfWJiIiIiIiIiIiIiIiIiIiIiIiIiIiIiIiIiIiIiIiIiIiIiIiInIUcU83QOcvoVCI5NGTkTx6MgBArZQjP/Uo8k8fQX7aMRRlnoJOo+pwPovFgp/ffw7+IWEYN+uaDh2jUSmw5ZevrMY9ffzx0DvfIWXi9A73YYtaLrNLHrI/jcr2oqXdyq20ndtV2jMLbLpJPazGhoybgsc/+sWJ3dhfcEQM5tz6IObc+iDMJhPK8jORd/owCtKOIT/1GJrrqjqVLz/tKD556nY89ekKCEUiB3XddZ8vvhtFmSd7uo0um3nDPZh5U+cWtCYiIuoMoVCA8XE+GB/nAwBQaI04UanAiQoFTlYqkFathFrf8Q0MLBbgte3lCPV2wdzkwA4do9SZ8MOxWqtxX6kYn12dgCl9/Trchy0yrdEuecj+FLqubQbSsdy2f+/ukp75W9ZdIrQam9THB98s6OfEbuwvys8Ni8aFY9G4cJjMFuTUqXD8v+8vJysVqJHpO5XvZKUC9/9eiO+v7weRsBsbszjIw2sKkVbtuI1FHO32UaG4fXRYT7fRK4R6u6BPgBRFTZp243n1aid3RERERERERERERERERERERERERET0/wRCIQKTxiMwaTwAwKBWoLXgOFoLTqC14CTailNh0nXi+44WC3KXvwo3/zCEj53boUOMGiXKtn1vNS7x9MPQ+z9D8NCpHe/DBoOKc5F7K6PGcXORz5Vb5Nozc5Ft1Q0cNBnDH/3Wid3Yn3tQFOJn34P42ffAYjZBXp6NlvzjaC04idbCE9A213QqX2vBCaR+fh9GPP4DBMLeNxc57cuH0Fac2tNtdFns9DsQO+OOnm6j29T15Tj25nXQtTVYHSNylWLkUz/DL3GE4xuyWNp9uCF1J/ZmHbBLCVvPFQD2PjHBakws9cKE17fYpQ8iIiIiIiIiIiIiIiIiIiIiIiIiIiIiIiIiIiIiIiIiIiIiIiK6eIh7ugG6cLh7eiNl4nSkTJwOADAZjSjNSUPmsb1IO7AdealHYTGbbeawWCz4+uWHMGjspfDyDThnzaPb10GnUbUbE4pEePrzVeg/bGznn4wVSlmL3XKRfSllbQ7LrVLYXgjXNzDEYbVt8bFRV9F2YZ2rQpEI8QOHIn7gUMy++X4AQFNNJbKO70f6oZ1IO7gDKnnbOfOc2rsZu//4CdOu630LdzbVVqKmtLCn2+gyeVtzT7dAREQXGS83Mab09cOUvn4AAKPJgsxaJQ6WyLGnqBUnKhQwt7+u9D8sFuDp9SWYGO8Df3fJOWtuymmGWt/+ZxqREPjxxn4YGe3d6ediTZvGaLdcZF8yjclhueVa27mDPM99rjpCkKcLgPY/f7deYOeqSCjAoHBPDAr3xJ1jwgAA1W06HCqTYV9RG/YUtkF2jt8TAOzIb8WK0w24eUTPfGa0pUamR3GTtqfb6LIW9YV1znVXiJcERU2admMX2uuTiIiIiIiIiIiIiIiIiIiIiIiIiM5vEncvBA+diuChUwEAZpMR8tJMNGUfQGP6brTknwAstuciw2JB5ndPIjB5Ily8/M9Zs/bYRph06nZjAqEII574Ef79RnX6uVhjULXZLRfZl0Fle75wt3Krbed29Q12WG2bdX2s1zUoW53YieMJhCL4xA2GT9xgxM28CwCgaapCc85hNGbsRUPabhjP8XsCgIbT21G5Zzmipy50dMudpmmuhqq2uKfb6DK94vyf/65urMTRN66GtqXW6hihxBXDH1+KgAH2W+eiKzRNVU6rZeu8FLvbb74dERERERERERERERERERERERERERERERERERERERERERERERERXTyEPd0AXbhEYjESBo/AvLufxCvLtuPr3YW48bFX4R8SbvM4jUqBdd992KEa6Yd2Wo1Nv/5u9B9m3wXrFLLzf8G/C1V1SZ7DclcW5VqNubhJ4eHt67DatgSGRVqNKdsu/HM1MDwKl1x1Ex55bym+3V+KJz9dgeTRk8953B9fvwODXueEDomIiMiZxCIBUiK98NCkCKy5IxmnnhiO56ZFI9TbxeZxSp0JXxyo7lCNvUVtVmO3jgzFyGj7LhTdqjbaNR/ZT2Fj+xtz2EO+jdxuEiF8pGKH1bYlwsf6a+liOFcjfF1x3dBgfHFNItKfHoHvr++H8XHnfs1/vK8KOuM5Noch6qZAD4nVWJvmwn99EhEREREREREREREREREREREREdH5SygSwzchBQlzH8bYl9Zh6hep6H/983DzD7N5nFGjRPH6zztUozFjr9VYzGW3wb/fqM60fE56Ratd85H9KKsLHJe7ynpuoYsbJB4+DqttizQwwmpMr7zwz1VpYCQiJ12HlAe/xGVLMjH8sR8QkDThnMcVrv0YJgPnItOZtC21OPbGtdA0WZ+LJhS7YNij3yFo0LnnvBMRERERERERERERERERERERERERERERERERERERERERERERERGRdcKeboAuHr5BIbjqrsfx6ZYMTL/+bptjD25c1aGcxVmnrcYunbewU/11REl2mt1zkn00VJVBo1I4JHd5fqbVWERcokNqdkRkfD+rsYbqcphNJid207PEEglGTb0CL/2wCc9++TukHl5WxzbXVSP7+AEndkdEREQ9IdjLBQ9MjMChh1Nw68gQm2PXZjZ1KGd6tdJqbEFKcKf664jMWuv1qGdVtOmg1Dnm7+2cOrXVWEKg1CE1O6JvkPXalW06mMwWJ3bTsyQiIWYO8Mfq25Lw00394ekqsjq2Vq7HkTK5E7uji5HGYLYaEwkFTuyEiIiIiIiIiIiIiIiIiIiIiIiIiKh73HyD0efKB3HJh4cRc9ltNsdWH1rToZyykjSrscjJCzrRXcfISjPsnpPsQ91YAaPGMXM15OXZVmOe4QkOqdkRnuF9rcY0jRWwmC+euchCsQShI2dhzPO/YcRTP0Ms9bQ6VttSg5acw07sjno7bVsDjr5xLdQN5VbHCERipDz0FUJSpjmxMyIiIiIiIiIiIiIiIiIiIiIiIiIiIiIiIiIiIiIiIiIiIiIiIqILk7CnG6CLj4urG+568SNMnnuT1TGtjXWoKMiymcdkNKKxpqLdmKePP+IGDOlWn/9Lp1GjLC/drjnJfiwWC8ryHLNgra28UX2THFKzI/oMGm41plEpUJKd6sRueo9hk2fiqU9XQCAQWB2TcXiXEzsiIiKinuQmEeLNOfG4dmiQ1TH1CgNy61U28xhNFlTJdO3GfKViJId5dKvP/6XRm5BVq7ZrTrIfiwXIrrN9znSVrbz9g90dUrMjhkRY33RAqTMho8YxG1T0dtMS/fD99f1g4+MH9hW1Oa0fujg1qgxWYx4uvPxLRETUXQezSuE376V2/7v/045t8EdERERERERERERERBeGQwX1CLn/13b/e3jZkZ5uj4iIiOiCInJxQ/LtbyFy0nVWx+ja6iGvyLWZx2wyQtNU1W5M4ukHn9hB3erzf5l0asjLbc+Pph5ksTjs9yMvz7Ya84oa4JCaHeHTZ6jVmFGjhKzEMXOze7uQlGkY/vhS2JoM0Ji5z4kdUW+mkzfh2BvXQlVbbHWMQCjC0Ps/R+jI2U7sjIiIiC50+w4fh0v4gHb/u/PRxT3dHhERERERERERERER/cv+ExnwGDK73f8WvfhhT7dHREREREREREREREQXkBOH9mFwiGu7/73w8F093R4REREREREREZFdiXu6Abp4LXzydRzctAomo7HdeGVRLqITk60er1K0wWwytRvzCw61S4//lnvqsNVeqXc4uWczBgwfb9ecirZm5J22vklC4tBRdq3XGXH9h0Dq4QWNStFuPOv4fiQMHuHkrnqH5DGXYPgls3Fyz6Z245VFthdcJiIiogvPi9NjsDajCUazpd14QYMGA0I8rB4v1xphMrcfC/WS2KPFMxyrUFjtlXqH7XktGB3jbdecLWoDTlS0//c9AAyP8rRrvc5IDvWAp6sISl37n8MPl8qREunl5K56hwnxPrgs0Q/b81vbjRc0qp3cEV1MLBYLqtp0VuORPq5O7IaIiIiIiIiIiIiIiIiIiIiIiIiIyL763/giqg+tgcXU/vxeZVU+vKMHWD3eqJLBYm7/O9BufiF26fHfWvKOWe2Veof6U9vh33+MXXPqFS1oyT9uNe7Xd7hd63WGT2wyxFJPGDXKduPNOYfgm5Di5K56h8CkCQgZNh31p7a1G1dW5Tu5I+qN9MpWHH/reiirC6wPEggxeNGHCB8713mNERERERER2UFtfQNOpmXhZHomUjOyUdfQBJlcgTa5AgqlClI3V/h6e8Pb2xMBfr4YNKAfhg1JwvAhyeifEA+hUNjTT4GIiIiIiIiIiIiIyKpWuQI5ReUorapDTX0TquoaUdvYAqVKA7VWC7VWB7FIBB8vD/h4ecDb0wPRYcFIGZiAlIF9ERES2NNPgYiIiIiIiIiIiIiILhAatRqpxw8hPzsD5cVFqK0qh0qphFqlhEgkgruHJ6QeHggJi0RkTByiYuMxcEgKouMSnNpnU0MdivJyUJyfg5KCXLQ0NUIhl0Ehl0Gv08HVzQ0ent4ICglFeFQM+g5IxqCUEYiMjXdqn0RERERERHRxEfd0A3Tx8vYPQkLyCOSnHW03Lm9tsnm8QWd943mph1e3emvPthXf2D0n2dehzb/hpsdfs+uCHUe2roHJaLAaTx41yW61Okvs4oKhEy/Dka1r2o0f2LACc+98DAKBwMmd9Q7DJs/EyT2b2o2d6/2lJ/znx6093QIREdEFLcBDgqERnjhZqWg33qyy/jcfAGiNZqsxD1dRt3prz4/H6+yek+xrXVYznr8sBkKh/f7e3pDVDIPJYjU+Ls7HbrU6y0UsxKUJvtiQ3dxu/I+MRtw/Ifyi/fwxLdEP2/Nb2401q3rf5iq/357U0y2QnWTUqNCotP5vWJ9AqRO7ISIiIiJyvma5CmnFNUgtqvnv/1ajplludfwNlw7Flw/Pd2KH9lHR0Ibxj3wOpVZvc1xUkC8yvnncrrW/2XwM320+ZtecHfH67TMxfXii0+sSERERERERERER0fmrWalFRkUL0spbkF7RjPTyFtS0qa2OXzAmHp/eMtaJHZ5bb30O3+/Nxw/7Chxep6NmDYnEC1el9HQbROQkrt6B8O2TgtaCE+3GdYr2v9/8N5PB+lxkkZtnt3prT9mOH+2ek+yr5sg69L/hBQjsOBe59ugGWEzWv9MbMHC83Wp1llDsgqAhU1B7dH278aqDvyP+igcu2rkAwSnTUH9qW7sxndz2+0tPGPti+3PKyTEMagWOv30D5OXZ1gcJBBh017uInHSd8xr7H5cvr3V4jfQlj6Bq/+oe7YGIiIiIqLdpam7F6cxsnErPwqn0LJxOz0ZVrfV1IhZedxW+//gtJ3bYPrVag983bMX3v/6GIydTbY5VKI1QKFVAzV//f/+R/79GFx0Rhluvvxq3XT8fURFhjmyZiIiIiIiIiIiIiOicZAoVjqbn4GhaDtJyi5FdWIbq+u7tRxEc4If5l03AwqumY+iAPnbqtH1LVmzA1ys3OLRGe9568m7MnDjSafXkSjVScwpxOqcQqdl//W9plfX7KxNHDMLW799xWn9ERERERERERERERPak1WiwY+MarF/1M04fOwSD3vY+A+3x9Q/A4GGjMO7SyzBx2kxExdr3nkV1RRmOH9yL4wf34sShfWioq+lSnvCoGEy7/CpcueAWJA5MtmuPREREREREROKeboAubgFhEUBa+zGNUmHzWA8vH6sxRat9FzusqyjB6f1b7ZqT7K+lvgYZh3Zh6MTL7JZzz9pfrMbC4/oiPK5nNwSdcPl1OLK1/YU0K4tycXT7Woydcf5tMGsPgaGRVmPnen8hIiKiC1O4jwtQ2X5MoTPZPNbHzfrH5xa1sTttnaWsRYtdBa12zUn2VyfXY19xGy7t62e3nKvTGqzG+gS6ISFQardaXTFvcCA2ZLf/eTu/QYONOS24IinAyV31DuE+LlZj53p/IeqOzbktNuMjoryc1AkRERERkeO1KTVIK65BalH1f/+3BpWNbT3dllM8vmQ9lNrOT5iwhxa5CoXV3VtoqisUausbpBIRERERERERERERtal1SK9oQXp5C9IrmpFe3oLKFlVPt9Up59NzaFHqUFQv7+k2/tEg1/Z0C0TkZG7+4VZjRo3tuYISD+tzkQ0K29/D7CxVfRkaUnfaNSfZn7alFo2ZexE8ZIrdclbuW2k15hHWB57hCXar1RXh4+ah9uj6dmPKqnzUHduIsDFXOLmr3sEtwNb7i9KJnVBvY9SqcOLdmyArSbc5LunWNxB96U1O6oqIiIiIiHpKa5sMpzOycSo9G6cysnA6PQvlVV3bcKCnmM1mfPbdMrz+4ZeQybu//lZFdS1e++BzvPHRl7hh/hy8/59nEeBvv7UXiIiIiIiIiIiIiIg6IjWnEPe89BFyiytgNpvtmruhuRVLVm7AkpUbMLhfPF5+8BbMnDTKrjX+1twmQ0FZlUNy26JQqh2WW6nWID2vGKezC3E6pxCp2YUoqqiBxWJxWE0iIiIiIiIiIiIiot5Aq9Hgl28+w49ffgh5W/f2o2xracb+nVuwf+cWvP3845g1bwHeWbKsWznzszOw7c/fsWPjGpQXF3Yr199qKsuxbMknWLbkE4y79DI8+Mx/kJwywi65iYiIiIiIiMQ93QBd3DQq64sSuko9bB7r5uEJiasbDLqzF1NuqC6DSt4GD2/f7rYIAPjx7adhsfOXackxfv3wRQweNwVCkajbuQ5uWo3irFNW4+NnX9vtGt01fPIsBIVHo7Gmot346s/fwLBJM+EqdXdyZz1Po7a+AMzF+PMgIiIiQKkzWY25u9j++9HDVQQ3sQBa49mTtypbdZBpjPCR2ucj9ktbSmHmHLHzwhs7KjCpjy9EQkG3c63LbEJatfVNla5KDux2je6aluiHSF9XVLXp2o1/sKcS0/r6QnqO19OFSKm3fs3A3UXoxE7oYlIr12HpsVqbYyYn+DqnGSIiIiIiByira8GGozlILa5BWlENSuvsuynm+WLlnjTsSi3q6TaIiIiIiIiIiIiIiHpUWZMCm1MrkVbRgvSKZpQ1Wp+T1ltdCM+BiKinGLXW3zPFrrbnCordPCCUuMFsOHsusrqxAgaVDBIPn273CAA5y14ELJyLfD7IW/EGggZNhkDY/e++Vx9eC1lJmtV4+Lh53a7RXSHDLoM0MBKapvY3bir44z0Ep0yF6ByvpwuRSWN9HofY7eL7edBfTHoNTrx/C1oLTtgcN+Dm/yB2+u1O6oqIiIiIiJyppLwS6zbvwKn0LJzOyEZxWfvre50vsvMLsejxF3AiNcPuuc1mM379fT227zmID197DguuutzuNYiIiIiIiIiIiIiIrKlrbEF2YZnD62Tkl+Dqh/6DeZdNwHtP34Ow4ACH1zzf1De34o+t+3E6pxBpOUXIL6uCmXv8EBEREREREREREdFF5sCurXjlifvRUFvtkPwtTQ1dPnbF919i+XdfoLzEsfseHN6zA0f37cI1t9yFJ15+B1J3ztsnIiIiIiKi7uHu8NRjzGYzyvMzrcaDI2POmcM/OLzdx01GI07s2tjl3v5t+8pvcXrfVrvkIscrL8jC9lXfdTuPVq3Crx++aDUulrhg6jU9v1iiUCTC3DsfsxqvLsnHF88tgsVicWJXvUNprvWFYDry/kJEREQXFrPZgpx6tdV4tJ/rOXOEeru0+7jRbMHWvJYu9/ZvPx2vw66CNrvkIsfLrVfj5xP13c6j1pvw+vZyq3EXkQA3Dg/pdp3uEgkFuH98+5/DAaCwUYNH1hZdlJ8/smqtb8gQ7Xvu9xeizrJYLHhpSxlUeusTjUdGeyHW382JXRERERER2deWE3l46aftWHswC6V19rn2cr5pbFPiuR+29HQbREREREREREREREQ9bltGNV5Zm4o/T5WjrFHZ0+10yYXwHHqLhBDvnm6BiJzIYjZDUZFjNS4Nij5nDjf/0PZzm4yoO2mf+cPlO35CQ+pOu+Qix1NU5KB857Ju5zFq1chb/rrVuFDsgugpN3W7TncJhCL0ueJBq3FldSHSvnrkopwLICuzvtaBNCjKiZ1Qb2Ey6HDqwzvQknPY5rj+1z+P+Nn3OKkrIiIiIiJyto3bd+PZ197Db+u3oLisoqfb6ZZtew5gwuXX40Sq9fW47KGxuQUL738Si19/36F1iIiIiIiIiIiIiIh60todBzFi/n3Ydzy9p1vpdY6n5+Kpd7/Gio27kVtSAbPZ+nqpREREREREREREREQXGqPRiLcWP4oHbpyLhtrqnm6nXTs2rkV5SZFTapnNZqz+8RvcNGsCqspLnVKTiIiIiIiILlzCnm6Aeq/fvnwTxVmnHZb/2I51aKmvsRrvkzz8nDmSRk2yGvvtq7eg12m71NvfUg9sx7L3nutWDnK+Xz98EWV51hfDPBeLxYIlL92P5jrrFyMnzFkA/+CwLtewp2nX3oGohAFW40e3r8NPbz8Ds8nk0D4qi3JwZNuaDo09uXsT9q77FUa93iG9qJVy7Fv3i9V4wqARDqlLREREXffhnkqkVztuo5lNuS2ok1v/22NIuOc5c4yL9bEa+2hvFbSG7k342l3Yile3l3crBznf6zvKkV2n6vLxFosFT/xZjFob5+e8wYEI9Xbpcg17unlECPoFS63GN+W04OWtZTCZHbspQ36DGhuymzs0dnteC1anNUBvdMykTIXWiN/SGqzGh0Z4OaQu9U7fHant9r8H52KxWPDMhhJszmmxOe6ecb3jugUREREREXXd099uQqtS09NtEBERERERERERERER9RpioQALxsT3dBtE9C8Ff3yAtpI0h+WvO74J2pZaq3HfPkPPmSNg4DirscI1H8Ck795c5Ia0Xcj59T/dykHOl7fiNcjLs7t8vMViQcY3j0PbYn2ufPj4+XDzC+1yDXuKnnozPCP7WY3XHd+InJ9fgsXs2LnIiqp81B7d0KGx9ae2oWr/apiNjpmLbFArULV/tdW4b58Uh9Sl3stsMiL103vQmLHX5rjEa55CnysfdE5TRERERERE3XDg6Alcc8eDUKnVHT5GLBYjwM8X8TFRCAsJgpuba6dqfvDl93j53U862yoRERERERERERER0XmjTaHEVfe/iO2HTvZ0K0RERERERERERERE1AuoVSo8tHAeVvzwVU+30usU5WXjtiunoLQov6dbISIiIiIiovOYsKcboN7r+M4NWLxgEv5z20yc3LMZZrP9NpavKs7Dt688ajWeMGgE/IPPvYH80PFTrcYaq8vx6dO3w2zq2iKQBzeuxrsPLoBey80uzzc6jRpvLLoSZXmZnT7WbDLh21cexuEtf1gd4yp1x4IHX+hOi3YlFIlwz6tfQCQWWx2z+Zcv8dqdc9DaWGf3+plH9+DNe+bhibmjcHrftg4dU19Vhi+fvwcPzEjCum8/gFLWard+jHo9Pl+8yOZzHXnp5XarR0RERPaxJa8Fs7/JxDVLs7E9vwVms8VuuQsb1Xh2Q4nVeEqEJ0K9Xc6ZZ3KCr9VYZZsOD/5RCFMX+16b0Yg7VuRDa7Df5y5yDo3BjBuX5SK7TtXpY01mC57ZUIL1Wc1Wx0glQjx5aVR3WrQrkVCA967sA7FQYHXM90frsOCnHNQr7L8BwoESGW7+ORdTvkjHroKOfY4ob9XhsbXFGPvxaXx+oBptGqPd+tEbzXhkbRHqFQarY2b097NbPer9Xt5ahvGfpuLHY3XQGe3/nl4n1+PuVQX49VSDzXHDozwxa0CA3esTEREREZHzbD6Wi3WHu74JJBERERERERERERER0YVoanIEQnykPd0GEf1L/cktOPTCLBx5bT7qT22HxY5zkRXVBcj84Rmrcd8+KXDzCz1nnqDBl1qNaRorkfrF/bCYuzYXufrQGpz84HaY9douHU89x6TT4Nhb10Ne3vl78xazCVnfP43ao39aHSNylSLxmqe606JdCYQiDL77AwhE1ucil239DkffvA7a1nq712/KOoDj79yI/U9fgoa0nR06Rt1QjvQlj2D3I6NRtP4zGJRtduvHbNQj/auHoGuz/lxDhs+wWz3q/SxmM9K+eBD1p2zPlU+46hH0nf+4k7oiIiIiIiLquoamZlx/96PQ6c4953/08CH4/O2XcXLnOijL0lGbfQR5R7ajPHU/5CVpKDm5B8u//gjXz5sDFxfJOfO99fESbNy+xx5Pg4iIiIiIiIiIiIioy/y8PTF9wgg8tHAePn3hQWz+9i2kr/8Wxbt+QcORNZCd2oDK/auQu2Uptnz3Nt55ahHmT58AqZvrOXPrDUbc9PgbyC2ucMIzISIiIiIiIiIiIiKi3kqr0eDeBZfj0O7t5xwb17cfFt7zMD74fiV+33MKB/PrcKpSgZMVcuzOLMefhzLwxa/r8NDiVzHjymvgHxjshGdwJpFIhCEjxuCWex/BO0t+xvKth7AnswLHy9pwqkqJPZkV+GPvabz68Te44rqb4eHpdc6cDXU1uP+GK9HcaHvPNSIiIiIiIiJrrK+eR/RfOScOIufEQfgFhWLUtCsxdsY89B8+HkKhsNO5TEYj9qz9GT+/9xw0KoXVcTNvurdD+VImzYBPQDBkze1fHDm+cwNeu+sKPPDmNwgMi+xQzoaqMvz8/vM4tuPsBTF9AoIga27sUB5yLncvH6gVsn/+v6y5ES/ePBU3P/E6LrvuTghFonPmqC0vwtcvP4icEwdtjrv63mcREBrR7Z7tKXHIKFz/8Mv49cMXrY7JPnEAT8wdhenX34WZN94D38CQLtUym80oSDuG47s24MSuDaivLO1q22htqMXyj1/G6i/ewOBxUzFm+lUYOeVyeHj7dilfSXYqvn/9cRRmnLA6ZtCYSxCZMKCLHRMREZGjHSmT40iZHCFeEswa4I85SQEYHe0NoVDQ6VxGkwWrUhvw6vZyKHXWN0q4ffS5N2MAgKl9fRHkKUGj0tBufEtuC65floOP5yUgwufck+gAoKJVi9e2l2NzTstZsUAPCZpU7deinuXtJoJc+//nVJPKgLnfZeGF6TFYOCIEog6cryXNGjy9vgRHyuQ2xz02ORLhHTyfnGV4lBeemRqFN3ZYnwB6pEyOKV+k49aRIbh9dCiCPF26VMtstuBUlQJbcluwNbcF5a26rraNOoUBb+2swAd7KjGpjy8uT/LHjH7+8JF27fJYRo0Sz20qRWqV0uqYCfE+SAx272rLdJ6qk+vx/OZSvLenEjP7++GK5EBMiPOBWNT5f8v+nXN1WgO+OFhj8980AHCTCPHhVQldrkVERERERD1PptLiyW82thtzEYugN3ZtU1B7e2bBJXj2+ik93QYRERERERERERERETnYU3MG46k5g51S68Yv9mBXdo3V+E3j+jilDyLqvJbcI2jJPQJX3xCEjpyNsDFz4N9vDARdmItsNhlRtW8lcn99BUaN9e/qxsy4o0P5godOgatPEHSy9ucH15/YgmNvLsCQ+z6BNKBjc0fVDRXIXf4q6o5vOivm4h0IvbypQ3nIucTu3jCq//87/Hp5Ew7/5wr0v/ElxExdCIHw3HORVbUlyPjuSbTkHrE5ru+8xyENCO92z/bk13c4+l33LPJWvG51TEvOYex/5lLETLsVsTPugKtPUJdqWcxmtBaeRN3JLag/sQXqhvKutg1dax3yV76Jwt/fR+CgyQgbPQchw2dA4uHTpXyyknRk/fgc2opOWx0TkDQRXpH9utoynWcsFgsyvn0CtUfPXl/i3+Ivvw/9rnvWSV0RERERERF1z5Mvv43G5rPXsfi3hLhofPvhmxg/erjNcZHhobgmfCauuWIm3nnpKTzy/OtYt3mHzWMeeOZlTJkwBu7u0k73TkRERERERERERETUFV4eUkwbNxyTRw3BuJQkDEyIgUBgex1Qfx8v+Pt4ITo8BJNGDsaDN18FuVKNn//cjje++hUyhcrqsWqtDncsfhcHV3wCUQf2Qumq5+69Ec/fd7PD8hMRERERERERERERUdeYTCY8tegmpJ2wvfbApGmzcPdjizFkxGirYwKDQxEYHIq4hH6YOG0WgL/2D884dQx7tm7Apt9XoKHO+po83SGWSDBu8jTMmn89Jk6bCW8fX6tjA4JDEBAcgr4DknDVDbdC/tr7WPnDEnz7ydvQabVWj6uuKMPLjy7C57+us/8TICIiIiIiogte13afp4tSa2Mdtq34BttWfAOfgCAkDh2N+IEpiE9KQUxiMrz9gyCWSNo9rrIoF+mHduLotrVorKmwWSdh0AhMnLOgQz25St0xb9GT+PGtp62OyT6+H49cPhTjZ1+LcTOvRuKQkXD3+v/FFs1mM9qa6pFxeDdO7tmE1P3bYNDrzsoTHBmLy295AEvffKpDvZFzTbv2DpzYvRG1ZYX/PKbTqPH9649j8y9fYdq1t2PYpBkIi+0L4b8W81Ur5cg7dRgHN63GkW1rYTIabNYZOHICrrzjUUc9jW6Ze+djqK8qxc7VP1gdo5S1YM3X72LD0k+QMmk6BgyfgAHDxyEivh9cpe5njdfrtJA1N6A8LxNleRkoy89AfuoxyJob7Nq70aDH6X1bcHrfFojEEiQOGYm4/76/xA8YgsDwaLi5e5x1nFatQk1ZIfJOHcKJ3ZuQfXy/zToisRgLn3rLrr3T+eX4zvVY/vHLnTqmpcH6DYTjuzagcM7xTuX7eGNqp8afVfMCeA5ERB1RrzDgx+P1+PF4PQI9JBgR5YlB4Z4YHO6BASHuCPSQQCI6e5OGeoUe+Q1q7Ctqw8acFlS1nf23/b+lRHhi/uDADvUkdRHhoYkReGlLmdUxh0vlmPRpKuYOCsSVyYEYFukJb7f//+htNlvQoDRgf0kbduS1YldhK3RGy1l5ov1ccfeYMLxooxb1nJuHh2BrXgtKmv//Rr7GYMbzm0rx/dFa3DQ8BNMS/RAf4Aah8P8nYSq0RhyrUGBdRhM25jTDYDr7d/9vY2O9cd/43rUZw9/unxCB8lYdfjlZb3VMm8aIT/ZXY8nhGkzp64fRMd4YHeOFvoFSSF3OnjSqNZjRpDIgp06F7DoVsuvUOFmpQKPS9ue0ztKbLNhZ0IqdBa2QiEowLNITg8L+en8ZFOaBSF9XuLfTn1pvQnGTBsfKFdiW34LDpfJ2sv8/sVCAl2bE2LV3Or+0aYxYmdqIlamN8JWKMSLKC8lh7kgK9cDAUA+EeErafS0AQKNSj+w6NbJrVThQIsOhUhnMtt8yAAACAfDxvAQkBHKhUiIiIiK6OIT6eWFInzAM7ROOoX0ikJIQjsue+RaVjW093Vq3vPTjNtS2KM56fHxSLCwWCw7ndH3DQiIiIiIiIiIiIiKiC1WIjxSDo/wxJNofQ2L8MTQ6ALPf24bKFuubIfQ2F8Jz6I6aVjX25NRajYf4SDEtuXd+r5KI/p+urR7lO5aifMdSuHgHwi9xBHziBsMnbjC8owfCxTsQQvHZc5G1rfVQVuWjMWMvao9tgKapymYd3z4piBh/dYd6Erm6o8/ch5Gz7EWrY5pzDmHv4xMQPu4qhI+5Er59h0Pi7v1P3GI2QydrQFPmftSf2oaGtF0wG86eryANikbc7EXI+emFDvVGzhU9dSHqT26Fqrb4n8dMOg2yly5G2dbvED3lZgQPnQqPsD4Q/GsuskGtQEv+MdQcWoPaYxthMdn+jrv/gLGIn3O/w55Hd/S54gGoG8pRsetnq2MMylYUrfsYJZu+QtDQKQjoPwb+/UbDM6IvRK5nz0U26bXQyRqhqMiBvDwbsvIstBWchE7WaNfezUY9GlJ3oCF1BwQiCfz6DvvrvSVuMHxiB0EaGAWx29n9GbVqqGqL0JJ3DPWntqE555DNOgKRGANv7twcTjq/teYfQ9W+lbYHCQSoP70d9ae3O7yf2Ol3IHbGHQ6vQ0RERERE3RMWEoSUQUkYNjgJw4ckYfiQZEyccz3Kqxyz2UFn5BQUYdW6TTbHXDJ+NNb+9CU83M/+LG1LWEgwVn/3Kd7/4js898YHVsfV1jfi62Ur8di9t3cqPxERERERERERERFRZ/h4eeKOq2dhzpQxuGTUULi6nP0d1c7y9nTHAzddhWtmTsbCJ9/EodPZVsdm5Jfglz934tb5M7pd92IQ4OuNIf37YFhSX6QMTMCwgX2x6MUPceBkZk+3RkRERERERERERETUaZ+//R/s2279u/uBwaF45aMlmDhtVpfyC4VCDB05FkNHjsWDz76CXZvWoTA3q6vtniU4LALX3XI3rr75DgQEh3Qph7evHxY9vhiXzJiDJxfdiLKiAqtj9+/cgq3rfsPMq67tastERERERER0kRL3dAN0fpI1N+LEro04sWvjGY+7Sj3g6eMLiYsbdBoV1Eo5dBp1h/N6+vjjkfeWQiAQdPiYy667E3v+WIbyAusXdww6Lfau/Rl71/4MgUAAdy9feHj7QK/VQN7aBLPJZLOGq9Qdj773I6qK8zrcFzmXi5sbHnrrW7x820wYdNozYrVlhfj5vefw83vPQeLqBh//IIglLlArZZC3NHW4RnBkLB77YBmE/1pQtbe568WPYTGbsev3H22OM+h1OL5zA47v3PDPYxIXV3j6+MHFzR1atQJqhRwG/dmLAzuayWhA7qnDyD11+IzHRWIJPH18IfXwhkGvg06jhkreCovF0uHcNz/xBmL7D7J3y3QeUSvkqCkttFs+jVIOjVJut3wdcSE8ByKizmpSGbA1rxVb81rPeNzdRQgfNzFcxUJoDCbItSZoDOYO5/WVivHFNX079fnj5hEhWHG6Abn11j/naI0WrEptxKrURggEgI+bCN5uYmgNZjSrDTCdo0WpRIgvr+mLgkZNh/si53KTCPHp/ARcszQbWuOZf4+WNGvx2vZyvLa9HG5iAQI8JJCIhFDojGhWGTtcI9rPFUuuTYRQ2PHz09neujwOFosFv55qsDlOZ7RgS24LtuS2/POYq1gAX6kYUokQSp0ZCp0ROmPH/7a3F4PJgmPlChwrV5zxuEQkgI+bGJ6uIuhNZqj1Zsi0RnTi4wdemB6DpFAPO3dM56s2jRE7C1qxs+DMf8skIgG8XEXwdhPBYLJAqTNBqTed89+K9oiEwNtz4nFFUoCduiYiIiIi6l2CfT0xpE8YhsaHY2hCBIb2CUd4gPe5DzzPHMgswbKdp8563FUixkf3XYnHvlrfA10REREREREREREREfUuQd5uGBLlj8HR/hgSE4Ah0f4I8+3c5sE97UJ4Dva28mgxzDa+qLdgTDxEvXheFxGdTS9vQv3Jrag/ufWMx0Wu7pB4+EIocYVJp4ZRI4dJ1/Hvz0s8/ZDy4FedmgsQPXUhKveugKIix+oYs0GLqn0rUbVvJSAQQOLuA7G7N8wGLfTyZljMtucii1ylGPbQEiiqrS8WRz1LJHHD0Ps+w5HX5sNsOHMusqq2GLm/voLcX1+BUOIGV58ACEQuMGrk0MubO1xDGhSNYQ9/A0Ev/jcr+fa3YTGbUbnnV5vjzAYd6k9sQf2JLf88JpS4QuLhC5GrFEaNEkaNAmaD8+ciW0wGtOQdQ0vesTMeF4gkkHj4QCz1gtmog0mngUHVhs5MBhhw44vwjkmyc8fUm1nMHfgCv8UCVW2x45sBoFe0nHsQERERERE5VUhQIIYNHoiUQUkYPiQZwwYnISKsaxsPOMMPv/5mc12ufgnx+P2Hz+Hh3vX7Ek8+cBfqGhrx6bfLrI75/tff8Ni9t3e5BhERERERERERERHRuYwbloRxwxzzfa+QAD+s+/I1zL3vRRxOzbY67ovlf+LW+TMc0sP5zM/bE0MGJGDYwL5IGfjX/8ZGhvZ0W0REREREREREREREdnH84F4s/fx9q/GE/kn4csV6hIZH2qWeRCLBzKuuxcyrru12rsiYONzx0FOYu2AhJC4udugOSEwahKVrd+LmyyehuqLM6rgv3n0FM+Ze06n1QoiIiIiIiIjEPd0AXVh0GhV0GlWXjvX08cfz36xDSFRcp46TuLjimS9+w+LrJ0PW3HDO8RaLBSp5K1Ty1g7lF0tc8MRHvyJh8AhUFed1qjdyroTBI/DAm1/jkydvs7owiEGnRVNtZadzB4RG4Lmv18InILi7bTqUUCjEPa98juDIWKz67DWYTbYX+/03g16H1sY6B3bXPSajAbLmRsiaG7t0/NX3PoPLb3nAzl0RERFRT1LrzVDr9V061lcqxvKFAxDj79ap41zFQvx0Y39c/m0mGpWGc463WIA2jQltmo79XeYiEuDbBYlIifRCQWPHN5cg50uJ9MJH8xJw/++FVtfo1xotqJZ1/hwN83bBLzcPQKCnpJtdOpZQKMC7V/ZBlK8b3ttTAVMH1qL/m85oQb3i3K+hnmIwWdCkMqBJ1bUeH50cgbvHhtm5K7oQGUwWtKiNaFEbu5XHVyrGJ/MTMC3Rz06dERERERH1vITwQDxxzSSkJERgSJ9wRAb69HRLDqfRGfDIl+vbjT1+9UT0jQh0ckdERERERERERERERL1DQogXHp2ZhCHRARgS7Y8If4+ebqnTLoTn4EgWiwUrj5RYjQsEwI1j+zixIyJyJJNODZNO3aVjJZ5+GPXscriHxHTqOJHEFSOf/AmHXpwNnawDcxQtFhhUbTCo2jqUXyh2wbBHv4NvQgoU1QWd6o2cyzchBUPu+wSpn90La5MBzAYtNE3Vnc7t5h+OUc8uh6tP776/LxAKMfju9+EeHI2C396Fxdzxuchmgw66tnoHdtc9FpMBenkT9PKmLh2fMO8xxM1aZOeuiIiIiIiI6HyT2CcOzz5yD4YPTsawwUmIiji/5o1v3L7HZvzdl5+Gt5dnt+u88swj+H3DVtTUtb/2X0FxKYpKy5EQ17lreUREREREREREREREvYW71A3fvP44Rl59PzRaXbtjsgvLkFtcgQF9op3cXe8SHhyIR2+7GikDEjAsKRHxUefX/RUiIiIiIiIiIiIioo7SabV46dFFMJvb37QvKjYe3/2xDf6BQU7uzLbAoBA899bHuHrhXZBI7L8/YkBwCL5csR7XThkJva79+yrlxYU4dmAPxkyaYvf6REREREREdOES93QDRADQJ3k4Hn3/R4RExXXp+MDwKCxesgbvPbQAzXWdX+zSGi+/ADzx8a8YOGKC3XKSY42beTWEAiE+e/YuGPTtX0jrrKi+A7H4yz8QGB5ll3zOMO/uJ5E0ciK+eP5e1JYVOq2uh7ev02p1lIe3L25f/B4mXXlDT7dCREREvcTQCA98eU0iYvzdunR8hK8rfr6pP25fkY9aud5uffm7i/Htgn4YE+ttt5zkWFcmB0IoEODhNYXQGdvflKGz+gdLseymAYjwdbVLPmd4aFIExsZ547G1RShp1jqtro9b77us5eMmwquz43DNkN71pRa6sE3v54c358QhzPv8ed8gIiIiIuqIy4Yn4rLhiT3dhlO9uWIXSutaznq8X2QQHp0/sQc6IiIiIiIiIiIiIiLqHaYmRWBqUkRPt9EtF8JzcKQD+fUob1JajY9NCEFcsJcTOyKi3sgnfiiGPbQE7iFd28xdGhiJkU//gpMf3A5tS43d+nLx8sewR79DwICxdstJjhU+5koIBEKkffkgzAb7zEX2iuqPkU/9DGlgpF3yOUPC3IcRMGAc0r9+FKraYqfVlXj4OK1WR4ndfZB062uInHhtT7dCREREREREvcDMKZMwc8qknm6jS+oaGlFSXmk13r9vH8yaOtkutTzc3XHvbTfipbc/tjrm6Kk0JMR17XoeEREREREREREREVFvEBcZhtvmz8BXy9dbHbP3WBoG9Il2Yle9z/DkRAxPvrjWiyIiIiIiIiIiIiKii9OPX36ImsrydmOubm74dNka+Af2vj3s3l6yDEKh0KE14hL64ea7H8IPn79vdcyODX9gzKQpDu2DiIiIiIiILiyO/TRL57XLFz6AQWMvhVji4rAaPgHBuPe1L/Hmyr0IiYrrVq74gUPxzm8HMXicfS6OjJw6B+/8dggDR0ywSz5ynjEz5uG1X3YiJjG5W3mEIhFm3ngP3lq1H4HhUXbqznkSh47GB+uO47bF78I3MMRhdXwCgjD75vvx9m8Hcduz73TomEFjJuOSeQsd2pdAKMTUa27DJ5tSMenKGxxWh4iIiOzjrjFhmBjvAxeRwGE1gjwl+GBuH2y8exBi/N26lWtQuCe23TsYk/rYZ0H4mf39sPXewRgT622XfOQ8c5ICsO7OZAwIce9WHpEQuH1UKDYtGowIX1c7dec8I6K8sPuBIXh1ViyCPSUOqxPoIcGdY0Kx9Z5BeGVWbIeOmRDvjQUpQQ7tSygAbhoejAMPp+CaIb3vSy3kPDcND0aEj+Oupf1NIAAm9fHB77cPxNIb+yPM+/x73yAiIiIiojOlFlXjqw1Hz3pcIBDgo/uuhItE3ANdEREREREREREREREROcfyw0U24zeN7+OkToios2Jn3o3A5EkQih33/UlXnyAMXvQhxr+2Ge4h3dvI3SduMCa8uQ2BgybZpbeQETMx4c3tCBgw1i75yHnCRs/BuJf/hFf0wG7lEQhFiJl+B8a/tgXSwEg7dec8fokjMOmdPRh4y2tw9Q12WB0X70DEzrwLE97YhoELX+3QMQFJExE5+XqH9gWBEFGX3oRLPjyIyInXOq4OERERERERkZMUFJfajM+aYp/rYv/kmzrZZryopP0NJ4iIiIiIiIiIiIiIzidzp463Gc8rqXBSJ0RERERERERERERE1JNam5vw/afvWY0/8MzL6NNvgBM76jihUOiUOrc98DhEIpHV+PFD+5zSBxEREREREV04uHsfWXXJvJtxybyboVUpkXF0DzIO70Zh+nFUFGbDZDR2Oa9QJELy6MmYcPkCjLlsLtw8PO3Ws7d/EF74dj1O79uKdd99gLzTRzrd27DJs3D5wvuRNOrsBSRc3d3hHxLe7rHuHt5d6pkcIz4pBW+tPoC9637Bxp8+RU1pYYePFYklGDXtClx9z9OITkx2YJeOJ5ZIMPvm+zF9wd04tmMd9q9fgaxj+2DQ67qcUygSIX5gCpLHXILBYy7BgBETIBJ37p+T6MRk3P/6V7BYLCjJTkXqge3IP30ERVmnoJK3dbk3AAiN7oMJl1+LiVdcj7CYhG7lIiIiIudZkBKMBSnBUOlMOFAiw/7iNpyqUiKvXg2j2dLlvCIhMD7OB/MGB+LyAQHwcLV+s7WzAjwkWHHLQOwsaMUXB6pxvELR6d6mJfrhrjFhGBfnc1bc3UWEUO/2N6jwtOPzoO4bHO6JLfcMwurURnx9pAbFTdoOHysRCTCzvz8emRyBASEeDuzS8SQiIe4cE4ZbRoZgc04Lfk9vxKFSGXTG7r2GB4d5Yny8DybG+2BMjDfEIkGncgwI8cCHVyXAYrEgo0aF3YVtOFEhR1q1EjKtqcu9AUCsvxvmDQrE/CGBiA+QdisXXRjevfKvDcDyG9TYU9iGo+VypFcr0aA0dDu3QAD0D3bHrAH+mDsoEAmBPOeIiIiIiC4UBqMJD32xDiaz+azYLdOGYezA7m0uSkRERERERERERERE1Ju1qXXYkl5lNe4jdcGclGgndkREnRE1eQGiJi+AUatCU+Z+NGXtR2vhSSgq82AxdX0uskAoQkDSeESMvxqhoy6H2M1+37V29Q7E6MWrUJ+6E8XrP0Nr/vFO9xacMg1xsxYhYOC4s+JiV3e4+Ye1e6xYar851dR9PvFDMOH1rajavwolm5ZAVVvc4WMFIglCR85CwlWPwju6dy6O2FFCsQRxM+9CzLRbUXd8E6oO/IbmnEMwG7o+F1kgFMEnbjACkiYgcNAk+PcfA6Goc3ORvaMHYMg9H8FisUBWmo7GtN1oyT+OtuI0GNWyLvcGAO4hcYgYPw8R46+GR1h8t3IRERERERER9SYNTS0240kDEu1aL7l/XwgEAlgs7a8p0NLaZtd6REREREREREREREQ9YeSgfjbjtY22r88TEREREREREREREdGFYcUPX0GrUbcbC4+KwU13PejkjnofX/8ADBk5FqePHmw3XlFSBJ1WC1c3Nyd3RkREREREROerzq1gRxclNw9PjJp6BUZNvQIAoNOoUZx1ChUF2airLEVDVRkaqsugksugVaugVSshEAgg9fCE1NMb7p7eCI6MRWz/wYjtNwh9h4yET0CwQ3seNnkmhk2eiariPGQf34+ckwdRU1IApbwVirYWmIxGuLl7wN3LB6FRcQiPS8SA4eMweOwUePr6W807dsZ8jJ0x3669XvfA87jugeftmtOapFGTsDpb6ZRaAJxaqz1iiQTTrr0d0669HSU5aUjdvw0lOamoLsmHvKUZGpXin3M1MDwaUQkDkDRqElImTodvYIhDenL27+BvYokE42dfi/Gzr4VWpUTe6SMoyjqFisJsNFZXoKWhBlqVEnqdBoAAUg8vSD084ebhCf+gMITF9UVEXCIi4hIRn5QCdy8fu/QlEAjQJ3kY+iQPAwBYLBZUF+ehJCcNdRXFqKssRX1lKeQtjdCqldColDAa9HCVesDd0wtSDy/4BoYgOjEZsf0HI37gEEQnJtulN7owXTLvZlwy7+aebqNbLoTnQERki4erCDMH+GPmgL/+LtfoTUirUSKvXo2yFh0qWrWobNNBpjVCrTdBpTdD8N/jvP77X4yfGwaGeiAp1B3DIr0Q6ClxaM/TEv0wLdEPhY1qHCqV42iZHEVNGrRpjGjVGGEyW+AuEcLbTYwYfzckBLphVIw3JsX7wM/dem9XJAXgiqQAu/b6xKVReOLSKLvmtGZcnA+qXxnrlFoAnFqrPRKREDeNCMFNI0KQWaPErsI2ZNYoUdikQbPKCJXe9M+5GunjisRgKcbH+WBKX18Eebo4pCdn/w7+JhEJMXdQIOYOCoRKZ8LxCjnSqlXIa1Cjqk2LOrkeSr0ZWoMZAgHg4SKCp6sIni5ChHi5oE+gFH0CpUgIlGJwuAe83exz+UogEGBIhCeGRPy1oYnFYkFhowYZtSqUNWtR3qpFWYsWzSoDVHozlHoTDCYz3CV/9eflKkKQpwQDQjyQFOaOQWEeGBBiv01e6MLSL9gd/YLdce/4cABAdZsO6TVKFDdpUdn2179lNTI9lHoTNHoT1AYzTGYLXMRCuImF8HMXI8hDgkhfV/QJlGJgiDtGRHvB38a/G0REHdXYpsSxvApkltYhs7QO5Q2tUKh1UGh0UGp0EAmFkLpK4O4qgaebCyICfRAd7IuoYF8MiA7ByMRIBPk6doMwmUqD43mVKKhqRGF1Ewqqm9DYpvxvj3po9Ua4SkRwd3VBiL8nIgJ8kBQbgpQ+EZg0OB4+Hr33C5QFVY3YdjIfqUU1yK1oQKNMCaVGD4EA8PWQIjzAGykJEZg8OB4zR/aDRCzqci2ZSostJ/JwPK8SWaW1qG6WQ67SQqM3wt1NgogAb/SLDMb45FhcOXYgQvy87PhMuy+ztBbbThYgo6QW+ZUNaFaooVDrIBAI4Cl1QVSQL/pHBWPioDhcNqyvw8/LnmKxWJBeUoujOeVILa5BWX0LqhplUGh0UGsNEIuEcHeVIMTPEzEhfhgSH46xA2MwPim2W+dPVxhNJhzLq0RmSS0yy+qQX9mANqUWcrUWCo0ORpMZUhfJP+8xwX6eiAryRXSwL/qEBWBY30j0iwyEUCh0at9EvcHHaw4gu6z+rMdD/Dzxyq3Te6AjIiIiIiIiIrpYNCq0OFHciKyqVmRVtaKiSQml1gCF1gCl1gCRUACpixhSFxE8XSUI93NHVIAnogI80D/cF8PjAhHk5djr8jK1HidLG1FYJ0dhnRxF9TI0yrV/9agzQmcwwUUshLuLGCE+UoT7uWNghB+GRvtjYv9QeEsd870Meyisk2FHZjVSy5uRXytDk0ILpdYAgUAAH3cXhPm6IyXGHxP7hWL64EhIRF2/firX6LEtowonSpqQVdWKmlYV5BoDtAYT3F3ECPdzR2KoD8YlBmPO0GgE+0jt+Ey7L6uyBTuyapBZ2YKCWhlaVDootAYIAHi6SRDp74F+YT4YnxiCqckRDj8ve4rFYkFGZQuOFTUivaIZ5U1KVLWooNQaodYbIRYK4O4qRrC3FNEBnhgc7Y/RCUEY1zekW+dPVxhNZpwoaURmZSuyq1qRXyeDTK2HXPPX+4vRZIabiwhSFzHcXcQI9nZDpL8HogI8ER/shZSYACSG+kAoFDi1byLqGX8cL4PWYLIav3pULNwkzr3/SUSdJ3bzQOjIWQgdOQsAYNKp0VaSBkVFHtQNZVA3VEDdUAGDWgaTVg2jVgWBQACRmwfEUi9I3L3hHhwN75gkeMckwTdhOFx9Ah3ac0jKNISkTIOiugDNOYfRknsEypoiGJRt0CtbYDGZIHJ1h8TDG+7BsfAMT4B//9EIHDQJLp5+VvOGjbkCYWOusGuvidc8icRrnrRrTmsCBo7D5ctrnVILgFNrtUcoliB6ys2InnIzZKUZaEjbBVlpBpTVhdArWmDUKP85V6WBkfCK7IeAgeMRnDIVrj5BDunJ2b+DvwnFEoSPuwrh466CUatCS/4xyIrToKjMg7qxEtrWOpi0Spj0WgACiKWeELt5QCz1hKtvCDzDE+ARngDP8AT4xA2GxN3bLn0JBAL4xg+Fb/xQAH99NlJWF0BWmgF1fRlU9WVQ15dDL2+CUauCUauExWiAyNUdYqnXf/sLhnf0AHjHJMM7dhC8owfYpTe6MPTUa+58MuTeTzDk3k96ug0iugA0NDXj8InTSM/KQ3p2Hsoqq6BQKCFXqqBQqiASCeEulcJd6gZPDw9EhYciJioCMVERSOrXF6OHD0FwoH3n3f6vNpkcR0+lIa+wBPlFf/1X39gMhVIJhVINrU4HVxcXeLhLERoShKjwUCQP6IfhQ5IwZcJY+Hj3ru/l/1teYQk279yLk2mZyCkoQkNjMxSqvz6b+fl4IyIsFCOGJOPSiWMw57JLIZF0fS6bTK7Ahu27cfRkKtKz81BVUweZXAGNVgcPdykiwkIwIDEBk8eOxLzLpyM02DF/W3dVWlYutuzah9TMHOQWFKO5pRVy5V+fDbw8PBAdGY6B/RJwybjRmDl1ksPPy55isViQmpmDQ8dP4VR6FkrLq1BRXQOFUgWVWgOxWAQPdylCggIRFx2FlEEDMWH0cEwaO7Jb509XGI1GHDmZirSsXKRn5SG3sBitMhnkciXkSiWMRhOkbq5wl0r/6Tk6MhwxURHoGxeDESmDMKBvH85noAuCTq+3GQ8KsH5dqytEIhEC/HzR1NLabtxgNNq1HhERERERERE5T0NzG46m5SAjvwQZ+SUoq66DQqWGQqmGQq2BSCiEu5srpG6u8PJwR0RIIGIiQhATHoKBCTEYOag/ggN8Hdpjm1yJYxm5yC+pREFZFQpKK9HQ3Aa5Sg2lSgOtXg9XiQTuUjeEBvkjMiQQyYlxGDawLy4ZPRQ+Xr13LcH80kps2X8cp7MKkFNcgcaWVihUmr++R+HtiYjgQAxP7otLRg3F7MmjIZF0fc1GmUKFTXuP4lh6LjLyS1BV1wi5Ug2NTgcPqRsiggPRv080Jo4YhLnTxiM00Po+Dj0hPa8Y2w6cQFpuEfJKKtHcJoNcqf7vdX0posKCMaBPDCaNHIwZE0Y6/LzsKRaLBWm5RTicmo3T2YUoq65DRU0DlGoNVBotxCIRPKRuCAnwQ2xkKIYOSMC4YUmYOHxQt86frjAaTTianoP0vGJk5JUgr6QCbXIlZEo1FCo1jCYTpK4ukLq5wUPqipBAP0SFBSMmPAR9osMxIrkf+sdH8bo+OZWbqwt8vDwgU6jajas0Wid3RERERERERER0YWlubEDaiSPIy0pHflY6qivKoFIqoFTIoVYqIBSJ4CZ1h5vUHR6enggNj0R4VAzCo2KR0H8gBg8fjYAgx+6RLJe1If3kUZQW5qG0MB+lRQVobqyHSqGASqmAXqeFxMUVUncPBIWEIjQ8En0HDkLS0OEYPfFSeHnbZ/9XRygtzMO+HZuRnXoKRfk5aGlqgEr5116/3j5+CAmLQFLKcIyeOAWTp1/ere+LK+Qy7N22EWknjiA/KwN1NVVQymXQaTWQunsgJDwC8YkDMHLcJEybMw+BwaF2fKbdl5eVjv07tiA3MxUlBbloa2mGUiGHQCCAh6cXwiKj0affQIwaPxkTps50+HnZUywWC3IzUnH62CHkpJ9GVXkpaqoqoFYqoFGrIBKLIXX3QGBwCCKi4zBgcAqGjx6P4eMm9ch8g7QTR5CXmYb87AwU5+dCIWuFQi6HSimHyWiEq5sUblJ3SN3dERgcirDIaIRHxSAmPgHJKSMRn9if9yUIAKDX6bBq6ddW4wvveRgSl9677p0zDR4+CqePHmw3ZrFYUFNZhri+/Z3cFREREREREZ2vnPtNV7oguErdMXDkRAwcObGnWzmnyD79EdmnP2bcsKinW6EeFj9wKOIHDu3pNnoFNw9PDJ14GYZOvKynWzmLQCBAZMIARCZwUVMiIiL6i9RFhLGxPhgb23u/HPS3vkHu6BvkjttG9a4v5JDzDQr3xKBwz55uo1fwcBXh0r5+uLSvfRdptAeBQIDEYHckBrv3dCt0EYjwdUWEr2tPt0FEFzGD0YT1R3Kwal8a9qQVw2gyWx1rNJmhMxjRptQAAAqqm84aEx3siwnJcbhy7EBcOqQPXLq5sIrBaMK+jBLsTS/GgaxSZJXVwWy22DxGrTNDrTOgSa5Cdlk9tp8qAACIRUJMTI7DbTNGYM7oAQ75kvLbK3fjnVV72409s+ASPHv9lDMes1gs+PNwNj5ddxCpRTVW89bpFahrVeB0UTW+33ocQT4euP/Kcbj/irGd+hnnVzbi3dV7sfFoDvTG9jevVKh1yFM3Iq+yEX8eycZzP2zB/AmD8PyNUxEd7NvhWufS2Z+VwWjCij1p+OLPQ+2ee3/TGYxolquRVlyDlXvTIBGLMGfMADx5zWQMjAmxW/89qayuBd9tOY61h7JQ0yy3Os5k/us126rUIK+yEdtO/vVa8POUYt6EZDx45XjEhTl2QauMklr8uvs01hzIQpO8/YVj/qbQ6KDQ6AAAZfWtOJ5XeUbcy90VI/pGYtao/rhy7ECE+PXezUmI7CW/shEf/L6/3dhbd86Gj4fUyR0RERERERER0YXOYDJjY2oFfj9Wir25tTDauCZvNFugM+rRpgYADQrrz75eGRXggfF9QzAnJRqTB4TCRSzqdn8H8uqwL68WhwrqkV3VBrPF9n0Djd4Ejd6EZqUOOdVt2Jn11/V4sVCA8YkhuGViX8weEgWhUNCt3trz3sYMvL85s93Yk7MH4ak5g894zGKxYENqBb7YnoO0iharebUyDeplGqSVN2Pp/kIEernh3qn9cc+U/p36GRfUyvDBlkxsTquE3tj+PSKF1oD8Whnya2XYkFqBF387hatGxODZK4YgKsB+34Hp7M/KYDJj1dESLNmZ2+659zedUodmpQ7pFS1YfawUEpEQs4dG4bFZyRgQ7mu3/ntSWZMCS/cVYP2pCtT89YJsl+m/r9lWlR75tTLsyKoGAPh5uGDusBjcN20AYoMce+09s7IFK46UYN3JMjQrdTbHKrVGKLV/bcZa3qTEiZIz7w95uUkwLDYAM4dEYs7QaAT78Hop0YVq+eFim/GbxvVxUidEZE8iV3cEDBiHgAHjerqVc/KKSIRXRCJiL7utp1uhHuYTNxg+cYPPPfAiIHbzQPCQKQgeMuXcg51MIBDAK7IfvCL79XQrRERE1AEGgwFrNm3H8j/WY8e+wzAajVbHGo2ATqdHa5sMAJBfVHLWmNioCEwaOwrz50zHtEnj4NLNxaoNBgN2HzyKXfsPY++hY8jIyYfZbH3OBQCoNRqoNRo0NrcgMycfm3fuAwCIxWJcMm4U7lq4AFfNmuaQ+Qyvvv85Xv/wi3ZjLzz+AF568sEzHrNYLPhj4zZ88OX3OJWeZTVvrbYRtfWNOJmWiSU/rUBwYAAeWXQrHll0a6d+xrmFxXjjwy+xbssO6PWGdsfIFUrIFUrkFhRjzcZteOLlt3Hd3Fl45ZlHEBMZ0eFa59LZn5XBYMDPq9fho69/bPfc+5tOp0dTSytOZ2Tjl9/+hEQiwVWzpmHxo/ciuX+i3frvSSXllVjy43L8vn4rqmrrrI4zmUzQ6fRoaZUht6AYm3fuBQD4+/ng2itn4dF7bkef2GiH9pqamYNlq9Zi9Z+b0dhs/d4bACiURiiUf815KCmvxJGTqWfEvb08MSplMK6YMQXzLp+O0OAgh/VN5Eg+Xr1rLo6vj3dPt0BEREREREREnWAwGLFu5yGs2LQbu46chtHK2jUAYIQJOr0BrXIlgGbkl1aeNSYmPAQTRwzCvMsmYMrYFLh0c6NVg8GIPcfTsPtIKvafyEBmQem5r+ubdFBrdWhqlSGroBRbD5wAAIjFIkwaMRh3XjsLV04Z55Dr+m989QveXLK83dhz996I5++7+YzHLBYL1u44iI9+/B2nswut5q1rbEFdYwtOZRfgm1WbEOTvi4cWzsNDC6/q1M84r6QCb329Aut3HYLe0P49HLlSDbmyArklFVi74yCefu8bXDNjEl5+8BZEh9tvnZ/O/qwMBiN+3bATny5b2+659zed3oCmVjlSc4qwfMMuSMRizJ06Dk/ffT2S+sbarf+eVFpVi69XbsSa7QdQXW99zSaTyQyd3oAWmQK5JRXYsv84AMDfxwtXz5iEh2+Zj/ioMIf2mpZbjF/+3IHftu5DU6vM5liFUQOF6q910Eqr6nA0LfeMuLenO0Yk98OcS8dg7rTxCA107BpLRABsvsd6e3BtWyIiIiIiIiKizjIYDNi5cS02/v4rjuzdaXO+AYxG6HU6yNtaAQClhflnDQmPisHI8ZNx2Zx5GDt5GiR2mG9w7MBuHN23C8cP7UNBdsY570uYNGpoNWq0NjeiICcT+3duAfDXfIOR4yfjmlvuxtTZcx1yX+LL917Dkvdfbzd275Mv4P6nXjzjMYvFgh0b1mDpFx8gO+2U1byN2lo01tciK+0kVi39Gv6Bwbjl3kew8J6HO/UzLinIxZIP3sSuzetg0OvbHaNUyKHMl6M4Pxc7NqzBuy8+iZlXXYcHn/0PwqNiOlzrXDr7szIYDFi/6mcsW/Jxu+fe3/Q6HVqbm5CTfhobVv8CsUSCabOvwt2PLUbfAUl2678nVZWVYOXSJdi2/g/U11RZHWcymaDX6SBrbUFxfi7279gMAPDx88eMudfg1vseRVSsY9cSyc1Mw58rfsKWdb+htbnR5lijUgGVUgEAqCovRdqJI2fEPb28MWjYSFw68wpMmzMPgcHco/BitX/nFqvnk5tUiiuuu7nd2MUoICjYZlwht76uHBEREREREdH/6t5uuURERERERERERERERNRrHcwqxVPfbERepe0v/HZGRUMblu9OxfLdqfDxcMOmN+5EUkznFsqxWCzYl1GCtQezsOFoDlqVGrv0ZjSZsSe9GHvSizEgOhhv3D4Tlw5NsEvuriipbcbDX/yJQ9llnT62UabCKz/vwIrdqfj52RuQGGl7UXet3oCXl23Hd1uOw2xjI+32GE1mrN6Xji3H8/DhfVfgmonO32Aso6QWD3y2Flll1hfut8ZgNGHtwSysP5yDO2eNxCu3TIebS/cW4+optS1y/GfZDvxxIBOmc0yysaVVqcEPW0/gp+2ncNv0EXjx5mnw8XCzY6dAY5sSLy/bjpV702E5x8boHaVQ6/55DT/7/WY8fd0leGbBpXbJTdQbmc1mPPzlOujaWaTusuF9MW98cg90RUREREREREQXskMF9Vi86gTya20vYN4Zlc0qrGwuwcqjJfCRumDd49MwMMKvUzksFgv259fhz1Pl2JxWiVZV+4vndJbRbMG+vDrsy6tD/3AfvHr1cEwe4NiF4m0pbVDg8V+P4nBhQ6ePbVJo8fq6NKw6UoKl90xC31Afm+O1BhNeXZuKpfsKYO7kNVyj2YLfj5dha0YV3rthNOaPjO10v92VWdmCR34+iuyq1k4fazCZ8eepcmxMrcBtkxLx0rwUuElEDujS8era1HhtXSrWniyHqZP3f/6tVaXHjwcK8fOhItwyIQHPzR0Kb2n3FhD7X40KLV5bm4rVx0pgp9sGUGgN/7yGn199Ck/MTsaTlzv/PhYROVZ6RTOybLzfD47yR3IUN0shIiIiIiIiOh/tO3wcDz/3KnILiu2Ws6yyGmWVa7Fs9Vr4+nhj15qfMWhAYqdyWCwW7D5wBL+t34J1W3ag5Rwbv3aU0WjEzv2HsXP/YST174v3Xn4G0yaPt0vurigqLce9T76I/UdOdPrYhqZmPP/mh1i2eh1++/4z9O8bb3O8VqvD4tffx1c/Lj/nZhP/y2g0YvkfG7Bh22588c4ruH7e5Z3ut7tSM3Nw92PPIyMnr9PHGgwG/LZ+C9Zs2o57b70Bb73wJNzcXB3QpePV1DXguTfex6p1m2EyWd9w/VxaWmX4+qeV+O6X33D3zdfhtcWPwcfby46d/nWOLn79ffzy2592m88gVyj/eQ0/9uKbeP6x+/HiEw/YJTeRMwX6+9qMNzZ3/h6sLSaTCS1t1v8tDQkKtGs9IiIiIiIiInKc/Scy8PibXyK3pMJuOctr6lG+vh6/rN8JXy9PbFv6DpL7xnUqh8ViwZ5jafhj236s33UYLTKFXXozGk3YfTQVu4+mYmBCDN5+8m5MHTvMLrm7oriiBg+88gkOnMzs9LGNLW146ZOl+HX9Tqz46AX0i4uyOV6r0+OFj37A16s2duG6vgkrN+3Bpr1H8emLD+G6WZd0ut/uSsstxr0vf4TM/JJOH2swGvH7tv1Yu/MgFl03B68/dgfcXO373XpnqW1oxgsf/4Dftu6DydT1dYpaZAp8u3oTfvhjC+68Zhb+89Bt8PHysGOnQENzG174+Acs37DLftf1lep/XsNPvvM1Ft9zA5679ya75CZqj8lkQnOb9U2CA/y8ndgNEREREREREdH578ShfXhz8SMozs+1W86aynL8uXIZ/ly5DF4+vli6bhcSB3ZufWeLxYJj+3dj65+/Y9fmdZC1ttilN6PRiCP7duHIvl1I6J+Ep159F2MnT7NL7q6oKC3Cfx6/DycP7+/0sS1NDfj49efx56pl+HjpasT17W9zvE6rxUevLsbKpUu6NN9g4+/LsWfrBrz43heYPX9Bp/vtrtzMNLz0yN3Iz87o9LFGgwFb//wNOzauwYLb7sFjL70FVzf77hXgLA11Nfj4teexZe2qbs03kLW2YPWP3+CPn7/HNbfchYefew1e3rbX0uqs5sYGfPTac9iw+he73ZdQKuT/vIbffv5x3PPE87jvyRfskpvOL1vWrrIaGz1xCrx9fJ3XTC/n4Wn73onJdPbeDERERERERETWCHu6ASIiIiIiIiIiIiIiIrIvo8mEJ7/eiCteXIq8ykaH1ZGptJCrtJ0+Tq7WYt5/fsKynafQqtQ4oDMgt6IB819Zhme/29ytxWO66kBmCaY89TUOZZd1K09BdRNmLP4Ox/KsL1xV0dCGKU99jW82HYO5GxvzKjQ6LProDyzZcKTLObriz8PZmLH4W2SV1XUrj8lsxjebjmHq09+gsrHNPs050bIdpzD6wc+wel86TJ2cIGKNyWzG91uPY9wjn+NUQZVdcgLAjlMFGPngp1ixJ81uEwv+l9lsQXWT/TaIJ+qNvttyHMfzKs963MPNBe8vuqIHOiIiIiIiIiKiC5XRZMazK49j/sc7kV/ruOtuMo0eCo2h08fJNQZc9+lu/HqoGK0qvQM6A/JqZLjus914fvVJu12D7YyD+XWY8c5WHC5s6Faewno55ry/HSeKrd//qWxWYsY7W/D93nyYu3ENV6k14v4fD+Gb3Z3fiLg7NpyuwJz3tyO7qnubgprMFny/Nx8z39mKqhaVnbpznl8OFWH8qxvw+/EymLpx/+ffTGYLlu4vxOTXNuF0WZNdcgLAruxqjP/PBqw6WgIH3TaA2WJBdavaMcmJqEctP1RsM37T+D5O6oSIiIiIiIiI7MVoNOLhxa/ismtuRW6B7c/+3dEmk0Mu7/wGzDK5ArOuvxM/LP8dLa2OuW+SnVeI2TfchcdffLNbi8531d5DxzBu9nXYf+REt/LkF5Vg8twbceREqtUx5VXVGDv7Wnzxwy+d3ijh3xRKFW598Cl89t2yLufoij82bsPkuTciI6d790NMJhO++OEXjLv8OlRU1dipO+f54dffMGjSbCz/Y4PdzlmTyYQlP61AyqVX4kRq5zeisGbr7v1InjgbP69e58D5DGZU1dQ6JDeRoyX1T4RIJLIaz8krtGu97Pwim+//o1IG27UeEREREREREdmf0WjCY29+gVl3PYvcEuvr23RXm0IJuaLz3weWKVS44p7n8eOabWiRdf6+QEfkFJXjyntfwJPvLOmR6/r7jqdj0o2P4sDJzG7lyS+txNRbnsDRtByrYypq6jHxxkfw1Yr13buur9LgjsXv4Ytf13U5R1es3XEQU299Apn5Jd3KYzKZ8dWK9Zh006OorO3ePI+e8OOarUi5ahFWbtpjt7W1TCYzvlm1CSOvvg8nM/PtkhMAth08gZS5i/Dr+p2Ova5f57h11ogAIK+k0ub75uB+8U7shoiIiIiIiIjo/GU0GvHGsw/jzvnTUZyf67A6ClkblIrOzxdQyGVYdN1srPn1B8haWxzQGVCUl417rrscbz//eI/clzh+cC9umDEeJw/v71ae0sJ8LJxzCdJOWN/ToKayHDfMGIfl33/ZrfsSKqUCi++/Fb9881mXc3TF9g1rcMucycjP7t734U0mE5Z//yVunDketVWOux/nKH/88gPmjh+Mjb8vt+t8g1VLv8b8ycOQebp7c1/+7cCurbhy/CCsX/WzQ+9L1FXbb88HOn/odToc2LnFanzyZbOd2E3vJ5fZXkNO6u7hpE6IiIiIiIjoQiDs6QaIiIiIiIiIiIiIiIjIfsxmMxZ99Ae+33q8p1vpFb7edBQL31kJvcHotJp70opwzas/Q6bS2iVfm1KDG99cjrK6sydilNa24PIXvkduhX0W+bFYLHhu6VZsOGJ9kSV7WnsoC3d8sBpavf1+Pznl9Zi5+DsU1zTbLacjGYwmPPT5Ojzy5Z9QaHQOqVHTLMflL/yATce6P9lo87Fc3PDmcrud30QXq4qGNrz2y852Y4uvvxTRwb7ObYiIiIiIiIiILlhmswX3LT2Epfvtu8Hi+eq7vfm4/ZsD0BudtzDRvtxa3PDFHsg0ervka1PrccuSfShrOntjibJGBa76aAfyauyzmbTFArz0xylsSnXOoj5/nirHou8PQmuw3+8nt6YNV7y/HSUNcrvldCSDyYxHfz6KJ349BqXWMfe3atrUuOrDHdicVtntXFvSK7Hwq312O7+J6OKi0Rux5mSZ1bhUIsL8kbFO64eIiIiIiIiIus9sNuOWB57Ckp9W9HQrvcLn3/+Ma+98GHq9866h7tx3CHNuuhttMvtcF29tk2H+bfejpPzsa8rFZRWYOm8hsvPscx/KYrHgyZffxtrN2+2S71x+W78FN937OLRa+32PPyu3AJfMvQmFJWV2y+lIBoMBix5/Hvc+9RIUSpVDalTV1mHK/IX4c0v7353ujPVbd2Herffb7fwmuhB5eXpgaPIAq/Etu/fZtd6WXdbzebi7Y8TQZLvWIyIiIiIiIiL7MpvNuGPxu/hm1aaebqVX+Gr5etzw+BvQGwxOq7nryGlcdf+LaFMo7ZKvVa7EdY+8itKq2rNiJZW1mH7H08gpKrdLLYvFgmfe+xZ/7jxkl3zn8se2/bjl6beh1dnvvkt2YRmm3vokisqr7ZbTkQwGI+57+WM88MqnUKg0DqlRXd+E6Xc8jQ27D3c718Y9R3Dtw6/Y7fwm6kkb91jfYB4AJgwf5KROiIiIiIiIiIjOX2azGYvvuxWrln7d0630Csu/+wKP3X4dDE6cb3Bk307cd8MVUMja7JJP3taKh2+5GlVlJWfFKsuKcftV01CUl22XWhaLBe+99BR2blpnl3znsu3P3/H0opug09pvLf7C3CzccsWlKC85P9YCMxgMePnRe/DKE/dBpTx7rSt7qK+pwu1XTcXuzX92O9eeLevx8ML5dju/if5Xxqlj0Gqs36MbOmqcE7vp/UoL823Gg0LCnNQJERERERERXQiEPd0AERERERERERERERER2c97v+3D2kNZHR4vEAjg6ylFeIA34sP8EernBQ83Fwd22HmuEjGCfDwQF/pXf+6ukk4dv+VEHh5bssFB3Z0pq6wOt767yuamzhKxCOEB3ggP8IaLWNShvC0KNW57bxXMZvM/j7Uq1Jj3yk+oarS+wbJAIECAtztiQvzg2cHfq8ViwRNfb4DMQQvw/O1UQRXu/3QNzGaL1TGuEjEiAn0QF+qPAG/3DueuaZbjmleXobGtdy/MozcYceu7q/DLrtOdOs7TzQVRQb4I8/fq8DmkMxhx+/ursf1UQVdaBQDkVzbi7o9+h+lf5+G5eLi5IMTPE3Gh/ogK8oWPhxtEQt6mJnp8yXootWdPfBsSH4Z754ztgY6IiIiIiIiI6EL14ZZMrD9d0eHxAgHg6+6CcF93xAV5IcRHCndXsQM77DxXsRCBXm6IDfJEiI8UUpeOXSf927aMKjy1/LiDujtTdlUr7vh2P/RG69dVJSIhwnylCPd1h4u4Y9dPW1Q63P3twTOusbeqdLj2092oalFbPU4gAAI8XREd4AmPDv5eLRbg6ZUnIFM7diGn02VNeHjZEZgtNu4biIWI8HNHbJAnAjxdO5y7pk2N6z/fg0aF/RY7cgS90YQ7vz2AFUeKO3Wch6sYUf4eCPWRdvgc0hnNWPT9QezM6vomEgW1Mty39BBMNu71/C93VzGCvf96/Ub5e8BH6gKRUNDlHojo/LYxtQJyjfUNjOakRMNb2ru+v0BEREREREREtr3x0Vf4fcPWDo8XCATw8/VBZFgoEuKiERYSBA/3jn9v3BlcXV0QHBiAPrF/9eculXbq+I3bd+P+p//jmOb+R0ZOPhbc/Qj0euvXXCQSCSLCQhAZFgoXl47NzWhubcMNix49Yz5DS2sbZl9/Jyqqz97c+W8CgQCB/n6Ii46Ep0fHfq8WiwUPPfsq2mTyDo3vqhOpGbjz0cVnPKf/5erqgqjwMPSJjUagv1+Hc1fV1uGKmxahoanZHq06jF6vx4K7H8WPK9d06jhPD3fERIYjPDS4w+eQTqfHjfc+ji279nWlVQBAbmExbnngKZhM1ufr/C8Pd3eEBgeiT2w0YiLD4evjDZGoc/cWic5HN8yfYzWWW1CMbXsO2KWOWq3Bkh+XW40vvHYuXFx4nZ+IiIiIiIioN3v7mxX4Y3vHrxUIBAL4eXsiIiQQfaLDERrkDw+pmwM77DxXFwmC/H0RHxWG0CB/uLt1/HvnALBp71E89OpnDuruTJkFpbjpiTegNxitjpGIxQgPDkBESCBcJB2bA9DcJsfNT7515nV9mQJX3PM8KmsbrR4nEAgQ6OeN2IhQeLp37H6IxWLBI298gTa5Y9f4OZmZj0Uvfmj7ur6LBJGhQYiPCkOgn3eHc1fXN+Gq+19EQ3ObHTp1HL3BgJuefBPL1m3v1HGe7lJEhwcjLCigw+eQTm/AwqfextYDJ7rSKgAgr6QCtz/7LkymTqxTJHVDSKAf4qPCEB0eDF8vT4hEXKeIep5MocKSlRutxlMGJmBgQowTOyIiIiIiIiIiOj99/eGb2Lb+9w6PFwgE8Pb1Q0h4JKLj+iAoJAxSdw8Hdth5Lq6u8A8MRlRsPIJCwuAm7dx8iL3bNuLVpx5wUHdnKsjOxON3XA+D3voaQmKJBMFhEQgJj4Skg98BbWtpxhN333jGNXxZawsWXTsbtVXW170SCATwCwhERHQs3D08O1TLYrHg9acfglzW1qHxXZV5+gReePhOm/clXFxdERoRhajYePgFBHY4d31NFe67/go0NzbYo1WHMej1eOLO67F2xY+dOs7dwxPhUTEIDg3v8Dmk1+nw5KKbcGDnli50+peSglw8c9+tnZpvIHX3QGBwKKJi4xEeFQMvH1/ONyCbjh+yPifG3cMT8Yn9ndhN73f66EGrMS9vHwQEBTuxGyIiIiIiIjrf9a4V8omIiIiIiIiIiIiIiKjLSmqb8cHv+22OkYhFmD2yP6YOS8DwvpGIC/WH1PXsxdBNJjMqGtqQW1GPnIp6HM+vxMHMMmhsLNLfXW4uYoxPisXQPuFIjg1FUmwoYoJ9213URaHRIaOkFqlF1fjjQCbSimts5l6+OxUTkmJxw5QUR7UPjd6Iuz74DQqN7ozHhUIBZo/sj9mj+uPSoQkI9fc6I15U3YTNx/OwZOMR1LYorOZPL6nFD9tO4q5Zo2A2m3H3R7+jvL71rHHD+0Zg7rgkTB/eD33C/SH+1xe5m+UqbDtZgKXbTuBkQZXVWo0yFf6zbAc+uu/Kjj79TtHqjbj3kz+g1Z+9OFSfsADcctlwTB+RiMSIQAiF/79AjkylxeGcMvxxIBPrj+TAYLT+Jfey+lbc/v5qrH/1tjNy9Cb3fboWW07knXPcxOQ4TB+RiHEDY5EcG3LWa6K2RY49acXYdCwXW07kw2Jl42qD0YS7PvwNu969B30jOj5Z429PfrMBap3t94DB8WG4fFR/TBwUj4TwAAT5tj+ppUWu/u/7SwMyS2uxK7UINc2O3UCDqLdYuScNu1KLznpcJBTik/vnnlcLgzW2KXEktxwZJbUoqWtBTZMcSq0OZrMFUhcJPNxcEOrvhaggXyTFhiClTwTiwvx7um0iIiIiIiKii0ZpgwIfb822OUYiEmLm4EhcOjAMw+ICERvoCanL2dflTWYzKptVyK1pQ25NG06VNOFQQT00ho4vRtJZbhIRxvUNxuBofyRF+mFghB+iAzzgIj57AROl1oDMyhaklbdg7ckypFe02My98mgJxiWGYMGYeEe1D63BhHt/OAil9sxr4UKBADMHR2LmkEhcMiAMIT5nblpQXC/H1owqfLM7D3UyjdX8GZUt+OlAIW6fnAiz2YL7lh5CRfPZGxqkxAbgypRoTEuOQHywF8T/uv7UrNRiR2Y1fjpQiNNl1jcIblJo8fq6VLx34+iOPv1O0RpNePDHw9C2cz7FB3vh5vEJmJYcgb4h3hAKBf/E5Bo9jhQ2YO3JMmxMrYTBxqL95U1KLPruAP54ZNoZOXqTh5YdwbYM6/dv/jY+MQSXJUdgTEIwkiJ9z3pN1LWpsTe3FlvSq7AtswpWbhvAYDLj3h8OYeszM5EQ0vHNJ/72zMoT0OhtvwcMivLDrCFRmJAYgvgQbwR5tb/5SotSh7yaNuTVtiGzshV7c2pR06budE9EdH5ZfrjYZvym8X2c1AkRERERERER2UNRaTne/vRrm2MkEgmumDEFMy6ZgJHDBqNPTDSk7WzabDKZUFZZjey8QmTlFeDYqTTsPXQcGq3WUe3Dzc0Vk8eOQsrggRg8sD8GDeiHuOgIuLSzGLxCqUJaVg5OpmVh1bpNOJ1h+37MstVrMWncKNxy3VUO6h7QaLW4+b4noFCqznhcKBTiihlTcMWMqbhs8jiEhZy5cHVBcSk2bNuNz75bhpo664v7p2bm4JtlK3HvbX9tmnDLA0+htOLsa9ojUwbj6jkzMGvaZPSNi4FY/P/3nZqaW7F551588/NKHD+dYbVWQ1Mznn/zQ3zxzn86+Ow7R6vT4baHnoFWqzsrlhAfgztvvBazpk1G/4T4M+czyBU4cPQkVq3bhDWbtsNgsP7d+pLyStx4z2PY/tuPvXY+wx2PLMbG7bvPOe6S8aMxa+pkTBwzAoMH9jvrNVFT14Cd+w7hz627sHH7buvzGQwGLLz/SRzatBr9EuI63e/Di1+FWmP93hkADE0egCtnTsWl48egb59YBAcGtDuuuaUV2fmFyM4rRFpWLnbsPYSq2rpO90TUW912/dV49f3PIVecff8YAJ5+5R2MGzkMXp7d26Do1fc/R3VtfbsxiUSChxfd2q38RERERERERORYxRU1ePfbVTbHSMRizLl0DC4bNxwjBvVDfFQYpG6uZ40zmUwor2lATlEZsgvLcCwjD/tPZEDTznVYe3FzdcHEEYOQMjABgxLjkZwYh9iIELhIzl5HSaFSIz2vGKeyCvHb1r1IzTl7vYd/+2X9TkwcORg3XznNUe1Do9XjtmfehkJ15nVPoVCIOZeMweWXjsHUscMQFnTm+gyFZVXYuPcovvjlT9Q2Wp8DkJZbhO9+24xFC+bAbDbj9mffRVn12ddBRyQnYt70iZg5cSQSoiMg/td305taZdiy/zi+/20zTmTmW63V2NKGlz5Zik9ffKijT79TtDoD7nr+fWh1Z28WnRAdjtuunomZE0ehX1zkmdf1FSocOpWF1Vv3Yt2OQzAYz17n6G+lVXW45em3sPnbt3rtdf27X/gQm/YePee4SSMHY+bEUZgwPBmD+sWd9ZqobWj+P/buMyyqa30f/w1D712qoiiKCoKKYu+9996NPbbYErtGTYwlMRp7jb3G3nsXCyooFoogUqT3OvN/cf75/o7H2cMwswdQ7891nReHZ+3neRiGIa6191q4dPcxTl29i9PX7ivYpygfw2b9iut7foe7q3OR+52y5C9kFvIZUKOKGzo1q4cmdWqgYjkn2FlbyB2XkJyKF2/f4cXbcDwNDsGlO48RFRtf5J6IVCGTyTB12V+IS/h8r7d/TR7SQ+N9xCUk486TQDwNDkFoRDSiYuORlpkFqVQKQ319GBsZwMHWGmUd7VC9kitqVnNHBRcHjfdFRERERERERKSsiLC32Pz7LwrH6OjqolnbTmjQrDU8a9aBi2sFGBgafjauoKAAHyLD8fZlEN68DMLTR/fgf/s6sgu511gd+gYGqF2/Map61UTlal6oVLU6nMuWh66c5w0y0tPw8nkAggIe4uyxg3jx9LHC3Mf370Lt+o3Rpc8gTbWPnOwszBgzEBnpn56BoK2tjWZtO6Fp206o37QlbMt8OqcUHvIaV8+dxJ5NaxEXI3wOxMtnT3Bw5yb0HTYGUqkUM8cORlRE+Gfjqvv4onXn7mjcsh3KVqj0yfMGSQnxuHHxDA7u3Iznjx8I1kqMj8MfP8/G3N/WKfndF01udjZ+mjAMOXKeXylXoSK6DxyOxi3bo3ylyp+sKaSlpuDR3Zs4e+wgLp46inwFzxu8fxeG6aMGYMuR86V2XWL29yNw7fypQsf5NmiKxq3aopZfI1Su5vXZ70RczAfcvXYJV86ewLXzpwTXJfLz8jBzzGDsOXcL5StWLnK/S2ZOQnaW4r2Kqnh6o3m7zqjTsCnKVagEa1s7ueOSExPwNjgIb4OD8PL5U9y5dhGxHwrfE4q+foFP/AVj5dwqCf4+Z2Vm4v7NK7hz7SJevwhEZFgI0lJTkJebAwNDI5iaW8DBuSxc3dzhVasO/Bo3h1NZVw19F8Xj5fMARIaHCsZr+PoVYzdERERERET0Nfh8x3wiIiIiIiIiIiIiIiL6Iq05dgt5+cIHoHatXw0/D2sLJxvzQnNJJNoo72CF8g5WaF/XAwCQlZOHa89C8M/tIPxzOxC5Cmopy0hfF53rVUOHulXQzLsijA0+f5BAHlNDfTSo5ooG1VwxoUsDPA+LxqwtZ3DnxTvBa37afg7t6lSBhcnnD1OIYfs5f6RlfbohTL2q5fDryPbwLC+8SUVFJxtM7NYQw9r6Yubm09h3NUBw7IpD1zCkVS1sP++Py08+3eipXBlLLBrSGp3rVRO83trMGP2b+6BfM29sOn0fP247K3gj+q5LjzClRyOUtbMUzKeq7ecfIjXz0wcLDPV0sXBIawxv4wuJRP7Nw+bGBmjnWwXtfKvgbVQ8Jv11XOHP/HZQONb8cxuTuzcStX8xrDx8HUdvPVc4pn2dKpjZpxm8Kije5MTBygz9m/ugf3MfPA35gJ+2nRV8XdIyczBq9WFc+nWU4Ossz/3gCNwKDBeMu9ha4I9xndHMu6JS+azMjNCgenk0qP7/DlV4FhqNs/7B2HXxET4kpCrdG9GX5GNyOn7adlZubExHP9RwcyzmjlS3/uQ9LD94XfDviBDXMpZo61sZA1vWQrVyZTTUHREREREREREBwNqLL5BXIBWMd65ZFgt71IKjpVGhuSTa2nC1NYWrrSna1XABAGTl5uNGcAxOPH6HE48jkJsvXEtZhnoSdPIpi3Y1XNDEwwHG+so99mJioIt6lcqgXqUyGNvSA4GRiZhz6BHuvhU+RHje4Udo4+UEC6PPD4cQw46br5Ge/enm/X4VbbGkV21Ud7ESuApwK2OG8a2qYkijSvjp4EMcuCe8wcSqs88xsGFF7LzxBldfRH8SK2ttgvndfdDRp6zg9dYmBuhbzw19/Cpgy7VXmHv4EYSme3bfDsH3baqhrLWJYD5V7br5BqlZn24oZKgrwbzuPhjSqBIkApuOmBnqoY2XM9p4OSMkNhU/7Lmv8Gd+500c1l16ge9bC6+llJTfzwXin4fCax4A0NbLGdM6eMJTwfsHAOwtjNC3nhv61nPDs4hEzDss/LuQlp2Hcdtv4+yMNoKvszz+IR9x5438g1YBwMXKGCsH1EUTD+U2crcy0Ud99zKo7/7/5gyfRybi/LP32HM7BB+SFW9+RERfnrC4NIWf2RXsTFGvEtcRiIiIiIiIiL4kK//aijwFm8f36NQWv82fCWdH+0JzSSQSuLmWhZtrWXRu2wIAkJWVjcs37+LwybM4fPIccnOFaynLyNAQ3Tu2Rue2LdCqSQMYGxW+ZgIApibGaOTni0Z+vpgyZhgCAl/ih3lLcfPeQ8Frpi/4BZ1aN4OlReHPc6hi0679SEvP+ORrDevWwqrFs+Fd3UPwOne38vhh3AiMGtwXk+f8jL8P/iM4dunv6zFiQC9s2nUAF67d+iRWvqwzls2dju4dWgteb2NticF9umFQ765Yt3U3fpi/TPA+1K17DmH6hO/g6uIkmE9Vm/8+gJTUTw+VMDQwwC9zp2HU4L6QSCRyrzM3M0XH1s3QsXUzzA0Jw9jp8xT+zG/c9cfKv7Zi+oTvRO1fDL+s2YiDx88oHNOpTQvMmToOPp5VFY5ztLfD4D7dMLhPNzx5FoRpC34RfF1S09IxZMJ03D59QPB1lueu/xNcvyN8wEY5Z0es/20RWjZpoFQ+aytLNK5XB43r1fm/rz15/gKnLlzF9r2H8T768wPKib4kZqYmWDr7B0yYtVBu/OXrEPQe8T2ObF8HIyPVnrP7Y9MOrNqwTTA+Z+o4VCxfTqXcRERERERERFQ8Vu84jLz8fMF499YN8cu0UXAqY1NoLolEggouDqjg4oCOzeoBALKyc3D1XgCOXLiBoxduIjdPuJayjAz00bVVQ3RqVg8t6tWEsZGBUteZGhuhYS1PNKzliUlDuuNpcAhmLN+IW48CBa+Z9dsmdGhaF5Zmpmr3Lc+WQ6eRlvHpIdENalbDbzPHoEYVN8HrKrk6Y8rQnhjZqz1++GUD9py4JDj2l037MKx7W2w5dAaX7jz6JObqZI8lU4eja8uGgtfbWJpjUJdWGNi5JdbvPYEZv20SnNfffvQ8fhjeG+WcxL/3c+vhM0hJ+3QNxNBAH0umDMfIXu2F5/VNjdG+aV20b1oXb8a8x4RFaxT+zG8+fI7VO47gh+G9RO1fDL9tOYDD564rHNOxmR9+HD0A3h7C7x8AcLCzxqAurTCoSys8efkWs37bJPi6pKZnYviPy3F99+oizevfC3iBGw+fCcbLOtph7byJaFGvplL5rC3M0Ki2JxrV9vy/rwW8DMGZ6/ew4+h5RMXGK90bUVFk5+Ri4s9rsf/0VcExrRvWRs+2TTTax7o9x7Fs474i7/FT3tke7ZrUxZBurVG9UvnCLyAiIiIiIiIi0qDta1ciX8HzBq0798C0hcth7+hcaC6JRAIXVze4uLqhWbvOAIDsrCzcu3EZF04cwfkTh5GXm6t2zwaGRmjVqTuat+uMek1awsjYWKnrjE1MUbteI9Su1whDxk5BcOBT/DrnBzy6e1Pwmt/mTUezNh1hZiH+eQAAcHDHJmSkf3oPfU2/hpi1ZBWqVK8heJ2rmzuGjf8BvYeMwrKfpuDEgb8Fx25atQw9Bo7AoZ2bcOfqxU9iTmVdMXX+L2jVsZvg9ZbWNujSdzA69xmEvVvWYfncaYJzYkd2b8Pw76fDqayrYD5VHdq1GWmpKZ98zcDQEFPnLUOvIaME58tNzczRtE1HNG3TEWND5mDhD+MU/swf3rmBHetWYfj300TtXwybf/8V5/45qHBMs7adMGbaHHh4eiscZ2fviC59B6NL38F48ewJfps3XfB1SU9LxY/jhmLP2VtFWpcI8L8L/zvC6yiOLuUwf+VfqNekpVL5LKysUbt+Y9Su3/j/vvbyeQCunT+Fo3u2I/bDe6V7o6/L2+AXgrGyrp+v0cXFfMDOv1bjn307P/tc+VdGehoy0tMQExWJJ/dv49je7QCAat610GfoaHTo0Q+6esqd31Oa7N+6XmG8ftNWxdQJERERERERfS2U26WeiIiIiIiIiIiIiIiISrX8ggIcvS28+cvYTvWwdHg7tWoY6uuinW8VtPOtgkVDWmPr2QcwVfHAYjsLE3zXvg5GtK0DS1PlDjBQxLO8A079PBx/nbiDOTvOyx2TnJ6Fv07cwU/9W6hdT560rJxP/v/glrWwemwnaCt5kK2poT7Wfd8NeQVSHL4hf3OZ2KR0bDx9D8sPXvvk67XdnXFwzkClX0stLS2M7ugHiUQb0zedkjtGKpXhwLWnmN67qVI5iyI1M/uT/29jZoyjCwbDs7xyB/QCQEUnG5xYNAw/bDyJnRcfCY777eA19GrsBScbzRxioYqnIR/wy37hDVcM9XSxbEQ7DGldu8i5a7g54viiofhhwynsuiT/dQkI+YCNp+9hXOf6Suc9eP2pYKy8vRUu/vodrM2UezhIiFcFB3hVcMAPPRvj+J0XSEgrvQctd5yzDbeDwku6DZXN7NMUs/o2L+k2vkkzNp9GUnrWZ193sbXAj/2+rJ/J/36WKys8NgkbTt3DhlP30KCaK2b3b4F6VXnoAhEREREREZHY8gukOP7onWB8VPMqWNyzllo1DPV00MbLGW28nDG/W01sv/EaJga6KuWyNTPA8CbuGNbYHZbGqq09/LfqLlY4NqUlNl4Jxvwjj+WOSc7MxcbLwZjZSXiDIHWkZ396eMSABm5Y0a8utLW1lLrexEAXfwzyQ16BFEf9w+WOiUvNxparr7DyzPNPvl7T1Rp7xzdT+rXU0tLCd82qQEdbG7MO+MsdI5XJcPh+GKa295QbV0dq1qebZ1mb6OPg981R3cVK6RxuZcxwZHILzNjnj9233wqOW3nmOXr4loejpfrrU2J5FpGI304JHzxgqCvB4l61MahhxSLn9iprhcOTWmDG/gfYcztE7pinEYnYfPUVxrQQPpz7fx1+ECYYc7U1wZnpbWBtotxhJ0I8Xazg6WKFyW2r4+STCCSm5xR+UQnptvoi7ryJK+k2VDatvSemd/Qq6TboG7P3bggUnQ3Rv77ig2GIiIiIiIiIqHTJz8/HoRNnBeMTvxuMFQt/VKuGoaEBOrZuho6tm+GXudOxYcc+mJqaqJSrjK0Nxg7rjzFD+sHK0kKtvgDAu7oHLh3ZhT827cSMhb/KHZOUnII/Nu3EghkT1a4nT1r6p4cSD+/fE38tX6j88wwmxtiyeiny8vKx/5j8Zwxi4uKxdutuLFn91ydfr1PTCyf+3qj0a6mlpYUJIwdBR0eCiT8tljtGKpViz+HjmD1lnFI5iyIl9dNDJWytrXB63xZ4V1d+ntzdrTwuHNqBCbMWYuueQ4Ljlqxej37dO8HZ0V7lfsX25FkQFq1YKxg3NDDAqsU/YsSA3kXO7eNVDecPbseEWQuxbe9huWMePwvC2q1/Y9KooUrn3Xv0hGDMzbUsbp7cDxtr9Q4i8fGsCh/Pqvhx0mgcOXUeCYnJauXTpJY9BuPGXflrel+COVPHY960CSXdxldv1OC+OHPpOs5cuiY3fvnmXdRp0wNbVi+BX20fpfPGfozH5DlLcOTkOcExbZo1wowJ3xW1ZSIiIiIiIiIqRvn5BThy/oZgfPzArlg+fZRaNQwN9NG+aV20b1oXS6aOwOYDp2Fqoto93HbWlhjTtyO+69MRVuamavUFADWquOHc1l/x59/H8OPKLXLHJKWmY+3f/2Du+EFq15MnLePTfSeGdm+DP+d+r/y8vrERNi6agrz8fBw8c03umNj4JPy19wR+2bT3k6/7elbG0XWLlH4ttbS0MG5AF+joSDBl6V9yx0ilUuw7dRmzRvdXKmdRpKR9ugZiY2mOExt+Ro0qyt9rWsnVGWc2L8OkJeuw/Yjw3NYvG/eib4dmcCpjo3K/Ynvy8i1+Xr9bMG5ooI/fZozGsB5ti5zbx6MiTm9ahklL1mLHUfl7dj158RZ/7T2B7wcJH5j9v/afFt5XqYKLA67+vQo2lurtBeXt4QZvDzfMGNkXxy7eQkJyqlr5NKntiJm4+fB54QNLqZ/G9MfssQNLuo1ilZ9fgDPX72P26q0IjYwWHFfOsQzWL5ys8X7+93NQWWHvY/DXnuP4a89xNKrtiXnjB6N+zWoid0dEREREREREVLj8/HycPy7/3mIAGDjqe8xYvEKtGgaGhmjapiOatumIqfOX4cD2jTAxMVMpl7VtGfQbPhZ9ho2GuaXye98IqVK9BrYdu4i/N/6BFfNnyh2TmpyEvzeuwfiZ89WuJ09G+qf30HcfMBzzVqxTel3C2MQUi//YjPy8PJw5ul/umPi4GOzdshYbVy795OueNevgr73HlX4ttbS0MOC7CZDo6GDprElyx0ilUpw6vBejp/6kVM6iSEtN+eT/W1rbYuPB06hSXfk9qlzd3LHlyHn8PGMCjuzeJjhuw8olaN+jL+wdnVXuV2wvnj3B+t8WCcYNDA0xY/FK9Bw0osi5q3r5YPPhc/h5xvc4ukf+6/Li6WPs3bwWg8bI/9nLc+rwXsGYi2sF7D5zE5bW6q39eHh6w8PTG99NnoWLJ48iOTFerXyaNLxbKzy8I7wWXNqNmTYH46bPLek2PpORnoaYqEjBuE2Z//fckEwmw64Nv2P9bz8jMyNdpXpBAY8wb/IobFi5BNMX/YYW7buolKckRIS9xcnDewTjEokEbbv2KsaOiIiIiIiI6Gug3EwmERERERERERERERERlWoBIR+Qlin/QNKKjtZYNKS1qPXKWJrip/4tUN216BvEmxrq49mmqZjWqyksTcU7+FZLSwvjuzTAryPbC47Zfv4h8vILRKspZEjr2vhjfBelHyz4l5aWFlaM6ghrM+HXZe6O85/8rGtWdMI/C4eq9FqObFcHTbwqCMb3Xwsocs6iMtLXxZH5g+FZ3qHI10ok2lg9tjO6NaguOCYzJw9L911Rp0VRyWQyTPzrOPILpHLjejoSHJw7EENa11a5ho5Egj/Gd8GQVsIHq686cgPpWcofYnzrufAhy2u/7wprM+Mi9aiIjkSCHo08Map9XdFyEpUGZ+6/xD93guTGVozuCGMDvWLuqOTdDgpH+9lbMWr1YSSnZxV+AREREREREREp7WlEItKy8+TG3OxMMb+b8ocrKsPO3BAzO9VANeeiH3pqaqCLR4u7Ymo7T1ga64vWk5aWFsa08MCSXsLzrTtvvkGewHytmAY1rIhVA/ygra1VpOu0tLTwa19fWJsIvy4Ljj7+5GftXc4ahye1VOm1HNbEHY0qC6/9HLwvPFcsFkM9CQ583xzVXYq+OZVEWxsr+tdB55plBcdk5Rbg15NP1WlRVDKZDFP33EO+VCY3rqejjT3jm2FQw4oq19CRaGPVAD8MbCCcY835IGQIfGbIc/t1rGDsj0H1YG1iUKQeFdGRaKNbbVeMaFpZtJxEVLIKpFIcvBcqGNfR1kKfusLr2ERERERERERU+jx+FoTUNPmbRVeq4Ipf5k4XtZ69nS0WzJgIr6pFnzc0MzXB2weX8dPksbCytBCtJy0tLUwePRSrF88WHLP57wPIy1N+LlZVIwf2xoYVi1V6nuHPZfNgYyW83jNz0fJPfta1vT1x/uB2lV7LMUP7o3lDP8H4nsPHi5yzqIwMDXFq72Z4V/co8rUSiQR/LV+Inp2EDzvOzMrCguVr1GlRVDKZDKOnzUV+fr7cuJ6eLk7s3ogRA3qrXENHRwcbVizGiAHCG6X/umYT0jOUP0T22u0HgrHNq5fAxrroa5RCdHR00KdrB4wbPkC0nEQlZd/G1WhSv45g/HVIGBp37o+mXQZgy+6DCAx+Dan08/XzDzFxOHr6AoZ+PwMV67TAkZPCh9e3aFQPh7b+CYlEIsr3QERERERERESa8eTFG6SmZ8qNVSrnhKVTin6YqiL2NlaYO34QPN3LF/laMxMjBJ/bgZmj+sHK3FS0nrS0tDBxcHesmDlGcMyWQ2eQlyd/PlVMw3u0w7r5k1Sa1//9p/GwsRQ+XPqnVVs++VnXquaO05uWqfRajurTEU3regvG957S/P4+Rgb6OL7+Z9So4lbkayUSCf6c+z16tG4kOCYzOweL1u5Sp0VRyWQyjF/wB/IF9svS09XB0bULMayH8FpFYXR0JFg3f5LCHCu2HkB6pvJ7gtzwfyYY27BoCmwszYvUoyI6OhL0atcEY/p1Ei0nfTtkMhnSM7MQHZeAJy/fYtc/FzB5yTpUbDUI/ab+jNDIaMFrXZ3scW7rL7C3KfrzTyXh5sPnaDVsOob/+BuSUtNKuh0iIiIiIiIi+sa8ePoY6WmpcmPl3Cph6vxfRK1nY2eP8TPnw72aZ5GvNTE1w/lHbzBq6o8wtxRv7kdLSwuDx0zGrCWrBMcc3Lm5WJ436DloBBasWq/SusTsX9fA0tpGcMzKBbM++VlX966NzYfPqfRa9h02BnUbNROMnzy4u8g5i8rA0AgbDpxCleo1inytRCLBvBV/oU3nnoJjsrMyse7Xheq0KCqZTIYFU8cIPm+gq6eHdXuOo+cg1dcSdXR0sGDVevQYOFxwzJY1y5GZIf8ZJXn8b18XjC36Y7PC92xR6ejooF233ug3YpxoOenL8CEyQmHc0toWAJCakozxA7pg5YJZRXofC9d9hynDemPOxJHIypS/xl/arJg/E/kK/p617dobNnZFP+OIiIiIiIiIvm1Fm80kIiIiIiIiIiIiIiKiUulV5EfBWN9m3tApRRsaa2trQ19XR2P5R3XwQwsf+YfLxqdm4OLjNxqrDQBVXGzxy4h2Kl9vbmyASd0aKjXWSF8Xm6b0hLGBnsr15g5oKRgLjU7Ey4g4lXMrY8Hg1vCq4KDy9VpaWvhzQlc4WgtvFHXoxjNEJ8p/+Ka4Hb0ViGehwpuu/DWxOxpWL/pmYvL8MrK94GubkJqJ3ZceK5UnL78AIdGJcmNuDtaoX9VV1RaJvhkpGdmYtumU3Fi3BtXRupZ7MXdUuhy68QwNJq9T+PlIREREREREREXzOiZFMNbbrwJ0JKXncRJtbS3o62puHWNks8poXlVgrjQ9B5eDPmisNgBUdjDHz71qq3y9maEeJrSqqtRYQz0J1g+rD2N91ddhfuoivBlQ2Mc0BH9IVjm3MuZ184Gni+qbU2lpaeH3QfXgaGEkOOaIfzhikkvHRiP/PHqH55FJgvE1g+uhgXsZUWot6V0bni7yDydOSM/BnjshSuXJK5Ai9KP8jdgr2JnCr6Kdyj0S0bfhUuAHxKQIH9DSsroT7MwNi7EjIiIiIiIiIlLXy9fC84uDeneFjo7mnh8oKm1tbejrq37/fWHGjxiINs3kH+r7MSER567c1FhtAPBwd8OqRT+pfL25mSmmjR+p1FgjQ0PsXLscxkbCc/KFWfzjFMHY27AIBL3S7PMfy+b8AB9P5dZh5NHS0sLm1Uvg7CC8Kfi+Y6fwIUazz2Uo6+DxMwgIfCkY3/r7MjSpX0eUWqsXz4Z3dQ+5sfjEJGzfd0SpPHl5eXgb9k5urGKFcmhYV/V1OKKvnaGhAY7v2oChfbsrHHfH/zHGzZiPms27wLS8N5w8G8Cjfhu41mwCC7eacK3ZBH2/m4S9R04iJydXbg5tbW3MnDgaJ/dsgoGBvia+HSIiIiIiIiIS0ctQ4YMjB3RuCR2dUrZPkZ6uxvKP7d8ZrRrUkhuLT0rBhdsPNVYbADwqlMVvM0erfL25qTGmDOul1FgjA31sWzYdxkYGKtdb+P0QwVhIxAe8eCt/PlcsP08ZDm8PN5Wv19LSwvqFU+BURvgQ3gNnriE6LkHlGmI6fO4GngYLr8NtWvwDGvt6iVJrxcwxqFFF/msbn5SKncfOK5UnLy8fbyOi5MYqlnVEg5rVVe6RSBUXbj+EcY32cv9n4t0BZer1QMVWg9Cw70SMnf87Nh88jY+JyQpz9mjdCLf2/4GyjuI871OcDpy5iro9xyPgpXLPEBERERERERERiSH0tfD9y517Dyp1zxvo6WvuPsj+I8ejQfPWcmNJCR9x6/I5jdUGALfKHpj58yqVrzc1M8ewCT8oNdbA0AjL1u+AkbGxyvUm/rRYMBYRFoK3wS9Uzq2MqfOWwsPTW+XrtbS0sPD3TSjj6Cw45vSRfYiL0ez+V8o6988hBD8PEIz/vGYrfBs0EaXWrCWrUUXgtU1KiMfRPduVypOXl4eI0LdyY+UqVEQtP+XO+yAqTHyc4r3zTUxNkZqSjFG92uHWZeXW1YrixIG/8V3PtkhNFt6rrDQ4fXgfrp2XfxYDAEgkEnw3eWYxdkRERERERERfi9Kzmz4RERERERERERERERGp7GNKhmCsisu3dwDqkmHtBGOXHmt2c/4147vCQM1Nnbo39ISWllah42b0aQo3R2u1atVyd0Z5e+FDjp+FKr7ZVx1Vy5XB8Da+aucxNtDDwiHyHygBgLz8Auy6+EjtOmJYffSGYKxzvaro0chTtFoGerpYOlz4d+Hvy4+VypOUnoUCqVRurLKLrUq9EX1r5u04j+jEzw8rNzc2wLIRwr+n35IPCalo99MW3HgWWtKtEBEREREREX0V4tOyBWPu9ubF2EnpsLCH/MMSAOBKkGY3p1k10A8GuuodTtG1tiuUWDbAtPaeqGBnplatmq42cLU1EYwHRmpucw4PRwsMaVRJ7TzG+jqY281HMJ5XIMXu2/I31Slua84HCcY6+rigW21X0WoZ6EqwuKfw78LeO8ptrJ6UkYMCqUxu7Fv8fCGioivs82ZAA9UPzSEiIiIiIiKikhEXL3xArUelb+/f+ssXCG8Sff6q8P3kYti08mcYGKh3GETvLu2Vep5hztRxqFTBVa1avj5ecHMtKxgPCBQ+iENd1T3cMWpwX7XzGBsZYemcaYLxvLw8bN1zSO06Yli+drNgrFuH1ujTtYNotQwM9LFy0Y+C8e37jiiVJzE5BQUFBXJjHpUqqtQb0bfEyMgQm1YtwaGtf6JyxQqFjs/Ly8PHhESEhEfgQ0wcMrOyFI7X0tJCpzYtcPfMQSyeNblUHZBERERERERERMI+JqYIxqpUcCnGTkqHX6Z9Jxi7cOuhRmv/tXAyDPT11MrRq20Tpeb1fxzTHxXLOalVq7ZnZVRwcRCMPw1W7p50VVSr5IqRvdqrncfYyAA/TxkuGM/Lz8f2o5o9/FpZK7YdFIx1bdkAvdqJcwAyABjo62H5jFGC8Z3HLiiVJzE1DQUF8vcpquImvCZE9CXw8/bA0XULseu3H2FpZlrS7agsKjYerYZOw7X7ASXdChERERERERF9IxLjPwrG3NyrFGMnpcP0hcsFY7eunNdo7QWrNkLfwECtHG279lZqXWLMtNkoV0G9fYQ8a/rCxVX4/tfgwAC18itSyaM6eg0RnjdXlpGxMabMXSoYz8/Lw5Hd29SuI4ata4Tfmy07dkO7br1Fq6VvYIAZi1cIxo/t3aFUntSkRMHnDSq4e6jSGpFc8XGxCuPaEgkmD+2FF08LP/vDyNgETmVdYW5ppdTn6b+ePbqPMX06IiszU+lrilNURDiWzZ6icEyfYWP4u0lEREREREQq0S7pBoiIiIiIiIiIiIiIiEh9+QIbkgCAno56B/5+iSq72KKKi53c2K3AMI3VrVPFBb6V1d9kysnGHF7l7RWOMTbQw9DWvmrXAoB2vpUFY4Hh0aLUkGfh4NaQSMRZsuzZyAs+FR0F44dvPBOljjoeBEcgKFz+zdN6OhIsGtJG9JoNqrmiThX578kX72LxJiq+0ByKPl/0dblpOlFhbj4Pxa5Lj+TGFgxujTKWX9ZmSzoSbfh5lMWYjn74Y1wXXPjlOzxZPxkhO2ch7tB8vNvzE55unIKrK8Zg7YSuGNDcB+XKWCqVOzMnD/2X7YX/q0gNfxdEREREREREX7/8AplgTF/323uUxN3BHJUdzOXGbr9WvOmFOnwr2KB2eRu18zhaGsHT2UrhGCN9HQxupN6GRP9q4+ksGAt8nyRKDXnmdfOBRFuc92d3X1d4lxV+zY76h4tSRx3+oR/xIipZbkxPRxvzutUUvWa9SmXgW0H+e/Llh2S8jU0tNEeBVPjzRU/n2/t8IaKiiUvNwqXAKMG4vbkhWlQTXvclIiIiIiIiotIpX2AjcwDQV/NA4S+RRyU3VK1cUW7s2u0HGqtbr7YP6tbyVjuPs6M9vKsr3uja2MgI3w3qo3YtAOjYuplg7FlgsCg15Fk2ZxokEnGet+nbrQNq1aguGN9/7JQoddRx7+ETPH/xSm5MT08Xv8ydLnrNRn6+qFfbR24s8OVrvHpb+PM9+fkKPl/0dFXujehb06VdSzy9dhL7Nv2Ozm1bwFDNg3UqlHPB4h+n4PmN0ziyfS18vKqJ1CkRERERERERFQehA0qB/8wXfmuqVCgLD7dycmM3/DW3X42ftwfqeKl/6LRTGRvUqOKmcIyxoQFG9Gyvdi0AaN+krmDs2atQUWrI8/OU4aLN6/du1xQ1qwk/f3HwzDVR6qjj/tOXCHwtfx5dT1cHS6aMEL1mw1qe8POWv0YU9CYcr8PfF5qjQNG8vu639/lCXz4bS3NMHdYLN/f+jss7V6JNQ3H2fFOGjo4E9X2qYdyALlg3fyKu/r0Kgae3IuL6fiQ/PIHo24fx4sx23Nr3B9YvnIxBXVrB1UnxvnX/yszOQe9Ji/DgmebWY4mIiIiIiIiI/pWfny8Y09XXL8ZOSocK7h5wq1xVbsz/9nWN1fX2rYcatYXn+JVl7+iMKp7eCscYGhmj1+Dv1K4FAE3bdBSMBQc+FaWGPFPmLRVtXaJ99z6o5l1LMH7m6H5R6qjjqf89vH7xXG5MV08PU+ctE71m7XqN4O1bT27szctAhL2V//zDf8svEP580dP79j5fSHPSU1MUxnet/x0P79yQGzMxNUPf4WOwfv9J3AtNxL3QBJz1f4WbwdF4GJmG/RfuYvTUn+BcrnyhfQQGPMS8SeJ8voopNycHP4zsh9Rk4f3pyjg6Y/zM+cXYFREREREREX1NeFImERERERERERERERHRV8DS1FAw9jIiDq1quRdjN6VDY6/yCI6M++zrIdEJyMzJhZEGDnkY0baOaLmqudrjaWi0YLxnI0+YG6u3Efa/qrsKb6gRGB4jSo3/5Whthubeijd2KqoBLWriydsPcmNvPyTg9fuPcHe2FbVmURy6IbzhVpvalVGujKVG6vZp4o0HwZFyY5cfv0ElJ8UHg1uaKPp80dyh5aWZs615oa9baWZlZlzSLXwzsnLyMOmvE3Jjfh5lMaSV8ENRpYmBng46+lVF+zpV0NzbDebGwp8LujoSmBkZoKydJbzdHDGgRU3IZDJcePQaf/5zG7eDwhXWysjOxZDl+3Ft5VjYWZiI/J0QERERERERfTssjYXnwIM/pKBFNadi7KZ0aFjZHq+iP9/gIjQuDZm5+TDSE/8Rm6GNxVufqepkgWeRiYLx7rVdYWYoztpHNWfh+eqgKOHNL9ThYGGIph4OoubsV98NARHyX7OQuDS8iUlBJXtzUWsWxVH/cMFYq+pOKGejmfmxXnXKwz80Xm7sStAHVCxjpvB6CyPh95m837FvgZOlcaGvW2lmZcLNpKj4HLwXinypTDDex68CJNraxdgREREREREREYnBykJ4rjUo+A3aNm9cjN2UDs0a+OHFq7efff1t2DtkZmbByEj4XkxVjR7aT7Rcnh6V8eT5C8F4324dYG5mKk6tqsIHTz97oZnDQJ0cyqBVkwai5hzatzsePQ2UG3sTGo7gN6GoUqmCqDWLYt/RU4Kx9i2bonxZZ43UHdCzM+4+fCI3duHaTVSuqHjzeIWfL6/eqNXbl8rFyQHuboVvul9a2Vhp5tkZKpy2tjYa1KmJlJRUpKdn4MqteyrnCot4j3/OXER+fj6G9OkOZ0flDnsmIiIiIiIiotLB0lx4fvfF23do09C3GLspHZrWqYGXIe8++/rbiA/IzMqGkaE4e/z8t+96Cx8mXFTVK7ki4OXn6xL/6t2+KcxNxdlrxLOy8Fz389ehotT4X4521mhZr6aoOQd3bY3HQfLnmd+8i8KrsEhULu8ias2iOHD6qmCsXeM6cHXWzJxcvw7NcS/gpdzYxdsP4e6qeD2hsM+Xb5GzvW2hr1tpZq1greZbEJ+UglNX7yInLw9aWlrwqVpJo/UM9PXQuUV9dGzqhxb1asLCTPjZIl1dHZiZGKGcUxn4VK2EwV1bQyaT4fxNf/y+8whuPpR/kPq/MrKy0X/qEtw+sAZlrLl+Q0RERERERESaY24pPPfwNjgIjVq0LcZuSoe6DZsi5NXn9+tHhL5FVmYmDI2MRK/ZZ+ho0XK5V/XEy2fy7xEHgPbd+8DUTJy5RfdqXoKx10HCe/6rw87BCfWbthI1Z9d+QxAU8Ehu7F3IG4S9CUb5SsLPVmja6aP7BGONW7WHcznN3L/esVd/BPjflRu7feUCylesrPB6cwsrwdjbV0Fq9falsndygWvFL/dcGksr65JuQa6cnGyF8ffvwuR+vVu/oZg4ezGsbe3kxnV1dVG1Rk1UrVET302ehb83rsHGVUuRnZUpWOv8icNo0qYDOvbsr/w3oGGLpo/Hi6ePBeNaWlpY/Psm0f42EBERERER0bdH/J3jiYiIiIiIiIiIiIiIqNjZmQtvoLDr4iOM6lAXBnq6xdhRybO3lL9Ri1Qqw+v38fB2cxS9ZrMabqLlquxsqzDeVMxaLvJvyAWAjykZotX5b90bVoe2yIdqdqtfHT9uPYu8/AK58ZuBYXAv5HXVpIuPhTf+79awusbqNqjmKhh78CoSYzrVU3i9ob4uTA31kZaV81ksOPIjrj8LQRMv8d6PX4INk3qUdAv0hVi67zLCYj4//F1PR4Lfx3aBlpZWCXSlPBdbCywa0hoDmteElZnqD+VpaWmhTe3KaFO7Mg7ffIap60/K/Uz5V3RiGqZuOInds8Q7JIiIiIiIiIjoW2NrKrzx/+7bbzGiaWUY6EqKsaOSZ28u/5BjqUyGNzEpqFFW/E05mng4iJbL3UHxphJNPMTbWN/dXrhWfJriTUJU1bWWK7S1xZ0v61yzHOYceoS8Aqnc+O3Xsaik4HvVtEuBHwRjXWqV01jdepXKCMb8Qz9iVHPFGzUZ6unAxEAH6dn5n8VeRafgRnAMGlf5tg5fXTu0fkm3QPTF2HsnRDCmpQX0b/BtrTsSERERERERfS3sbIXn2LfuPYTxwwfCwEC/GDsqeQ5l5N+jL5VKEfw2FDW9qoles2Vj8eYqPdwVz9O0ELFWVQW14hI+vw9XDL07txf9eYaendpi6rxlyMvLkxu/fuc+qlQSPrBa085duSEY69W5ncbqNqonfIj7Xf8n+H7kYIXXGxoawNTEGGnpnz/b8vJ1CK7cvIvmjRQ/E/G12b7m15Jugb5AQa/e4Le1m3Hw+Fnk53++zldUMpkMj54G4tHTQCz7YwMG9uyCnyaPRVln8Z/XIyIiIiIiIiLx2VlZCMZ2HDmHsf06w0Bfr/gaKgXsbeUf3CqVSvEqLBI+VSuJXrO5n49ouaq4lS22Wh4VhGt9TEwRrc5/69m2iejz+t1bN8L0XzciT2C+7Ib/M1Qu7yJqzaI4f+uhYKxHm8Yaq9uwtqdg7H7AS4wf0FXh9YYG+jA1NkRaRtZnsZehEbh6PwDN6nqr2eWXZcuSaSXdAqnpdfh7vA5/j3W7/0GTOjUwZ+xA1K8p7nqvi4MdlkwdgUFdWsHawkzlPFpaWmjbuA7aNq6Dg2evYeLiP+X+Pv4r+mMCJi1ei/2/z1W5JhERERERERFRYaxthfc5Obp7G/qPGA99A+G9kr5Gtvby77eUSqUIexOMqjVqil7Tr0kL0XJVcFe8N029Ji1Fq+Xm7iEYS4z/KFqd/9a2ay/R1yXadO6JX+f8gHyB5w0e3L6O8pUUv66adPPSOcFY2y69NFa3dr1GgrGn/vcwcNT3Cq83MDSEsYkpMtLTPouFvHqJezeuwK9xc7X7/JIsXbutpFv4KuVmC++nL4+WlhZ+XLoafYePVfoaPX19jJg4HbXqNcT4AV2RlpIsOHblgllo3q4LjIyNi9SXJmz5YzlOHPhb4ZjBYyeL+neIiIiIiIiIvj3iztYRERERERERERERERFRiahTRXgjl5DoBIxafQTZufJvuP5a2ZgL3wz6IV78jXzK21vB1sJEtHxlLE0Vxn0ri7d5TxlL4b5TM4p2s6+y2tUR/yZ/KzMj+FUR3sDJ/1Wk6DWVFR6TiHexSXJjWlpaaFVT/E24/lXZxRamRvIPM3keFq1UDkWfMaN/P4LA8BiVeiP6mj15G4X1J+/JjU3u3giVXWyLuaOiG9CiJr7v2hBWZkai5ezZyAvXVo5BBQf5mxP+6/T9l7j85I1odYmIiIiIiIi+Nb4VhOceQuPSMG77bWTnFRRjRyXP2kT40OcPSZmi13O1NYGtqXgbP5UxM1QYr11evPmmMubCtdKyNLPe1LaGs+g5rUz0UcdN+HV5GBovek1lhcenISIhXW5MSwtoWU1zh5a6O5jD1EBXbizovfy1jP+l6DNm/I7bSuchom/LvbdxCIn7fEOzfzVwLwNXG8Xr5ERERERERERUOtWrLXyg79vQdxg8YTqyi7gJ9ZfO1tpSMPb+g/j3Xru5loWdjbVo+ezLKF538KvlLV4tO+FaqanC80nq6NRW/M31ra0s0aCO8CEY9x4FiF5TWaHvIhEW8V5uTEtLC+1aaO4QZ49KbjAzlf/MytOgYKVyKPqMGfr9DDx78Uql3oi+BTk5uZix8FfUbN4Fe4+cRL7AQfPqyM3Nw7a9h1GzRRfsPXpS9PxEREREREREJL663sKH2L6N+IDhPy5Hdk5uMXZU8mwtzQVjUbHi33dewcUBdtYWouWzt1G8f0PdGsI/8yLXshWulZqeIVqd/9axmZ/oOa0tzFDPp6pg/P7Tl6LXVFbY+2iER8lfT9LS0kKbRr4aq12lQlmYmcjfY+TZq1ClctStIfy6jvjpNzx/HaZSb0SqMDE0hLurs9z/VXBxgJW5KXR0JErnu/7gKdqMmIkfV25Bjoh7+g3u2hqTh/SAtYWZaDl7t2uK2/v/hFtZxc8onbx6FxdvPxKtLhERERERERHR//L2FZ7jfRf6FrPGDUFOdnYxdlTyLK1tBGOxH+Tf960OF9cKsLa1Ey2fbRkHhXGv2nVFq2VTxl4wlp6WKlqd/9asbSfRc1pYWcOnTgPB+NOH90Wvqaz34aGIigiXG9PS0kKjlm01VruCuwdMTOXPiwYHPVUqRw0FnzE/jR+G10HPVeqN6L/JICvS+Jk/r0Tf4WNVquXtWw+bDp6Brp6e4JiEj7HYu2WdSvnFdPbYQfy5bJ7CMTX9GmLS7J+LqSMiIiIiIiL6WumUdANERMrqPX42eo+fXdJtEBERERHRN+CHZi74oZlLSbdBREREVCRlLE1R3dUegeHyN1U5ee8F/CZGY2bvpujWsDoM9OQfuFpavItNQkDIB7yJise72CR8TElHUnoWsnPzkZuXjwJp4TegpmYKP0wRmyz/sFt1VCtXRtR8JobCN7xamhjCyUZ4Uycxa6VliX8IhpaWFjzLK354QlWe5e1xM1D+Bjwv3sVqpKYynoR8EIy52JrDxFD4UHAx2JgZIy3z859leGwSpFIptLW1FV7fwqciLj95KzcWm5SOFtM3YlSHuviuvR/K2lmI0TLRFy0vvwDfr/sHBVLpZ7FKTjaY2lNzB5h8CSo4WOPgnEFoPWszEtMyBcf9dvA6WvhUKsbOiIiIiIiIiL4eduaGqOZsiaD3SXLjpwMi0WjRKUzr4IkutcrBQFf5TaRLwrv4dDyLSMTb2FS8i09HfFo2kjNzkJ1XgNx8qXLrBlnCh0N8TBV/g6aqjsKHLqvCSF/4ESBLYz04Wsrf/F4VxgpqpWWLt3H4v7S0gOrO4r5e/6rubInbr+WvD7z8kKyRmsp4+i5RMOZsZQxjA82u5Vmb6sv9Wb6LT4dUKoO2tpbC65tVdcTVF9FyY3Gp2Wi7/BxGNKmMEU3d4WIt/8BlIvr27L0TojDev75bMXVCRERfM/ee0+Dec1pJt0FERET0zbG3s4VX1Sp49iJYbvyfMxdRo2lHzJ46Hr07t4OBgWbvnVZXWMR7PH4WhNchYQh7F4m4+EQkJacgKzsbObm5KCj4/P7Q/5WaliYYi/0o/iHO1T3cRc1nYiS87mBlaQ5nR+EDDopcy1i4liYOcdbS0kKNauIdQv3falSrgmu35R+KEPjyjUZqKuPR00DBWDlnR5gYG2u0vq21FVLTPn+OJyzivVLPM7Ru1hAXrt2SG4uJi0f99r0wfthAjBsxAOWcnUTpmehrEBUdi04DRyHw5WuF41xdnNC+ZVM09KuNalUqwdrSApbmZsjIzEJicgoio6Jx6/5DXL11Dzfu+gvmSU1Lx9AJM/D4aSBWLPxR7G+HiIiIiIiIiERkb2MFz8oV8PxVqNz48ct3UKvbGPw4pj96tmkMA33hfWlKg/D3MXjy8i3ehL9H2PsYfExMRlJqGrKyc5Gbmyd334f/laJgPjo2Xv5zGeqoXqm8qPlMjAwEY1bmpnAqI3zIc1EZGwrXSksX3j9CVVpaWvCqXEH0vADgVbkCbvg/kxsLehOukZrKeBwkvKZQ1sEOJkaGGq1vY2mOVDk/y7CoGKXm9Vs1qIVLdx7JjcXGJ6Fx/0kY068zxvbrhLKO4u7ZRfS/6teshifHNxU6LvpjIh4HvcbDwFc4fO4GQiPlPzMDAFKpFGt2HcXjoNc4unYRjBV8Bpc0t7KOOLp2IZoP/gEJycIH1f+6aR9aNahVjJ0RERERERER0bfExs4elat54VWQ/PnYy6f/QddGNTBm2hy07dIL+gald74FAN6/C8OLZ08Q/vY1ot6FISE+DqnJScjOzkJebg4KCgoKzZGeKjxXE/9R/H303at6iprPyEj4/nNzSyvYOzqLV8tYeN+a9DTh11FVWlpaqFK9huh5AaBKdS/4374mN/b2pfA9/5oW9PSxYMzBuazCn4EYLK1t5P4so96FKbUu0aBZa9y5elFuLD4uBv3a1ke/EePQf8Q4OLqUE6Vn+vbo6Ci/H1iD5q3Rf+R4tepV866FsdPmYs3SuYJjDu7chGETfoBEUjL7B969fglzJo6ATCa8/59TWVes2LwHOjrCe9oRERERERERKYP/siQiIiIiIiIiIiIiIvpKjO9SH2P/OCoYfxebhHF/HsPs7efQvk4VtK9TBY28KsDUsOQPNpDJZLj2NAT/3A7ChUevEZMkfBCBGDKyhQ9gVpWVqXiHHgOAiaHwxlSWpuJukGOi4HCLtMwcUWsBQDk7C42976q7Ch/y8DYqQSM1lREUHiMYq+xiq/H6VqaGCJPTQn6BFLHJ6XCwMlN4/YAWNbH84HUkp2fJjefmF2Dt8Tv46+RdNKpeHu3rVEHrWu5wtbcSo32iL87vR28iKFz+g2yrx3SCvi5v13BztMb2ab3RZf4OwTH3gyPwNOQDarg5Fl9jRERERERERF+RsS2qYMLOu4LxiIR0TNx1F/OPPEIbL2e09XJGo8r2MDFQfhMITZHJZLgRHIPjj9/hUuAHxKbIn5sUS0ZOvug5LU3EPYBC0c/FwkjcOXcTA+H5q7TsPFFrAUBZaxONve+qOVsKxkJixd9gSVkvooQP6Khsb67x+pbG+gj/+PkhyPlSGeJSs2BvoXjdq389N6w68xzJmfLX3HLzpVh/+SU2XglGA/cyaOvljJaejnC1MRWlfyL68qRl5eHE43eCcQsjPXTwLluMHRERERERERGR2CaPGYrhE2cJxsMi3mPk5B8xY+Ev6NS6BTq1aY5mDf1gaiK8KX9xkclkuHzjDg6fPIezl68jOvajRuulZ4h/MLG1pYWo+RT9XKwsxJ3HVlQrNe3zuWx1lS/rrLH3nWfVKoKx1yFhGqmpjOcvXwnGPNzdNF7fytICIeERn309Pz8fMXHxcLS3U3j90L49sGT1eiQlp8iN5+bmYfXG7fhj8040rV8Hndq0QLuWTVChnIso/RN9iT7ExKFVryF4Gyo8N1+xfFnMmzYRvTq3lXsgg4W5LizMzVChnAua1K+D2VPG4dmLV1iy+i8cO31BMO+azbsg0Zbg1/kzRPleiIiIiIiIiEgzJg7qhu/mrBSMh0fFYPTcVfhxxWZ0aOqHjs380KRODZgai7u/jipkMhmu3HuCoxdu4txNf8R8TNRovfTMbNFzWlmIe1+1iYKfi6W5uLVMjYX3PUrVwBqIq1MZjb3vPCtXEIy9eRelkZrKCHwjvKZQxU3z99tamZsiNDL6s6/n5xcgNj4JDnbWCq8f3LU1ftm4F0mp8td5cvPysWbXUazd/Q8a+3qhY1M/tG3si/LODqL0T6QKB1srdGjqhw5N/TBv/GBcufcEC//chUdBrwWvufUoED2+n48TG36Gnm7JP48npGI5J+xaPgsdRv0kOOZuwAs8efkWPh4Vi7EzIiIiIiIiIvqWDB47GbMnDBeMR0WEY+7EkVgxfwaatemEZm07ok6jZjA2Kfl9SmQyGe7duIzzx4/g5qWz+Bj7+fypmDIzxL+H3txS8bxuURkp+LmYWwjv9aMKRe+BjDTx9w5yKuuqsfedezUvwVh4iPBcpKa9fvFcMOZW2UPj9c0trREZHvrZ1/Pz8xEfFwM7e8V7k3frPxQbVy1FarL8/ZzycnOxa/3v2L1xDXwbNEGztp3QuGU7OLsKrxMR/S9dPeXWASQSCeYuXytKzWETfsCJg38j/K38z4eYqEj4374Ov8bNRalXFE/972Hy0N7IyxU+88e2jAM2HToDGzvhs2OIiIiIiIiIlMXT/oiIiIiIiIiIiIiIiL4SvRp5YeOpewgI+aBwXFJ6FvZceYI9V55Aoq0Nrwr2qF/VFXWquMC3sgscrMyKqWOgoECKg9ef4rdD1xEWo9mNjv5bdq74hyybmxiImk+irS0Ys1CwSZFKtSTCtQqkUlFrAUBlF1vRc/6/3MKb8mfl5iElIwvmIr9+yoiISxaMXXz0Bpbd5hVfM/8jITWz0N97MyMDzOzdFD9uO6twnFQqw/Vnobj+LBQzt5yBk4056lctBz+PcvCt7IKqZe0Uvt+IvgavIj9i5eEbcmMDW9REg+rli7mj0quxVwW09a2Mc/7CB74cufUcNdwUPwBFRERERERERPJ193XF5quv8DRC8fx7UkYu9t8Nxf67oZBoa8HT2RJ+lezgW8EWtcvbwN6i+A5PKJBKcfhBOFadfY7wj+JvFCQkO69A9JwWhnqi5pNoawnGzI3ErqVo3UAmai0AcLcX9xBnZXNn5RUgJTNX9NdPGZEJGYKxS0EfUGbcnmLs5lMJ6TmF/t6bGurih/aemHv4kcJxUpkMN1/F4OarGMw+BDhZGsGvoh3qutmidgVbVHE0V/h+I6Kvx7GH4cjKFf57293XFQa6nx/8TERERERERERfjn7dOmLtlr/x+FmQwnGJSSnYeeAodh44ColEAu/qHmjkVxt+tX3gV8sbjvbC94OLraCgAHuOnMSy39cjJDyi2Opm5+SIntPCXNznQCQS4bkaC3Nx5/UV1SooEH8Np0olN9Fz/ququ3DurOxsJKekiv6zUsa7SOHnjM5evgE9R80fmCAkPjGp0N97M1MTzJk6Dj/MW6ZwnFQqxZVb93Dl1j1MmbsELo4OaOhXGw3q1ETdWt6oXqWSwvcb0dciLy8PXQaNwdvQd4JjenVuhw0rFsPUxLhIub2qVsaBzX9g+97DmDxnCbKys+WOW71xO2rWqIY+XTsUKT8RERERERERFZ8+7Zvir73H8eTFW4XjElPS8Pfxi/j7+EVIJNqoUcUNDWpWh5+3B+p6ecDBTtzDfBUpKCjAvtNX8eumfQiN1OzBx/8tR8GBkqqyMDMRNZ/CfYpMRa6lcF5f/H2KqlQoK3rOf3koyJ2VnYPk1HTRf1bKeBcVJxg7f9MfxjXaF2M3n4pPTi30997MxAg/jumPGcs3KRwnlUpx7X4Art0PwLRfN8DZ3hYNalZHfZ+qqFPDA9UqluO8PpUILS0ttKhXE03r1MDvO49i4dqdgp9vNx8+x+J1u7F48rBi7rJomtb1RvsmdXHm+n3BMYfPXYePR8Vi7IqIiIiIiIiIviXtu/fFns1r8eLpY4XjUpIS8c/+nfhn/05IJBJU8fRGLb+GqOFbDzVq14WdffHtUVxQUIBTh/di06qliAwPLba6OdniP29gZmEhaj5Fc7dm5pbFVksTzxtUcNfcvfVuCnJnZ2UhNSUZZuYWGqsv5EOk8D3HNy+dg1cZ/WLs5lPJCQmF/t6bmJphzA+zsXzuNIXjpFIp7t+8ivs3r+KX2VNh7+SCWn4N4VO3PmrU9kPFKtW4LkGC9PSVO4emadtOcHQpJ0pNiUSCPkNH49c5PwiOuXHxDPwaNxelnrKCA59i3IAuyMoU3kPNwsoaGw6chour5p7hIiIiIiIiom+LTkk3QEREREREREREREREROKQSLSxe1Y/tJixEbFJyh1YXCCV4snbD3jy9gPWnfjP18raWcDPoxyaelVAc5+KKGNpqpF+30bFY+yao3j4+r1G8iuSr4Eb5o30dUXPKcSwGGtpgoWJoQZzK745OTYpHebGmqsvJDoxtdhrKis7N0+pcWM61cOTkA84eP2p0rmj4lNw6MYzHLrxDABgaqiP2u7OaOhZHs29K8LbrfgeZiIqDlKpFBP/+gc5efmfxWzNjbF4aJsS6Kp0mzOgJc75vxKMX3r8BouG8HUjIiIiIiIiUoVEWxs7RjdBm1/PIi5V/oGI/6tAKkNARCICIhKx4XIwAMDF2hh13WzRuIoDmnk4wM5cM3OsIbGpmLDzDh6HJ2gkvyL5GjgAwFCv+B7ZMdL7sjd1sTDSK7HccalZMNdgfSHRyVnFXlNZ2XnKraONal4FTyMScPhBuNK5o5IyccQ/HEf8/3ONiYEOarnaoIF7GTSt6oAaZYvvcBYiKl577oQojA9swEMciIiIiIiIiL50EokEh7etRf32vRATF6/UNQUFBXj0NBCPngYCG3cAAFxdnFC/Tk00b1QfrZs2gL2drUb6fR0ShuGTZuHB42caya9Inpz7TNVlZFh898gbGSq3oXhpZWlhprHcFuaKc8fExRc6RhM+xMQWe01lZWcrt475/cjBePQ0EHuPnFQ6d+SHaOw7ehL7jv7nGlMTY9StWQNNGtRFqyYNUNOrmko9E5V2i1etw9Ogl4Lxft07Yefa5WrVGNa/J+xsrdFj2ARIpfLX2yfNXowm9eto7G85EREREREREalHIpHgwO/z0Kj/JMTGJyl1TUGBFI+D3uBx0Bv8+fcxAEA5xzKo51MVzfx80LJ+TdjbWGmk3zfh7/HdnJXwfy68N4Gm5OVrYF7foPgOsTUyLLkDc8VgYWZSYrljE5I0Wl9IdFzxP1ejrGwlDwUfP6ArHge9wf7TV5XO/T7mIw6cuYoDZ/5zjamxIXw9q6BxHS+0rFcTPlUrqdQzkaokEgl+GN4LZWwsMWbeashkMrnjft95BF1bNkCt6u7F3GHRzP9+MM5cvy8Yv3DrIZZMGVGMHRERERERERHRt0QikeD3HYfQv00DxMfFKHVNQUEBggIeISjgEbDhDwCAo0s51KzbAHUbN0eDZq1gY2evkX7DQ15j9oQReP74gUbyK5Kfr9x+8UVhYGgkek7BWkbFV0sTzCwsNZjbQmE8IS4GZuaKx2hCXPSHYq+prOxs5fZoGjjqe7x4+hinDu9VOndMVCROH9mH00f2AQCMTUzhVasOfBs0Rf2mLVG1Rk2Veqavk5m5cp8NPQYOF7Vu5z6DsGrRj8jLzZUbf3Tvlqj1ChP2Jhije3dAWkqy4BgTUzNs2H8KlTz4zA4RERERERGJR7ukGyAiIiIiIiIiIiIiIiLxONmY49zSkajuqvoDARFxyTh4/SnG/XkMVUeuQLuftmDHhYdIy1JuYxRl3AoMQ8uZm/Dw9XvRctKXw1SDmzYVljszR/wHS5SRnK7cgQElISdX+U3A1n3fFeM61VO5VlpWDq4+DcHi3ZfQbNoGeI5aiXk7z+P1+48q5yQqTbacfYAHwZFyY0uGt4OFSfEdfPOlqFauDCo52QjGgyM/IiWj9H6GEhEREREREZV2jpZGODmtNao5q77pS2RCBg4/CMfEXXdR46dj6LzyAnbdeoP0bPHmW2+/jkW75efxOLz0biBPmmNqqKux3CaF5M4swhy5mFKy5G92Uhrk5BUoPfaPQfUwunkVlWulZ+fjenAMlp54ita/nEOtOcew6OhjvIlJUTknEZU+L6KSEPBO+G+8d1krtf5bhYiIiIiIiIhKD2dHe1w7vhdeVVWfNwyPjMLeIycxcvKPcK3ZFM26DsSW3QeRlp4hWp/X7zxAw4598eDxM9Fy0pfDzERzhyibmSrOnZml3MEAYktKTi2RusrIzlH+WaUtq5di0qghKtdKS8/ApRt3MHfZavi17YmKvs0xa/FvCH4TqnJOotImMioaK9ZtFYz7eFbFppU/i1KrQ6tmWDRzsmA8MSkFq9ZvE6UWEREREREREWmGUxkbXN65Ap6VK6ic492HWOw/fRWj565CpVaD0WrodGw7fBZpGZmi9XnD/xmaDpwK/+evRMtJXw4zY80d4mxaSO7MrJLZ6yIpLb1E6iojO1f5Z4k2LpqKCQO7qlwrLSMLV+49wYI1O9Gw3yRUaTsEs1dvxasw+fu6EGnKwM4tMXvMAMG4VCrFb1sOFGNHqqleqTzcXZ0F4y9DIpCSJt66PBERERERERHR/7J3dMauk1dRuZqXyjk+RL7DqcN7MXfiSLSsUR5DOjfH4V1bkJGeJlqf/revY0C7Rnj++IFoOenLYWJqqrHcxiZmCuNZmeKtrxVFakpSidRVRm6O8ms1i/7YjEGjJ6pcKyM9DXevX8aapXPRt3U9tKlVCasW/YiwN8Eq56Svh4WVVaFjJBIJatZtIGpdUzNzVK4q/HfzbXAQ8nKLZy+zyPAQfNezHZIShM8UMTQyxrq9x1G1Rs1i6YmIiIiIiIi+Hdol3QARERERERERERERERGJy9XeChd++Q7TejWBsYGeWrmkUhnuvYzAlPUnUH3kSvy85xJSM9XbNObJ2yj0XbIHKRkls/kMlTxTI32N5TYzNlAYL8oGP2LKySuZw52VISvCWB2JBEuGt8P+2QNQxcVW7drvP6bgz39uw2/iWvT5eTeeh0WrnZOopETEJWPx7ktyYy18KqJXY9Uf/PvatfCpKBiTyWR4FRlXjN0QERERERERfX1cbUxxelprTGlXHUb6OmrlkspkuB/yEdP3PoDP7GNYdiIAaVnqzbsGvEvAwPXXkJJVPBs8UOljYqCrsdxmheTOySvQWO3SWFcZRVs30MainrWwe2xTVHYwV7v2+8RMrLv0Eo0Wn8KAv64iMDJR7ZxEVPL23glRGO9f362YOiEiIiIiIiKi4lChnAtuntyHHyePgbGReoflSqVS3H7wCONmzEeF2s0w79ffkarmYbSPngai6+CxSE5JVSsPfblMTU00ltu8kIMYsrNzNFZbYd2ckqmrDFkRFiZ0dHTw24JZ+GfXeni4qz+vGBEVjVXrt6FG047oOngMAgJfqp2TqKSt27Yb+fnCzzAtmzMN+vrqPW/43yaPHoJyzo6C8W17DyMtnQc5ExEREREREZVm5Z0dcHXXSsz8ri+MDRXv2VIYqVSKO0+C8P3iP1G5zRAsXLsTqenqHSL7OOg1en6/AMlqrg/Ql8vURL31JkXMTY0VxrNzSuY5l5wSqqsMWREm9nV0JPh1+igc+XMBPCqUVbt2ZPRH/L7jCGp1G4MeE+bjabDie5SJxDR1eC+Ud7YXjJ++fh/h72OKsSPVtGxQSzAmk8kQHBpRjN0QERERERER0bfI2bUC/j59A6Om/AhDI8VztIWRSqV4cv82Fk0fj9Y+bvhz2Xykp6n3nEBQwCNMGNgNaSnJauWhL5exiZnGcpuaKd6bJyenZM7tKKm6yijauoQOpi/6DWt3H4NbZQ+1a0e/j8COdavQtZE3JgzoiuDAp2rnpC+XpXXhZ3K4Va4KI2Pxn1nyqlVHMJaXm4voKM3P7Ue/j8B3PdshLuaD4Bh9AwOs2XUEPnXqa7wfIiIiIiIi+vaot6s+ERERERERERERERERlUqG+rqY3b8FvmtfF5tO38P+a08RFZ+iVs7UzGysPHwDf196jN/HdUY73ypFzpGWlYNhKw4iI7vwDWBszIzh51EWXhUc4GpvBWcbc9iaG8PM2AAmhnrQlUigI9GGlpaW3Ov3XnmC8X8eK3KPRJqQl196D1lWRZvaldHSpxKO3HqOXRcf4c6Ld0V6SOF/yWQyXHj0GpeevMGo9nWxYHBr6OtyOZu+LFM3nEC6nL9vRvq6WDm6Uwl09OWo7e4C4J5g/F1cMupUUX+jNSIiIiIiIqJvmaGeDmZ1qoHhTdyx9dorHLofhqgk9Q45SM3Kw+/ngrDnTghW9q+LNl7ORc6Rnp2H77bcQmaO8OGQ/7I20UddNzt4uliinK0JnC2NYWNqAFNDXZgY6EJXog0dbS3BdYP9d0Mw6W/hOQii4pRXIC3pFkTVytMJzas54NjDd9hz+y3uvo0r0mHK/0smAy4FfsCVoGiMaOqOuV19oK8rEa9hIio2ufkFOPIgXDBuqCdBd9/yxdcQERERERERERULQ0MDLJwxCeOGDcC6bbux59AJRH6IVitnSmoafvljI7bvPYL1vy1Cx9bNipwjLT0D/UdPQUZm4WskttZWqF+nJryre6BCubIo6+QAWxsrmJuZwtTYGLq6OtDR0RFcl9h14BhGTvmpyD0SaUJ+fuFrcV+S9i2bok2zRjhw/Ay27TmEm/ceqv08w5lL13Huyk2MHz4AS2dPg76+nogdExUPmUyGvw/+Ixj39fFC80b1RK2pp6eHqWOHY9Lsn+XGU9PScfbydfTu0l7UukREREREREQkLkMDfcybMBij+3XChn0nsPfkFbyP+ahWzpS0DCzffAA7jl7AunkT0b5p3SLnSMvIxKDpvyAjq/ADYW0szVHfpxpqVKmA8i4OcLG3g62VOcxMjWFqZAhdHR3o6EgE5/X/Pn4RY+atLnKPRJqQ95XN67dtXAetGtTCoXM3sOPoOdx6FKj2vP65m/64cPsRxvTrhJ8nD4e+nq6IHRN9Tl9PF1OG9sTEn9fKjUulUpy/5Y/RfUv3HkN1PKvgLxwXjIdHxaBuDfUPLSciIiIiIiIiUsTA0BATZi1Av+FjsXfrXzh5aA9ioiLVypmWmoLNv/+Co3u2Y/7Kv9C0Tcci58hIT8O07/ojKzOj0LGW1raoWbc+qnh6w7lcBTg4u8DKxhampuYwMjGFjq6uwucNju/fhbmTvityj0SakJ+XV9ItiKpxq/Zo0LwNzh07iCN7tuHR3Ztqr0vcuHQWt66cR78R4zBl7lLo6euL2DF9CewdC99fr3zFyhqp7VpJcd6YqPcoW76iRmoDQFzMB4zs0QYfIt8JjtHV08OqrftRt1HRn/cjIiIiIiIiUgZPsyQiIiIiIiIiIiIiIvqK2VmYYM6AlvipX3PcDgrHpSdvcfN5KJ6FxqBAqtqhr3HJ6RiwbB8WD2mN8V0aFOna1Udu4F1skmBcW1sL3Rt6YkRbX9StUlbwwQFlSKVqnPhKGpWWmaOx3KkZijfUMiihjXT0dYWXZk2N9GFvaVqM3XzKUMXXRCLRRu8mNdC7SQ1ExCXh1L2XuBkYhjtB75CaWfjGZvJIpTJsOHUPj99G4ej8ITA24IEG9GWI/JiMy0/eyo3N7NMM5cpYFnNHXxZbc2OF8YSUwh9KJCIiIiIiIiLl2JkZ4sfO3pjZsQbuvInF1RfRuPUqBs/fJ6FAxXn1j6nZGLLxOhZ0r4kxLYq2+fIf54MQkZAuGNfW0kLX2uUwrHEl+FawVW/dgMsGpVZ6tuY26EktJLe+rkRjtRXW1dEWjJka6KKMuWExdvMpQz3VXhOJtjZ61imPnnXKIyIhHWcCInH7dSzuvY1DapZqP2OpTIbNV18h4F0CDnzfAsb6fBSO6EtzJiASiRnC68Oda5aDqSEPQyEiIiIiIiL6WpWxtcGimZOxYPpE3Ljrj/NXb+La7fsICHyJgoIClXLGfoxHj2Hj8eu8GZg8emiRrv31z00Ii3gvGNfW1kbvLu0xZkg/1PP1UfN5BtWe1yDNS0sTXptSV0pamsK4gUHJbMCvpyd8X76ZqQns7WyLsZtPGRkaqHSdRCJB/+6d0L97J4RHRuH42Yu4dvsBbt1/iJRUxT8HIVKpFH9u+RsPAwJxZv8WGBsZqZSHqKQEvXqDjwmJgvH2LZtopG77Vk0xafbPgvFb9x6id5f2GqlNREREREREROIqY22J+ROGYO64Qbj58Dku3n6E6/5P8TQ4BAUFKu5TlJCE3pMXYenUEZg4uHuRrl2x9SDCo2IE49ra2ujZtjFG9e4AP++q3KfoK5WWnqmx3ClpiveyMNAvmX1v9BXsBWRmYgR7G6ti7OZTRiqudUgkEvTt0Ax9OzTDu6hYnLhyBzf8n+H248BCfw5CpFIp/tpzHI+DXuPE+iUwNlJtzYFIWe2b1MWkJesED/G+8zgIo/t2KuauisbWylxhPD4ppZg6ISIiIiIiIiICrO3K4PsfF2L8zPl4eOcGbl+9gAe3riH4eYDKzxskfIzFpCE98cOCXzB4zOQiXbvlj+WIiggXjGtra6Nt197oM2w0vH3r8XmDr1RGeqrGcqelKp5/09cvmXluPX3huX8TUzPYlLEvxm4+ZWCo2j39EokEHXr2Q4ee/RAVEY4rZ47jwe3reHzvVqE/ByFSqRR7Nq9FUMAjbDhwGkbGivdUp6+LpbUNTEzNkJ4m/BlhZmGhkdpm5orPN1D1Pa2MhLhYfNezLSLDQwXH6OjoYPnG3WjUsp3G+iAiIiIiIiLijtRERERERERERERERETfAG1tbTTyrIBGnhUAAKmZ2bj/MgL3gyPwIDgSj99GISM7V+l8MpkMc3degIO1Gbo39FTqmrSsHGw6fV8wbmliiI2Te6BVLXel+1AkJSNLlDwkvrQs4cM3NZ3bSL9kDvY0MhCu27xGReyY0acYuxFfWTtLjOtcH+M610dBgRSB4TG49zIC91/95zMmKr5oN2Y/CI7EyFWHsHtmP0gkwgdUl5QxfxzB4zdRJd2Gyka2r4tR7euWdBtfFaFNkwBg58WH2H35sSh13n8U/l2KTkxFnQlrBOPuzrbYPaufKH2IzcZc8YNEmbmqHdxORERERERERMK0tbXQsLI9Glb+z8YnaVl5eBAahwchH+EfGo8n7xKQmZOvdD6ZDFhw9DHszQ3RtbarUtekZ+dhy7VXgnFLYz2sG1ofLao5Kd2HIqlZyq+DUPFKy9Lc/E96IbmN9Erm0SpFdZt6OGDLd42KsRvxlbU2wZgWHhjTwgMFUimC3ifjfkgc/EPj8TD0I6KSinZAhn9oPMZsu4UdoxtDol361g0m7LiDJ+8SSroNlQ1v4o4RTSuXdBv0ldp7J0RhvH99t2LqhIiIiIiIiIhKkra2Npo2qIumDf5z/2pqWjru+D/GHf/HuPcwAP5PniMjU/l5Q5lMhpmLlsPR3g69u7RX6pq09Ays27pbMG5laY4dfy5H2+aNle5DkeTUNFHykPhS09M1lztNcW4jQ0ON1VbE2Ei4bssmDbB/0+/F14wGuLo4YdKooZg0aigKCgrwLCgYtx88xt2HT3DvYQAiP0QXKd/dh08wcOw0HN72JyQSiYa6Vt2wiTPh/+R5SbehsnHDBmDc8AEl3cZX6d7DAIXxpvU18xxJOWcnVCjngtB3kXLj/gFf7vuViIiIiIiI6Fulra2NJnVqoEmdGgCA1PRM3A0Iwr2AF7gX8BKPAl8jIytb6XwymQw/rdoKRztr9GzbRKlr0jIysX7vCcG4lbkptiydhjYNfZXuQ5GUQuZ3qeSkZhTt3vOiSCskt5FhyRyCrKhui3o1sXvFT8XYjfjKOZXB94O64ftB3f4zr/86DHcfB+H+05e49/Ql3sd8LFK+ewEvMXTWr9i/ek6pnNcfOXsFHgW+Luk2VDa6byeM6deppNsoFRzsrOHu6oxXYfLnw4PehBdvQyqwtbJQGM/M1tzecEREREREREREQrS1tVGnYVPUadgUAJCeloonD+4g4MFdBPjfQ+ATf2RlZiidTyaTYeWCWbCzd0Lbrr2UuiYjPQ17t6wTjJtbWmHpuu1o1KKt0n0okpaaLEoeEl96muaeBclIT1UYNzQy0lhtxXWF9wav17QlVm7ZV4zdiM+prCsGjZmEQWMmoaCgAK+CnuHJ/dt46n8PAQ/vISZK/pyvkAD/u5g5ZhB+33GoVK5L/DRhOAKf+Jd0GyrrN3ws+o0YV9JtyOXsWgHBzwME46ZmFhqpa2ahOG92EZ7JK4rkxAR816sdwt4I7xMokUiwdN0OtGjfRSM9EBEREREREf2rZHYQJyIiIiIiIiIiIiIiohJlZmSAVrXc0aqWOwAgv6AAT0Oicf15KC49foP7wRGQSmUKc8hkMkz+6wSaernByqzwG7ZP3AlCRrb8g48l2trY+1N/+HmUK/o3IyApPUu0XCSuZA3+bFIyFG/eVcbSRGO1FbGzEK6bmKa5TaBKgkSijRpujqjh5ojRHf0AAJEfk3HreRguB7zFpcdvCv05AcA5/1f4+/JjDG1dW9MtF9n7jyl4ExVf0m2oLDFV+YfJSH2h0YnFUie/QKrwfamvW3pvESnsMPXC/puEiIiIiIiIiNRnaqiLFtWc0KKaE4D/zDU8i0zEzeAYXHnxAQ9C4iGVFbZuAPyw9z4aV3GAlYl+oTVPPolAZk6+3JhEWwu7xjRBHTe7on8zApIyuDl0aZWcKX/9SAwpWYpz25mVzCHItgrqJn5l71WJtja8ylrBq6wVvmv2n6+9T8zA7dexuPriA64ERRf6cwKAC8+jsOdOCAY3rKThjosuKikDb2MVb4BVmiWmf13vOSo9IhPScfNVrGC8Yhkz+FUU7289EREREREREX05zExN0LZ5Y7Rt3hgAkJ+fjyfPX+DKrXs4f+UG7vg/gVQqVZhDJpNh7PR5aNGoHqytLAutefTUeWQIbDYtkUhwdPtfqF+nZtG/GQGJycmi5SJxJSVrbj43JVXxQQz2djYaq61IGVvhuolJycXXSDGQSCTw8aoGH69qmDByEAAg4v0HXLvzABev3cL5qzeRnFL4e+D0xavYvu8IRg7sremWiywyKhqvQ8JKug2VxScmlXQLX62oaOE5eQBwdrLXWG1nR3uEvpN/MEncxwSN1SUiIiIiIiKi4mFmYoQ2DX3RpqEvACA/vwABL9/i6oMAXLz1EHcDXio1rz9h0Ro08/OBtYVZoTWPXbyFjCz5e5NIJNo4+Mc81POpVvRvRkBSIfO7VHKSU9M1ljslTXHuMtaFr0FpgqK6CRpc5ygJEokEPh4V4eNREeMG/OfQ1sjoOFz3f4ZLdx7h4q1HSC7k5wQAZ67fx85jFzC8ZztNt1xk72M+4nX4+5JuQ2UJySkl3UKpYm9rhVdh8ufDE1JK/98SiUTxHj8y7vFDRERERERERKWAiakZGrVoi0Yt2gL4z/MGL589wf2bV3HrynkEPLij1LrEwh/Gwq9xc1hYWRda8+LJo8jKlL9nt0QiwZpdR+BTp37RvxkBKUm8n7a0Sk3W3M8mLUXxfKu1nebu9VVY17aMYCw5sXj2Vi8uEokEVb18UNXLBwO+mwAAiH4fgQe3r+PO1Yu4deU80lKSC81z/cJpHNuzHT0Hj9Rwx0UXExWJ8LevS7oNlSUllt57zytX80Lw84CSbqNYpCYnYVTv9ngbHCQ4RktLCwtWb0Tbrr2KsTMiIiIiIiL6Vim+842IiIiIiIiIiIiIiIi+CToSCWq5O2Nqj8Y4s2QEXmyZhvmDWsHRWvFmRmlZOVh99KZSNS4HvBWMjWjnCz+PckXquTCJaVmi5iPxvIr8qLHcwRFxgjFDPV2YG5fMIcvONhaCscR0+Yd8fE1cbC3Qr7kPtkzthTc7ZmL3rH5o7Fm+0Ot+O3gNOXnyD2cnoq9HfKr8hw//ZWygW0ydEBEREREREdG/dCTaqOlqg0ltq+P41NZ4urQb5nT1hoOF4jnW9Ox8/HlBeDOF/3b1RbRgbGhjd9RxsytSz4VJysgVNR+J53WM5jZqfxUtnNtQVwJzIz2N1VbE2cpIMJaUkVOMnZQMZytj9PGrgA3DGyJoeQ9sH9UYDSsLb9T0r9VnApGTV1AMHRKRGPbfDYVUJnw4Q//6bsXYDRERERERERGVZjo6OvD18cLM70fhyrHdCH98DUt+mgonB8XzhmnpGfht7Ralaly4dkswNmZIP9SvU7NIPRcmMSlZ1HwknuA3IRrLHfRK+LkZQwMDWJgXfuC4JpR1chCMJXwD79Wyzo4Y3Lsr/v5rBaKe3cKhrX+iWUO/Qq9buno9cnK4xkhfjsL+9thYae4geWsFub+FzxkiIiIiIiKib42OjgS1PStj+og+uLD9N7y5uAuLJg2Do53iw43TMrKwctshpWpcvvNYMDaqd0fU86lWpJ4Lk5icJmo+Ek9waITGcr8IEc5taKAPCzMTjdVWxMXBVjCWmPL1v1ddHOwwsHNL7PhlJsKv7sX+1XPQpE6NQq/7ZdM+5OTmFUOH9C2ztbIQjCV9Ab+f8UmKn+EyMjQopk6IiIiIiIiIiJSno6MDz5q+GDlpBnYcv4xLT8Mwec4S2Dk4KbwuIz0NW//8Takad65eFIz1GToaPnXqF6nnwiQnJYiaj8QT+vqlxnK/ffVCMGZgaAgzcwuN1VbEwdlFMJbyDbxXHZzLokufQfh1wy5cC3qP37cfRJ2GTQu9buPqZcjN+fr3iaL/p1oNxc+epaUma6RuarLivAZGwnuZqSI9LRVj+nRE8PMAwTFaWlqYu3wtuvQZJGptIiIiIiIiIiHaJd0AERERERERERERERERlT5lLE0xuXsjPPprEka0raNw7OEbz5TK+eRNlGBsQHNxDzIAgKchH0TPSeJ4F5eMtCzN3DAeGB4jGKvkbKORmspwdxHe9CgiNhkFBdJi7KZk6epI0KGuB44vGob9swfA1FBfcOyHhFTcCgwrxu6IqCQkpGYojJsbGxZTJ0REREREREQkxM7cEN+3roZ7C7tgWONKCsce8Q9XKmfAO+GNV/rVq1CU9pTyNCJR9JwkjoiEdKRna2YD/KD3SYKxivYlcwAyAFSyNxeMRSSko0D6Da0bSLTR3tsFRya1xO6xTWFioCM49kNyJu68iS3G7ohIVVKpDPvvCR9yryvRRq+65YuxIyIiIiIiIiL6ktjb2WL6hO/w8vZ5jBnST+HYfcdOKpXz0dNAwdjgPt2K1J8yHj8T3jSfSlZYxHukpSu+d1VVz18EC8YqVyy5+bAqldwEY+ER71FQUFCM3ZQsXV1ddGnXEucPbsc/u9bD1MRYcOz76Bhcv/ugGLsjUk92IYd7SLQlGqst0Rbe0jI3j4ehExEREREREX3t7G2s8MPwXnh+aitG9emgcOyBM1eVyvko6LVgbGCXVkXqTxlPXrwVPSeJIzwqFmkZmRrJ/fxVqGDM3dVZIzWVUbl8WcHYu6iYb2xeXwedmtfHmc3LcOTPBTBVsP9IVGw8bvgrtxcakaqysoXn4nV0NDcPL5b4pBSFcXNT4bUzIiIiIiIiIqLSwsbOHsO/n4bT916gz7DRCseeObJfqZyBAQ8FY136DSlSf8p4+fSJ6DlJHFER4chIT9NI7tdBwnPYrhUra6SmMipUqiIYi4oI/8bWJXTRvH0XbDlyHmt3H4Oxiang2NgP7+F/53oxdkclzbOm4jN7UpOTNVI3NUV4DzUAMLe0Eq1WZkY6xvXrrPDvIgDMWLwCPQePFK0uERERERERUWGEd6smohI3vlVVfPwQITd2MCi9mLshIgC4dmw3/pozRuXr2w8ch6E/LhexI6KiU/d93KTLAIxfulHEjoiIqDB1Vz/G+2T5D99FLaxXzN0QEQAceBKHqf8IHxxVmBF+9ljUjgdLUclS933cy9sWv3erKGJHRFRaGejpYsXojsjMycW+qwFyx8QkpSHoXSyqlSsjmCe/oACRH+VvymBpYgivCg5itPt/MnNy8SwsWtScJB6ZTIbnYdGoX9VV9NzPw2IEY1XLCr9HNa1mRUfBWFpWDgJCPqCWe8ltylRS2tSujN2z+qHrgp2QyWRyx1wNCEELH8WHvRPRl+1piOK/2eXsLIqnESIiIiIiIiIqlIGuBL/0rYPM3AIcuCd/E/rYlCy8iEpCVSdLwTz5BVK8T5R/6K2lsR48XcTb7AEAMnPzERiZKGpOEo9MBgS+T4JfRTvRcwe+F95YxMPRQvR6yvIuZy0YS8/Ox9OIRNR0tSnGjkqHVp5O2DG6CXqtuQyBZQNcexmNZlWF112IqHS4HhyN94nCB+G0qu4EOzPhw1GIiL4WVyb6Iiv+vdxYh728t4moJEReP4BnGyerfL1r25GoNnixeA0RfaMyP0bi6iTFG9EqYmjjjOZr/EXsiIhKKwMDfaxZNg8ZWVn4++A/csdEx37E85ev4enhLpgnPz8f795/kBuzsjSHj2dVMdr9P5mZWQgIfClqThKPTCbD06CXaFi3tui5nwYFC8aqK3iPalpt7+qCsbT0DDx+FgRfH69i7Kh0aN+yKQ5vW4u2fYYLPs9w6fpttG7asJg7I1KNoYGBwnh8YhKcHe01Ujs+UXhd1shQcV9ERERERERE9PUw0NfD6p/GIyMrB3tOXJI7JuZjIgLfhKF6JeF9+PLzCxARHSc3ZmVuCm8PN1H6/VdmVjaevlJ9PzbSLJlMhmevQtGgpvBct6qevZL/XAwAVKvkKno9ZdWqJrzPTlpGFp68eIvaniV3SHNJadu4DvavnouOo2cLzutfvvsYrRrUKubO6FsSlyA8H278BcyHB7xU/PfO1Ukz6whERERERERERJqgb2CA2b+sQVZmJk4c+FvumI+x0Xj9IhDuVYXnmPPz8xH9Xv6ZweaWVvDw9Baj3f+TlZmJ4MAAUXOSeGQyGYIDn6KWn/j3kAcHPhOMVfIQfx1EWdW8hZ+tyEhPw4unj+FZ07cYOyodGrdqj993HMKoXu0E1yXuXruEBs1aF3NnVFI8vHxgbmmFlCT5e9mFvhF+pkgdYa8V53V0LitKnazMTEwY2A0B/ncVjps6fxkGfDdBlJpEREREREREytIp6QaIiIiIiIiIiIhIHPHpeQiOy8T75Bx8SMlBdGouYtNzkZkrRVZeAbLzpNCVaMPUQAJzAx2Y6ktQzsoAXo7G8HIwgY2Jbkl/C1+lxIw8XAtJxv13aXjzMRMRSTlIzylAZl4BDHS0YaIvgbOFPirZGKKWiymaVbKAg5l+SbdNRPSZRUPa4NCNZ8gvkMqNB0fEoVq5MoLXp2Rko0Aq/1p7K1NRevxvd1+8E+yVSoezD16hflVXUXMmpmbiXrD8h1gAwLeyi6j1isKrvANMDfWRlpUjN34zMAy13J2LuavSobFXBbStXRln/eXf3B0cKX/DNCL6elx+8kZhvKLTt3cIPREREREREVFpN6+bD448CEO+VP6mIa+iU1DVyVLw+pSsXBQIXFvG3FCUHv/b/bdxgr1S6XD+2Xv4VbQTNWdieg4ehHwUjNcuX3LzTp4uljAx0EF6dr7c+O3Xsajp+m3OizWqbI/Wns44/+y93Pir6JRi7oiIVLH3juJDG/rXF/dgJCIiIqIvnUwqRebHCKS/f4W096+QER2C3PRk5GemIi8zFZDJoK2rD11jcxhYOcCoTDmYla0Gy0q1oGdqVdLtf1WyEqKQFhmMtPevkfHhLXLTEpCXlYb8jFTIpPnQ1tWHjqEZDCzLwMiuHEzLesCyUi0YWJaeg8myk+P+772UHvUaOanxyM9MQ15GCqT5uZDo6kPH0BT6FnYwtHWBmYsHLNx8YFSmXEm3TkQk6Je507Hv6Cnk58ufU33x6g08PdwFr09OSUNBQYHcmEMZceemAeDWg0eCvVLpcOr8VTSsK3yAgCoSEpNw+8FjwbhfLW9R6xWFd3UPmJoYIy09Q2782u378PXxKuauSodmDf3QoVUznLpwRW78xau3xdwRkeqsLC0UxqNj4+DsqJl/u0RFxwrGbK3571YiIiIiIiKib82SKSNw4MxV5OfLn5t/+TYC1SuVF7w+OS0dBQL7Btnbij/XcPtxkGCvVDqcvnYfDWqKeyhxQnIq7j55IRiv61VF1HpFUcPDDabGhkjLyJIbv+7/DLU9KxdzV6VD07reaN+kLk5fuyc3/jJEeO8pInXJZDK8+yC8F1ZZR/HXnsV28fYjhfFKrk7F1AkRERERERERkXimzluGM0f2Cd7DH/LqBdyrCs8xp6UkCz5vYFvGQZQe/9vj+7f4vEEpd+38KdTyayhqzuTEBDx5cFswXqN2XVHrFYWHpzeMTUyRkZ4mN+5/+zo8a/oWc1elQ91GzdCkdQdcO39KbvztK+G1Jvr6aGtro17jFjh3/JDceMirF8jMSIeRsYmodZ89fiAYMzQyRhlH9c83yc3JweShPfHwzg2F4ybMWoih46aqXY+IiIiIiIioqHRKugEiIiIqfm+fP8KcAc0hFVjM/VdV34ZYsONcMXVV+u1dPR8PLp8o6Tb+T9t+o9F2wJiSboOIiIiISkh8eh4eRqbBPyIVgTGZCI7NRHxGnlo5XSz00cXTBn18bFHBWvzDLr81t8NSsOVuNC69ToLQGZ8ZuVJk5EoRm5aHR5Hp2P/kP4dC1i9vhpF+Dmhd2RJaWlrF2DURkTAbc2PUrOSEB8GRcuMJqfI3aP9Xdq7wjf4mhvpq9SbPlrPCN4lS6XD01nMsHNwK2traouU8dicQeQo2u2rkKbwxl6bp6eqgZc1KOHY7UG78wLWnmNSt4Tf7t79NbXec9Q+WG4tPUfz5UhJO/Ty8pFugUqasnSWSji3SeJ2Oc7bhdlC43JiLrQWebfryHkqI/JiMZ2ExgvGydhYoY2lajB0RERERERERkTJsTA3g42oN/9B4ufGEtByF1+fkyT8oAQBM9HXV6k2ebddfi56TxHXsYTjmdvWBtrZ48+QnHr9DnsChHADQoLJmDh5Vhp6OBM2rOuLEY/kb/x+6H4YJrap+s+sGrao74fyz93JjhX2+lIRjU1qVdAtEpUpieg7OCfwOA4CjhRGaVxN/E0IiIiKiL4lMJkPquyAkBN1CwovbSAy+h/ys9KIn0tKCWbnqcKzXFU6NesLAovQf8FXapEe9QfyL2///z+IO8tKTVMpj4lQJDnU7wblRbxiVKSdyl4plfoxEQtAtxP//30NOkvC9OIoY2rrA3rc9nBv3gVlZD5G7JCJSj621FXy9PXH34RO58fgExZ/f2TnC84qmxsZq9SbP+u17Rc9J4jpw/DSWzvlB1OcZDp88h7w84Wc8m9QvucMS9PT00KZZIxw+KX8PmT1HTmDa+JHf7LpEh1ZNcOrCFbmxjwmJxdxN4S4d2VXSLVApVc7ZUWH85r2H8PXxEr1udGwc3oSGC8ZdXXiQMxEREREREdG3xtbKHLWru+NewEu58fikFIXX5+QKz7WaGhup1Zs8mw7IP0yVSo9DZ6/h58nDRJ3XP3rhJvIUHH7duE4N0WoVlZ6uLlo3qI0jF27Kje87dQVTh/X8Zuf12zWug9PX7smNFfb5UhLObf21pFsgkTx58QZxCtamK5VT//BjTYqMjsPT4BDBeDnHMrC3sSrGjoiIiIiIiIiIxGFlY4vqPr4I8L8rN56U8FHh9Tk52YIxYxPx90Tev22D6DlJXGePHcSUuUtFXZc4f+Iw8hU8b+DboIlotYpKV08PDZu3wfkTh+XGTx7ag2ETfvhm1yUat2qPa+flrycmJcjff60kbTt2saRb+Kq16NAV544fkhuTSqV4dPcmGrVsJ1q91JRkvAp6Jhiv5l0LEolErRp5eXmYOrwP7l6/rHDcqCk/YtSUWWrVIiIiIiIiIlKVTkk3QERERMUrPy8PG+aNg7RA+IByki/pYww+hL0p6Tb+T2pyQkm3QEREREQl4PLrJMw/F46wBOEbNFUVmZyDtTejsPZmFOqWM8VPrcqhtov4N3t+7d4lZmPu2TBcfp2sco47Yam4E5aK2i6mWNqxPKrZi7/JNxGRKpxszAFEyo2lZio+BNXc2EAwlpiaqU5bnwmLTsSFRzxkubT7kJCKKwEhaFmzkmg5916Wf9gGAFRyskElJxvRaqmiZyNPHLsdKDcWHBmH43eC0LVB9WLuqnT4z+eLfGlZpe+QZSISz6/7r0ImkwnGm3hVKMZuiIiIiIiIiKgoHC2NAcjfHCQtW3gjGAAwN9QVjCVmiDsnGP4xDZcCP4iak8QXnZyFay+j0bya4gNDi2Lf3VDBWMUyZqhYxky0Wqro7uuKE48j5MZeRafg5JMIdK5Zrpi7Kh2cLIUPTSns84WISt7B+6HIzZcKxvvUqwCJiJvQEREREX0ppAX5SHhxG9H3TiL24VnkpiWqn1QmQ2r4c6SGP8frw8vh3KgXKvX4AQaW9urn/krJZDIkvXmImPsnEf3gNLITxJk3So96gzdHV+HNsd/hULcT3HtOg4ljRVFyy5P6Lggf7p1AzIPTyIgWPjStKLI+RiLszEaEndkIW6+mcO81ExZu3qLkJiISg7Oj8N+31PR0hddamAs/IxefJHx4pipCwiNw9vJ1UXOS+KKiY3Hx+m20adZItJw7DxwTjLm7lUfliuVFq6WKvt064vDJc3JjL169xZFT59GzU9ti7qp0cHZ0EIylFfL5QlSaeFatrDB+4epNTB07XPS6F6/dVhj3qlpF9JpEREREREREVPo5l7EF8FJuLC1D8V5D5qbCe64lJKWo09ZnQiOjce6mv6g5SXwf4hJw6e5jtG5QW7Scf/8jfDCtu6sz3F2dRaulit7tm+LIhZtyYy9D3uHYxVvo3lq8dY4viZO98B5ShX2+EKnj+OU7CuP1fKoWUyeqWbJ+j8I9fprWrVGM3RARERERERERicveUXhONz0tTeG1ZuYWgrHkRPl7K6kqMjwENy+dFTUniS8uOgp3rl1Ew+ZtRMt5fN8uwZhrRXeUr6j4PmBNa9+9D86fOCw3FvLqBS6ePIrWnXsUc1elg72T8OdLRlpqMXZCpUGztp1gam6BtJRkufHDf29Fo5btRKt3fN9O5OcJ77fl16i5Wvnz8/MxY/RA3Cjkb9PQ8VMxYdYCtWoRERERERERqYM72BIREX1j/tm8AhGvg0q6DSIiIiIiUlFEUjbCErI1Xuf+uzR03RqImSdDkZKVr/F6X4tzLxPResMzXH6dLEq+h5Fp6LjpOfY8jBUlHxGRutKzhA9DNjYQPkQZAEwM9WGgpyM39i4uCSkZWWr19t9mbT0DqVR4AwgqPRb8fQEFBcKHchbF4ZvP8PhtlGC8RyNPUeqoo03tynCxtRCM/7L/KjJzcouvoVJE0eeLkb5eMXZCRMXpxbtY7L/2VOGYbg2qF1M3RERERERERFRUGdnCGzYY6ctfE/iXsYEuDHQlcmMR8elIyRRvrnT2oYeQKtg4mkqPxf88QYFUnHWDo/7hCHiXIBjvVrucKHXU0drTCS5WwgeH/HbqGTJzv817NtJzVP98IaKSt/dOiGBMSwvoV8+tGLshIiIiKh2ebZ6Gy+Nq4MGyvoi8uge5aYmi15Dm5SDiym5cn9YI4Re2i57/a/Dq0HJc+b427i7ojLCzm5Gd8EH8IjIpou8dx81ZLfD68G+QSQtETR9+fhuuTW2Amz+2RMjxNciIFv7vb3V8fHYNt+d1wPNts1CQw4MLiah0SM/IEIwZGxkqvNbE2BgGBvpyY+ERUUhOEW8z9B/mLYVUpLlu0qyflqxEQYE4f6v3HzuNhwHPBeN9unYQpY46OrRqinLOjoLxRSvWIjNTvGd7viRp6cKfL0aGRsXYCZF6vKpWhrGR8Hv26u37CAh8KWpNqVSKVRu2KRxTr46PqDWJiIiIiIiI6MuQpmC+0cjQQOG1JkaGMBDYayT8QyySU9PV6u2/Tf91A+f1vxBzf98u2rz+wbPX8CjotWC8V7smotRRR7vGdVDW0U4wvmT9bmRmaX5PytIoXcFeZYV9vhCp6kNsPDbsO6lwTIt6NYupm6ILehOOvacuKxzTo03jYuqGiIiIiIiIiEh8GRlpgjFDBfdWAoCRsQn0DeTPLUZFhCM1JVmd1j7x6+wfuC7xhfh98WzR1iXOHD2AwICHgvF23fqIUkcdjVt3gKOL8H5Mf/22CFmZ3+ZzhpnpwmuThkbCe0fR10lPXx8de/QTjN+4eAbv34WJUis/Px8Hd25SOKZ5+y4q55dKpZg9YTgun/5H4bj+I8dj6rxlKtchIiIiIiIiEoN2STdARET0tTC1sIJj+UoK/2duI/wwS3F4//Yljm76rUR7IPE4lXdX6TojU7NC36sWNmVE7paIiIjo22FppAM3GwOF/7M1lr/hQ2kjkwG7H8ai5fqneBEjvLks/ceO+zEYeeAV0nPEPTwht0CGGSdDsexShKh5zQwkhb5X7Ux0Ra1JRF82qVSKoPBYwXg5O8tCczhYmcn9en6BFKfvB6vc23/beu4BLjwS3viGSpeg8FhsO++vdp6M7FzM33lBMK6nI8HgVrXUrqMuiUQbk7o3FIy/ev8R4/44Btk3eEj4s7BowVi5MoV/vhDRlychNQMDf9mHAgUPBJa3t0JjzwrF2BURERERERERKUsqlSEoKkkwXta68E1D7C3kH5ScL5Xh7NNIlXv7bztuvMalwA+i5CLNexGVjJ0336idJyMnH4uPPRGM6+loY2CDimrXUZdEWxsTWlcVjL+OScXEnXe/yXWD55Hqfb4QUcl5FBaPV9EpgvGG7vYoZ2NSjB0RERERKU/XxBLGDm4K/6dvbqtS7sire5Cblihyx/LlZ6UjaMdPePT7dyjIFT6M7lsUdfMQshOLZ65Imp+LN0dX4d7PPUX92Uc/OIWMmFDR8ikkkyLi0k7cntcBmXHiPs+gLdEp9PfNyE54M2ci+vZIpVI8e/FKMO7q4lxoDid7+Xso5Ofn48Q5xYdQKmvjzn04c+m6KLlI856/eIVNu/arnScjMxM//bxCMK6np4sRA3qpXUddEokE08aPFIwHvwnB8Mk/fpPrEgGBLwVjrmWdirETIvXo6OigTfNGgnGZTIY5S1eJ+nu+Y98RvHj1VjBuZGiIVk0aiFaPiIiIiIiIiL4MUqkUz18Jr2u6OhW+77GjnbXcr+fnF+Dk1bsq9/bfNh88jXM31d/3hopH4OswbDl0Ru08GZnZmLN6m2BcT1cHw7q3VbuOuiQSCaYOE15fCA6NxKi54s73fSmeBocIxlwdua86iU8mk2H68o1IzxS+F6ued1VUcHEoxq6UF5+Ugr5TFqOgQHiPnwouDmhap0YxdkVEREREREREJB6pVIpXQc8F485lXQvNYWfvKPfr+fn5uHr2hKqtfeLAjo24cemsKLlI816/eI5DOzepnSczIwOrF/8kGNfV00OPgcPVrqMuiUSCYRN+EIyHvg7GnIkjvsl1iZfPAwRjTkp8vtDXZ8i4KdDR0ZEbKygowOLp40X5Xdm6ZjnehQrfq+/tWw8VqwjvX6aITCbDwqljcfbYAYXjeg8dhVlLVqlUg4iIiIiIiEhM8v8lTkREREXWpv9o9B4/u6TbECSVSrF+3njk5+WWdCskAhNzK9Rp2Vmla+u07FzotdeO7cZfc8aolJ+IiIjoWzesjj1+aOZS0m2I6kNKLnpsD8KhodVQ3YEH3Mlz4Ekc5pwNg7L3Nlkb68BUX4KMXCniM/KUum7tzSgY6WpjUpPCNwtXRjsPa7TzkL/5yL8OPInD1H+ENyAgotLl1wNX0bqWO3wqambT7xN3X+BDQqpg3KdS4XUbVS+PsBj5B8z8euAqujesDgM9XZV7vPjoNeZuP6/y9VQyFuy6AD+PcvAsb6/S9TKZDN+v+0fh+7NXYy84WJmp2qKohraqjS1nHiA4Mk5u/PjdIPy07Sx+HtoWEom2xvp4GRGHV5Fx6NqgeqFjzzwIRkp6Fno08oServhLzKmZ2dh3JUAwXlOJzxciEtc/twPRrk4V6Gvgdx4AUjKy0X/ZXsH/LvjXpG4NNfpZSERERERERPQ1W3H6GVpWd4J3OcVrgqo6FRCB6GThDaV9lKjbwL0Mwj+my42tOPMcXWu7wkBXonKPl4OisODIY5Wvp5Kx6NgT1HWzQzVnS5Wul8lkmLL7Hj4kZwqO6e7rCnsLI1VbFNWghhWx7fprvIpOkRs/+SQCcw8/wsIeNSHR1txcWfCHZLyOSUHnmuUKHXvu2XukZOaiW+1y0NNR/XdUSFpWHg7cEz6MRZnPFyIqOXvvKL7XaEADt2LqhIiIiKjoXFsPh3vPaSXdhmhiHpzCg9R4+M7YAx2D0vHv4G9RYvA93F3cHX6zD0Hf3Lak21FJWmQw7izsAr/Zh2DiWFGUnAZWDmi68pbCMZkfI3F1Uh1R6hGR5i1euQ7tWzZBrRqF35usiqOnLyAqOlYwXtvbs9AcTerXQUh4hNzYz6vWoXeX9jAw0Fe5x3NXbmDGwuUqX08l48efV6J+nVqoUa2KStfLZDKMmjoH76NjBMf069YJjvZ2qrYoqpEDe2P9jr148Ur+5uxHT53HtPnLsHz+TEgk4q8B/Cvo1Ru8fB2Cnp0KP9z65PkrSEpJRd+u7aGnpyd6L6lp6fj74DHBuK+Pl+g1iTRpYM8uOHpK+Pm6C9duYcFva7BwxiS1a91/FIDJc5coHNOtQysYG/HfpERERERERESlzdINe9C2kS9qVnPXSP5/Lt3Gh7gEwXgtJeo29vVCaGS03NiyDXvRq20TGOirPmd4/pY/fly5ReXrqWTMWb0N9XyqwatyBZWul8lkGLfgd0TFxguO6dO+GRzsSsc968N7tMXG/afwMuSd3Pixi7cw47dN+OWHkRqd13/x9h2CQyPQvXWjQseevnYPSanp6N2uCfR0Vd9LTEhqeiZ2n7gkGK/lqZnPNSqd1u35ByN6tlfr70FhZDIZJi5ei38u3VY4buLg7irlP3rhJjo09YO+GnvvKZKSloE+kxcJ/k3919RhvTT6OUJERERERERE37b1K35G45btUM27lkbyXzp1DHHRUYLxaj61C83h26ApIsPl73WyfsXPaNu1N/QNDFTu8eblc1i5YKbK11PJWLXoJ/jUbYDK1VS7p1wmk2HBlNGI/fBecEyH7v1gZ++oaoui6jloJPZv24CQVy/kxi+ePIrlc6dh2sLlGp1PfBv8AqGvX6J15x6Fjr167iRSU5LRvlsf6GrgeYP0tFScOPC3YLy6j6/oNan0c3Qph069B+HY3u1y43evX8buTX9i0OiJKtd4/tgfG1ctVThmyLgpKudf+uMkHNu3Q+GYbv2GYvYva1SuQURERERERCQmnmBHRET0jTi3Zz3ePH1Q0m2QSBp16gNdPdU39iMiIiKir5OtiS7aVLHE+IaOWNnFDf+MqIZbE70RML0W3s6pg/B5dfF8Rm3cmeSDvYM8MLtVWbRwt4COtlahuVOzCzBw90t8TM8thu/kyxIQlY5ZJ0Mhkyke17ySBbb0dUfQLF88m+GL25NqImB6bQT/WAe7B1ZBp2rWKOxH8dvVSFx6nSRe80T0VTl17yWaT9+IjnO24ax/MKRSqWi5X0V+xNQNJwXjtSo5wcHKrNA8zX2ED2SJiEvGd6sOo6BAtb4P3XiGAb/sQ1ZunkrXU8nJzMlDj4U78TxM+DACIQUFUkzZcBLHbgUKjjHS18WP/Zqr06KoJBJtrBnfBToS4aXaDafuoeuCHYhJTBO9/vVnIei5aBfqT1qLC49eK3XNu9hEjPvzGLzHrMbqIzeQnC584HpR5eblY+wfRxGTJPy9tq+j2kEXRKS6eTsvwHv0aqw7fhsZ2eL+O/Dxmyg0+WE9HgRHKhzn7eaIgS1qilqbiIiIiIiI6Fty5ul7tPn1HLqtvojzz95DKi1kQbMIXkenYMY+4XtSfVytYW9R+OGKzTyEN4WJTMjA2G23UaDiescR/zAM2XADWXkFKl1PJScrtwC9/7yCoPdFXxsvkEoxfd8DHH8k/+ABADDUk2BmxxrqtCgqibY2Vg30U3jvxuarr9DzjyuITRFvfv5fN4Jj0G/tFTT5+TQuBX5Q6pp38emYuOsufOcex5rzQUjOzBGtn9z8AkzYeUfh99q2hoto9YhIXBk5+fjnUbhg3NJYD+35O0xEREQkSKJvBNsazVGpxzTU/mEHGv1yBa02vUDbneFouyMUzf98hAaLzsBj4ALY+bQEtArfLiQx+B4C1o2DTMR7Sr922jp6sK7aAG6dv0fNyZvRcOkFtNoQiLY7wtBu1zu0WPcEDZdeQPVhv8Chbido6xb+rG/6+1fw/20wCnIyi+E7ALS0JbCoVBvl24+Gz4T1aLD4LFquf4a2O0LRblcEWq5/hsa/XoXXqNVwatQLOoYmhebMSYrBg18HICdF+IBKIvq2HT97CfXa9ULLHoNx6sJVUZ9nePkmBBNmLRCM+/p4wdHertA8rZo2FIyFR0Zh0PhpKChQbV1h39FT6DFsArKys1W6Eld7jAABAABJREFUnkpOZlYWOvQbiadBwUW+tqCgAONnLsChE2cFxxgZGmL+9O/VaVFUEokEG1csho6OjuCYP7f8jbZ9hiM6Nk70+ldu3kWnAaPg06wzzl6+rtQ1YRGRGDn5R7j7tcLyPzcjKTlFtH5yc3MxbOIsRMd+FBzTqU3peR6FSBkdWjVFlUpuCscs+30DFq1Yq9bf6ys376LbkHHIzhZeK9TS0sLUsSNUrkFEREREREREmnPiyl006j8ZbUfMxJlr90Wd1w8OjcCkn9cKxmtXd4eDnXWheVrWFz6g+d2HWAybtVzlef0DZ66iz6TFyFIwt0GlU2Z2DjqPmYNnr+QfkK1IQUEBJi5ei8PnbwiOMTLQx9zxg9RpUVQSiQR/LZgEHR3hA47/2nMcHUfNRvTHRNHrX70fgK7j5sK3x1icu+mv1DVh72Mweu4qVG03HCu2HkRSqnj7J+Xm5eG7OSsQo+B77di0nmj1qPSbsXwTPDuOwMb9J5Gjgb3nouMS0H/qEmw7IrweCAB1a3igc4v6KtWYvXorqrYfhjW7jiIjU9z15keBr1G/z/e4F/BS4TifqhUxuGsrUWsTEREREREREf23K2eOo1+b+hjerRWunT8l6rpE6OuXWDxjgmC8uo8v7OyF9zj6V/1mwvMjHyLfYdbYwSqvS5w+sh+ThvREdpb4+8aQZmVnZWJ07w54FfSsyNcWFBRg8fTxOHf8kOAYA0MjjJs5T50WRSWRSLBg1QaFzxvs2bwWo3q2w8fYaNHr37txBWP7dUL3Jj64cUnxvOy/3r8Lw9yJI9HOtzK2rvkNqcnineeUl5uL2ROGK/xem7XtJFo9+rJM/GkRTM0tBOMr5s/A3i3rVMr95MEdjOnTAfl5wmsf3r710KJ9F5Xyr1w4Cwe2b1Q4pmOvAZi/aj20tAo/046IiIiIiIioOAjPWBEREdFXIy7qHfb9sUhuTKKji4J8HlivjPFLN2L8UsULAWKZ2rk23ocIb97WoseQYumDiIiIiEo3SyMdtKhkifrlzeBb1hQVrA0LvcbKWBtWxrooZ2WAJhUtMK6hExIy8rDjQQz+uhWF7HzhAzk/pudh2vFQ7BxQRcxv44uWlVuAsYdeI7dA+HWzN9XFmh6V0KC8udy4ib4EzSpZolklSwRGZ2DsodcITZD/YLRMBkw6+hbXJtSArYmeKN8DEX19bgeF43ZQOOwtTdHRzwNd61dDvarloK1d+CE8/yu/oAB7Lj/B3B3nkZYlvJnQd+39lMrXqlYl2FmYIC45XW781P2X6LZgJ/6a1B3ONvI/N//Xu9gkzNt5HifuvvgsZmtujI8pGUrloeJlZmSA1P/aCORjSgba/rgZC4e0wbDWtSGRFP5+DfmQgEl/HcftoHCF46b3bgonJd9PxcW3sgvmDGiBBbsuCo65FRiO+pPWYkS7OviufV3YWRR++JE8UqkUD15F4vT9lzh17yXCY1V/MCA6MQ2Ldl/CL/uvopm3G7rUq4b2davA3Ljw/w6VJyDkA6ZvOoWHr98LjmniVQFVXAo/LIWIxBeTlIY5O87jt0PX0b5OFXSuVw3Nvd2gp6varSah0QlYd+IO/r70GHn5ih8mNNTTxZ8Tuir194CIiIiIiIiIFLvzJg533sShjLkhOni7oJNPWfhVtIO2dtE3PMgvkGLf3VAsOPoI6dn5guNGNqmsVL4W1R1ha2aAj6ny10fPPI1ErzVX8OfgenCyMlYq57v4dCw69hinnkR+FrMxNUB8Gg9FLo3MDHWRmvX/7meOT8tGhxXnMb9bTQxuVBESJda5QuNS8cOe+7jzRvFBwT+094SjpZHaPYupdnkb/Ni5Bhb/EyA45s6bWDT5+RSGNnbH8CbusDNTbW5eKpXhYdhHnAl4jzNPI/EuXv66nTJiUrKw5HgAfjv9DE2qOKBTzbJo6+UMcyPV7md4GpGAWfv98Tg8QXBMo8r2qOxQutZ9iOj/OfH4ncL/RujhWx76usKHwxARERF9i3SMzGFfpz0c63WBtUc9aOsI/5vK0NoQhtaOsKjogwrtRyMjJgxv//kd728cVFgj9tF5hJ7eALdO48Ru/6sh0TeEnU9rONbvCpvqjaFjIDx3YGBpDwNLe5i7eqJcqyHITopF6Km/EH5+K2RS4XtiUkID8HLvYlQftkwT3wK0JLqw9WoCx/rdYOfdArrGwv9+1je3hb65LUxdqsClaV/kpScj/OJ2vP1nDaR5wvNnWR8j8GzTFPhO/1sT3wIRfSVu3PXHjbv+cChji67tWqFHpzZoWLe2as8z5Odj54GjmLFwOdLShZ8LGDd8gFL52jVvjDK2Noj9GC83fvzsJbTrOwJbf18GFycHpXKGRbzHrMW/4djpC5/F7GysERcvPN9JJcfczBQp/3UQcFx8App07o9f5k7Dd4P6QCIpfA7rTWg4xk6fhxt3FR9EPHvKWDg72qvds5jq1vLGopmT8NOSlYJjrt95AJ/mnTF6SD+MGzYAZWxtVKollUpx72EAjp+9hOPnLiH03edreMr6EBOHOctWYdHKP9GycQN079gGnds0h4W5mUr5Hj8LwsSfFuHBY+GDMpo39ENV94qqtkxUIrS0tLBi4Sx07P+dwnE/r1qHOw8e4Zd5M+Bd3UPp/AmJSVi5fhtWrd9W6OFIw/v3hKeHu9K5iYiIiIiIiKj43Xz4HDcfPoe9rRW6NK+Pbq0boUHNairO6xfg7+MX8ePKzUjLED5ceEy/zkrla9OwNuysLRGXIH+flBNX7qDj6NnY/PMPcLa3VSpn+PsYzF69Ff9cuv1ZzNbKAh8Tk5XKQ8XL3NQYKWn/b63oY2IyWgz+AUumjsCInu2Umtd/+y4KExatwc2HzxWOmzW6P5zKqDYnril1vKpg/oTBmPv7dsExNx4+Q50eY/Fd7w4Y3a8TylhbqlRLKpXi/tOXOHHlLk5euYOw9zGqto3ojwmYv2YHlqzfjRb1aqJrq4bo2NQPFmaq7aH05MUbTFn6F/yfvxIc07SuN/4/9u46PMorbQP4PTOZJBN34kIgCQkQggaXQoEWKxRpgbp7u3XbereuW/dCixSnQHF3SIAECXF3Hdfvj+72K5t5h8g7k4Tcv+vqtdfOc+Y8d8hkkpl5zzl9YiPbGpm6qNLKGjz25ud47bMlmDZ+OGZfPRrjhw2Ak1Pbr1svq6zBkvXb8d53K2z+TgMAhasLvnjl0Tb3AoDyqlo88943eOurZbh2fCqumzgSV40YCGe5vE3z5RSW4pOf1+CH1X/AYBS+vh/4M//nLz/aoudSIiIiIiIiIqL2On5wL44f3IvAHiG46tqZuHr6HAxMHdXm9QZrf/0R7730FFTKJsFxN97RsjV1o6+aAv/AHqipqrBa37FpHe6aew1e/+QbBIdFtGjO4oI8vP/KM9i+cU2zml9AEGqrbe+RQx3D08sbTY0Nf/3/2upKLL52LB7755uYe9OdLXovrSD3Il7+x304fnCvzXH3/OM5BIeGtzuzmJIHD8MDz7yMD199TnDMsYN7MHvsQMy/5W7ccNu98A/q0aZeZrMZp44fxo5N67Bz0zoUF+S1NTYqy0vx0evP47N3XsHwsRMxafpsjJ8yHV7ePm2a7+ypk3j96Ydx5uRRwTHDRo9HbHzLr8OmK4t/YBD+8c9/4aXH7rFat1gs+Ndzj+H8mVN4+LlXW/Rzotfp8POXH+PL99+AVqMWHOfi6ooX3/2sTbk/e+dV/PjZBzbHTJk1D69+9HWbfj8TERERERER2UvbTswjIiKiLuWrlx6ETtN8s7kxM27EueP7UVVa2AGpSEhW+hEU55wXrMf2HYTIuL4OTEREREREnUmghzPuSA3B5ARfDIvygqwNB2b+L393Of4xPgJzkgNxyy/ncbFKeAHw9qw67MttwOiePOgOAD7cW4LCOp1gPdrPFatuTUKwV8sOHuwb4o7f7+qHG346i/QS65uG12uMeG1rIT6azU19ici28romfLP5KL7ZfBSB3u4YmhCJAbEhSO4ZiqToYAR6u0NuZfOI8tomnC+qxI60bKw7mImiqnqbfQb1DsO8sf1blMnNxRmPzRmDp7/dJDhmX0Yehtz/EeaM6ofrRvXF4LgIeLu7/lU3m82oqFdid3oONh+7gK0nsqAzNN/8IaqHL+6bPhxPfSPcizrOLZMHY9ORc8gu/f/DJtQ6A574aiO+3HgIN189GFcPikOvUP9LLrxtVGtx6GwBftt3BusOZsJgFD7ICABGJkXjoVkj7fZ1tMfD141Gfnkdfth6XHBMnVKDd1fuwSdrD2DSwN4YkRSF4YnRiAsPgJtL878vtHoDKutVyMgvR0ZeGc7klePohSJU1rf9YGVr9EYT/jiehT+OZ0H+uQyD48IxIDYUyT1DkRwbgohAH7i7Ns+n0uqRXVKNQ2cLsOnoeezLsL3QwUkmxau3TBE1O3UtGw+fxStLtrfqPmW1jcLzHTmH4w983Kr5jn76UKvGX4kaVFr8uisdv+5Kh6ebC0YmRaNfdDD6xYSgb3QwQvw94ercfDMnjc6AzIJyHMwswN4zudh1Kgdms+Wy/SQSCT55YBb6Rneug2iIiIiIiIiIurqKBg2+25OF7/ZkIcDTFUN6BqB/pB+SI/2QGOaLAE9XyGXNN0KoaNDgfFk9dp8tw4aThSiqFT78GABSov0xZ2h0izK5OTvh4clJeH7lCcExB7IqMOLlDZg1OAqzBkVhUEwAvBT///6j2WxBZaMGe86X44/TxdieUQKdsfkBkJH+Hrh7QgKeWyn8nix1nJtG9cbmU0XIqfz/za40ehOeXn4MX+86j8WjemNi31DEBnlB+rfrJJo0BhzOrsTq4/nYcLIQBpPtwz9H9A7C/RMT7fZ1tMcDVyehoFqJn/ZnC46pU+nxweYMfLbtLK5KCkNq7yCk9gpE72BvuDk3XyKmNZhQ1ahBZkk9MovrkFFUh2N5Vahq1IqaXW80Y1tGCbZllEAuk2JQjD/6R/ojOcIP/SL9EO7nDneX5vlUOiNyKhpxOLsSW04X40CW9Q3K/stJKsHLcwaKmp26lk3pRXh9XXqr7lNWL7zR0Kb0IpzIq27VfAf+Ob1V46317Opfgy2/HMyxWV84MtZuvYmIiIi6Gq/ofoi++jaEjpgFmbPr5e9ghXtwDJLv+QhBAybi9Nf/gFEjvIl01m9vIyR1OtwCW7bxc3fhHhKLqEm3IHzMPMjdvNo0h6tvDyQufhk9Bk9G2if3QVcv/Pq2YPuPCBt1PXx7D2pr5Ob9/UIQedViRE5YBBfvlh04+r/kHj7ofd2j6DFoMk5+dBdUZcJ/21embUfpoXUIHT6zrZGJqJsoq6jC5z/8gs9/+AVBAf5IHTwAA/snYWD/JPTrE4+gAD/IrRwkWVZRibMXsrFt9wGs2rgFBcWlNvsMSemPG2e37P0ONzcFnnrwLjz24huCY3YfOIKk0VMxf+a1mDtzKoYNTIa3l+dfdbPZjPLKamzfexAbt+7E5h17oNPpm80TExmOh+68GY++8HqLspFj3bFoHtZv2YGLufl/3abWaPDQs6/ik29+xh2L5mHqVWMRFxt96XqGJiX2HzmOZWt+x6qNf8BgMNjsM2b4EPzjvtvt9WW0y+P334G8wmJ8/fNywTG1dQ1488Mv8P7n32HKhDEYnToYo4YNRkKvnnBzUzQbr9XqUFFdjdOZF3Aq8xxOZZ7H4ePpqKhq3XuYl6PXG7Bp+25s2r4bcrkcwwb2x8D+SUjpn4SUfomICg+Fu5tbs/up1GpkZedh/9ET2PDHTuw+cMRmHycnJ7z1z6dEzU5dy9rN2/D8G7YPHfhfJeXCh+Ss27wdR06catV8Gfvati7u6nGjcNuN1+O7X36zOW7n/sMYevVsTBwzAjOmXIVRqYORGNer2SEK5ZVV2H/kBHbuO4RfVm2AWmP7IGoAiI2OxJvPP96m/ERERERERETkeOVVtfhy+UZ8uXwjAv18kJrcBymJvTAgsRf69Y5BoJ8P5PLm1wOXVdXiXE4Bth88iTXb9qGw1PYhwoP7xmHBteNblMlN4Yonbp+HJ97+UnDM3mOnkTzjTsydMhZzJo/B0P4J8PZ0/6tuNptRUV2HHYfTsGn3YWzZdww6ffP3dqPDgvHAoll4/K0vWpSNHOu2OVOxcdchXCwo+es2tVaHR9/4DJ8tXYdb50zFlDFD0Dsq7NL39ZVqHDyZgeWbd2PN1v0wGJvvUfV3owf3w6O3zLHb19Eej906F/nF5fj2t82CY2obmvDW18vw4Y+rMHnUEIwc1BcjByYhPiYCborm16ZodXpU1tThTFYeTp/PxekLuTh86hwqa+pEza43GLF571Fs3nsUcicnDO0fjwGJvZHSpxcG9OmFyJAguLs1z6dSa5FVUIyDJzOwcddh7D122mYfJycZ3vzHHaJmp66ltqEJP63dip/WboWftyeGJfdBckIs+sf3RL/4nggO8LX6swAAFTV1f/0c7DqShj1HT8Nstr1GCfhzj5yvXn0McdHiHJ5e36TE0vXbsXT9dnh5uGHUoH7oH9/zr68hNMgfrlb2HdNodcjIysP+kxnYc/QUdhxKa3H+z196BP3iYkTJDwDHz1zAnc+/16r7FJVXCc+XkYWUmXe1ar7fv3oDoT0CWnUfIiIiIiIiInKsqooyLPvuCyz77gv4BQRhwJBUJPYfiD7JKYhL7Ae/gCCr6w2qKsqQc/4sDuzehm0bVqO0qMBmn74pQ3DtnBtalEnh5oY7Hn4Sbz3/D8Exxw7sxvQRfTF11nxMnnU9+g8aBk+v/z+3x2w2o7qyHIf27MDuPzZi3/bN0Ouan2UTFhmNxXc/hH8991iLspFjXX/THdi5eT0Kci7+dZtWo8YbTz+MpV9/iusX344xE6ciKjbuks8llE2NOHl4PzatXo6tG1bBeJn1BoNHjMEt93fOx8BtDzyOkoI8rPzpG8ExDXW1+OqDN/HDZ+9j9FVTMDB1FAaljkJM7wQorFzPr9NqUVNVgQuZp//8L+MU0o8dRk2V7f2GWsug12Pvtk3Yu20TnORy9B80DIn9U5CYPBB9+qUgJDwSbu7uze6nVqmQn5OFk4f3Y9eWjTh2YLfNPk5OTnj85bdFzU5dz+yFt+L4oX3YuHKp4Ji1y37E9t/XYNrcGzFu8jSkDB15yc+I0WhE1tkz2LVlAzauXIqSwvzL9n3qtffRK6H1+6iVlxThi3dfu+y4zPTjuG7MgFbP31pXTZ2Jh5+/fB4iIiIiIiIiAGh+JTsRERFdUXavWYLTB3c2u93T1x83PfkGnpk3pgNSkS07V/9ks37VnJsdlISIiIiIOqNpSf6YluRvl7mj/Vzx2y1JmP19BnKqhQ/i++ZQGUb39BasdxfF9Tp8dVB4g28vVxl+WdwHwV7NFzDb4uXqhJ8X9cGkz0+jvLH55twAsOp0FW4dFowBYR6tmpuIuq+qBhV+P3IOvx85d8nt7q7O8HZ3hauzE9RaAxrVWqh1ti/W/jtfDwW+eWwuJBLJ5Qf/xy2TB+PnHSeQmS98sbNWb8TSnWlYujMNEokE3u6u8HZ3hVZvQHWDGqbLbPrg5iLHt4/NxYVi4Q0XqGMpnJ3wxcNzMO2F76DVX7pxUXZpDV744Q+88MMfcHV2QoC3O5ydZGhU6VDdaPvQ77+L6uGL7x+f12xD8M7kvbunwWKx4MdtwgePA4DOYMTGI+ew8W8/wy5yJ/h6KKBwkUOp0aFRrYPOYHsTKHswGE04dLYAh85euhBJ7iSDj7srPN1coDOYoNbqUa/SwmKxtHjuV26+Gv1igsWOTF1Io1qHiyXiHcbRpNahSd18QRq1XJNahy3HLmDLsQuX3O7sJIOX258/81q9AXVKTbPn95aQSCT46L4ZmDO6n1iRiYiIiIiIiMiK6iYtNp8qxuZTxZfc7ubiBB+FM1zkMqj1RjRq9NDoTS2e19fdGV/cNrJVnxvcNKo3fjmYg7Ml9YJjtAYTlh3KxbJDuZBIAG+FM7wUztAajKhR6mAy237fUeEsw5e3j0RWWUOLc5Fjucpl+PSWEbjug+3QGi59zOVUNuGl1Sfx0uqTcJXLEODpArlMhkaNHjXKlr/fF+nvga/uGA2ptOWPT0d7a8FQmC3AkgPZNsfpjGZsOlWETaeK/rrNxUkKH3cXKJxlUGqNaNLooTNefiN1sRlMZhzOrsLh7Es/p5PLpPB2c4anqxx6owlqvRH1aj1a8bEBXpw9EEnhviInpq6kUaNHdkWjaPM1aQ1o0rb883ExXAlfg5DsikYczRH+jH5AlD8Sw/gzTEREROSXMAy9Zj2CwP7jRJszJHU6XHwCceTNG2A2WF8HYDbokL32Q/S/s3UHX12pvKKSEDvzIYQMnQaJSNcY+vcZgdTnVuLgyzNhUAocVGixIGvl2xj27PJ293MLikLsjAcQPmYepE6tW7MgxCsyEcNfXIMDL06DpqpQcFzWb+8gJHVGq94HJKLurbK6Buu37MD6LTsuud3dzQ2+3l5wdXWGSq1BQ6MSao2mxfP6+Xrj58/ebdXz0Z2L5+P7Zatw5uwFwTFarQ4/Ll+NH5evhkQigY+3F3y8PKHRalFVUweTyfZnJ24KBZZ8/h7OZeW0OBc5lsLVFT988haumnMTtNpLP2u4mJuPp155G0+98jZcXV0Q5O8HZ2c5GhqVqKqpbXGPmMhw/PLlB516PcMnb74Is9mMb5eutDlOp9Nj3ebtWLd5+1+3ubg4w8/HG24KBZqUKjQ0NUGns74W0p4MBgP2HzmB/UcuXZMhl8vh6+0FL0936HQGqDRq1NU3tmo9w79eeBzJSQliR6YupLFRiaycPPHma1KisUkp2nyX89HrL+Bibj72HT5+2bHb9x7E9r0HAQBSqRQ+3p7w8fKCWqNBbX0D9PrWfRbh5+uNld99Ah9vrzZlJyIiIiIiIqKOVVVbjw27DmHDrkOX3O6ucIWPlwdcXZyh0mjR2KSCWtvy67n9vD3xw1tPtep9/dvnXoMf125FRpbw+zRanR4/r9uGn9dt+/N9fU93eHt6QKPTobquASbTZfYpcnXBj289hXO5wp+RUsdSuDrjm9cfx+Tbn4L2f96LvlhQgmff/wbPvv8NXF2cEejnDWe5HA1NKlTXtXwNSXRYMH56+5lO/b7+h8/dD7PFgu9XbbE5Tqc3YP3Og1i/8+Bft7k4y+Hr7Qk3Vxc0qTRoVKqga+X7fmIwGI04cDITB05mXnK73MkJPl4e8PJwg05vgFqjRV2jslXv67/+6O3oH99T7MjURdU2NGHz3qPYvPfoJbfLnZzg7ekGLw93GIxGNCk1aFKrL/u7whqZTIqPn38As68eLVbsSzQq1di05wg27Tlyye3Ocid4ebjDy8MNGq0edY1NzZ4bW0IikeDfLz6EuVPHihUZAKDW6pCVX3z5gS2kacN8BmPL10MSERERERERUcerra7Ezs3rsXPz+ktuV7i5w8vHFy4uLtCo1WhqbIBWo27xvN6+fnj7i59a9bnE3JvuxJpffkDW2TOCY3RaLdYu+xFrl/0IiUQCT28feHp5Q6fVoq6m6rLrDVwVbnj7yyXIzTpncxx1HBdXBd749Hvcdt1E6LSXrtcsyLmI9156Gu+99DRcXF3hFxAEuVyOpsZG1NW0/EyMsMhovPPV0k79ucRzb30Cs9mMVUu+szlOr9Nhx6Z12LFp3V+3Obu4wNvHD64KBVRKJZRNDdDrHL8vvNFgwMnD+3Hy8P5LbneSy+Hl7QsPT0/o9Xpo1Co01te16nOJR198E/FJ/cWOTF3Qi+/8GyWF+Ug7ckBwjLKpEcu++wLLvvsCAODh6QUfP3+olE2or61p1WPvjoefwvWLb29T1sv9jvqvovzcNs3fWlWV5Q7pQ0RERERERFeGzvtOGhEREbVbfXUFfnz7Gau1m554E16+AQ5ORJejVSlxcPMqwbqLwh0jrrnegYmIiIiIqLsJ8JDjvZm9YOsa0d3Z9WjUGh0XqpP64kAp9CbhC5RemRqDKD/XNs3t5ybHB7NiBesWC/DpvpI2zU1E9HcqrR6lNY3ILatFeV0T1LqWb5ji66HAqn/ehOhgv1b1dJE74ddnFyLIx6NF4y0WC+qVGhRU1KGiTgmT2fYmFs5OMvz45AIMigtvVS5yvEFx4fjsodk2F6do9UYUVzUgt6wW1Y2qFs8d6u+F315YjMAWPs46ilQqxYf3zcQLiyZC1spFEDqDEeV1Tcgrr0VVgwo6Q+f6+8xgNKGqQYXcslqUVDegTqlp1cXdT8wdi3unj7BjQiISk95oQnWjCnnltSirbYJW3/rnJC83Vyx5+gYsnjjIDgmJiIiIiIiIqCXUOiNK69XIq2pCRYMGGn3LNyL2dXfGsgcmIDrAs1U9XeQy/HzvOAR6teyzVYsFqFfrUVijRGWjFiaz7fcdnZ2k+O7OMRgYzWtmO7uB0QH4+KbhNq9X0BpMKK798zFao2z5hjuhPm5Y9sB4BHq27TN8R5FKJXhv4TA8OyMZMmnLN/cCAJ3RjIoGDfKrlKhu0kJnbP3G8PZkMJlR3aRFXlUTSurUqFPp0YqPDfDY1L64ewIPQCbqzH45kG2zvnCk8LVQRERERN2BV1QShjy1FMNfXIvA/uNEn98vIRX9bn/L5pjSg2tg1ChF792VuPWIxoD7/41Rb2xDaOoMSETevNgjrDcGPfKNzTHVGXuhqshvcw8X7yAk3fIGxr67D5ETFkHq5NzmuazPH4ihTy2FVO4iOEZVloOazP2CdSKillKp1SguK0d2XiHKKqqg1mhafF8/X2/8/ss36BkV0aqeLi7OWPPDZ+gR2LLPDSwWC+rqG5BXWIzyyurLbkLt7CzH8m8+wpAUbrDe2Q1J6Y9vP3zT9noGrQ6FJWXIzitEVU1ti+cODwnGhqVfISjAX4yodiOVSvH5O6/g1WcehUwma9V9dTo9yiqqkJNfiMrqGujacOCrPRkMBlRW1yA7rxBFpWWorWto1XqGZx+5Fw/debMdExLZn4uLM9Yv+RITx7RubY7ZbEZtXQNyC4pQXlkNfSsPaA/pEYgty79H34S4Vt2PiIiIiIiIiDo/lUaLkopq5BSWoryqFmpty6/n9vP2xLrPX0VMeEirero4y/Hbx/9EkL9vi8ZbLBbUNSqRX1KOiuo6mEyX2adI7oSl7z+Hwf3iW5WLHG9wv3h89epjtt/X1+lRVFaFnMJSVNc1tHjusB4BWPvZKwjy9xEhqf1IpVJ8+uJDeOmhmyGTtXKfIr0B5VW1yC0qQ1VtPXStfN/P3gxGI6pq65FTWIri8irUNjS16n39p++6AQ8smmW/gHTFMBiNqK5rRG5RGYrKqlDfpLzs7wpr/Lw9seLDF3HL7Cl2SGmb3mBEdV0DcovKUFZVA20bPqfz9nTH8g9fwM2zJ9shIRERERERERGRODRqFSpKi1GYl4OqijJoNeoW39fb1w9fLNuI8Oiererp7OKCT35eDf/AHi0ab7FY0Fhfh5LCfFRXll92vYHc2Rnvf7cM/QYOaVUucrx+A4fgtY+/tfm5hE6rRVlxIQrzclBXU9XiuXuEhuPzZRvgHxgkRlS7kUql+Od7n+OhZ19t9XoDvU6HqooyFOXnora6Enpdyz9XdASjwYDa6koU5uWgvKQIDXW1rfpc4u7HnsXiux+yY0LqSlwVCnz+63oMTB3V4vsomxpRXJCHuprqVj327n3iBTz07CttiUlERERERETU5Ym7UxgRERF1Kt++9hhUjXXNbu+XOg5jZ97YAYnocg5uWQWtWnhz2+GTr4Obh5cDExERERFRdzQk0hOT4oQ3ojCaLThc0OjARJ1PvcaIZWmVgvWUMA9cn9y+wz3HxPpgSoLw9+GP87XIrWn5puNERGIa2CsMO9+5Gym9wtp0/4hAH6x4fhFC/cV9n8Pfyw2rX7oZEwf2FnVesp/rRvbF94/Pg4vcSbQ5+0QGYcubd6BXWNc5aPuxOWOw6fXb0CvUsYcv+HgoHNqvJbzdXfH5w7Px7I1XdXQUInKg8cmx2PPePbhmKA9XJyIiIiIiIuqKBkT5Y8tTUzAgqm3vcYb7ueOX+8Yj1MdN1Fz+Hi5Y8eAETEgKFXVesp+Zg6Lw9e2j4eIk3nKnhFBvbHj8asT26DrX3z48pS/WPTYJsUGeDu3r7ebs0H4t4a1wxqc3D8dT05M7OgoR2WAwmbHiaJ5g3c3FCdcNinZcICIiIqJOaNTrWxGUPMGuPcLHzINPr0GCdZNOg8q07XbN0NkNe2Y5wkbOtrkpcnv5J45ASOpMm2PKjmxo8/wpD3yG6KtvhdRJ3uY5LscjtBdiptxpc0x7vgYiovYaPKAfDm5aiUHJfdt0/8jwUKz/+QuEhwSLmivAzxebl32LyeNHizov2c/cGVPxy5cfwMVFvPfHkxJ6Y/e6pYiLjRFtTnt76sG7sGvNz+jdM9qhfX29O99nNz7eXvju43/hpSd5UAJdGdzd3LBh6Vd46qG7W30oSluMH5WKI3+swoC+fezei4iIiIiIiIi6jkFJcdj7y4cYmBTXpvtHhARh9b9fRlgPcfeRCfD1woYvX8fVIweLOi/Zz5zJY/DzO8/AxVm8z8sTe0Vhx4/vond0uGhz2tsTt8/Htu/fQe+otu391VY+Xh4O7dcSPp4e+Pq1f+CF+xd3dBTqRq4dl4ojK/+NKWOGdnSUNpmQmoIDyz7GteNSOzoKEREREREREZFd9B0wGL9uOYCkAcLr7GwJCY/Ev39Zhx6h4r5v7OsfgC9XbMKoCZNFnZfsZ/LM6/HO17/A2cVFtDl7JSThpw27EB3bts/NOsIdDz+JH9btRFSsY8/+8PL2cWi/lvD09sHrn36H+5/6Z0dHoU7Gzd0DX6/cjLk3216X21ae3j549+tfcO/jz9tlfiIiIiIiIqKuQLzdyomIiKhTObp9PY5sW9fsdrmLK+588aMOSEQtsXP1TzbrE+bc7KAkRERERNTdTU30s1m/WKlxUJLOaX1GNTQGs2D9gdFhohzY8OAY4YtuzRZgZXpVu3sQ0ZXj3unDMS65J5yd7LdRcpCPBz65fxa2v30XooNt/664nOTYUOx5716MT44VJdu1w/pg93v3YmRStCjzkePMHJGELW/egaToHu2aRyaV4s5rhmHnO3cjItBHnHAONDQhEgc/egD/uv0a9PC132ZEgd7uuGdaKna/ew/euG1qi+4zpn8sFk5IsWsuqVSCmycNwvF/P4wF4wbYrQ8RtUygt7tD+gyIDcWSp2/A6pdubvffFkRERERERER0qbvGx2NMQjCcney3bCTQyxUfLErFlicnIzrAs11z9Y/0w7ZnpmJsgjgHIU9NDse2p6dieO/2vfdMjjd9YCQ2PH41EsN82jWPTCrBbWPj8MdTUxHu55j3u8Q0pGcg9rwwDa/NHYQgL1e79QnwdMWd4+Ox7empePX6lm0sNjq+BxYM72nXXFKJBItG9sLBl6Zj7rCedutDROLYdqYEVY1awfqMlEh4KsQ7CIeIiIioK5JIHbO1R+yMB2zWa84ecEiOzspR34deMx+0Wa/JbPv3wVFfQ89p90IiFb4muebsQYfkIKKu46E7b8JVo4fDWcTDcP9Xj8AAfPXeazjw+3L0jIpo11wp/ZNwZOsqTBwzQpRsM6ZchSN/rMLo1CGizEeOM2faZOxZ9wv6Jca3ax6ZTIb7bl2IQ5tWIjI8VKR0jpM6OAXpu9bj/VeeRXCQuAec/11QgD8evGMxjmz5De++/EyL7jN+1HDcPH+2XXNJpVLcvnAuMvdvxqLrZ9qtD1FHkMlkePXpR3B4y2+YNHakXXr0jIrA95+8hT9WfI/goEC79CAiIiIiIiIicd2/cCbGpw6As9zJbj2C/H3x2UuPYM/SDxATHtKuuVL69MKBZZ9gQmqKKNmmjx+OA8s+wahB/USZjxznukmjsOPHd9E3LqZd88hkUtyzYDr2/fIRIkKCRErnOMOS++DYqs/xzpN3o0eAr936BPr54L6FM7F/2cd4+4m7WnSfccOSsXjmJLvmkkqluHXOFKSv/xo3Tr/Kbn2o87ttzlREhNj/fWmJRIIJqSnY8u1bWPHRiwjtId7nVoG+PqLNZUtKYi8s++B5bPjy9Xb/XiYiIiIiIiIiaq1Fdz2I1DETIHd2tlsP/8AeePmDL7F0y36ER7dvn5LE/ilYvu0who8V5/3HCVNnYPm2wxg8fLQo85HjXD19Nn7asBtxie37TEkmk+GG2+7Fr38cREh4pDjhHCh5SCpW70nDU6+9h4AgcfYHs8YvIAgL73wAy7YdxpOvvtui+wwbPQGzFtxs11xSqRRzFt2GDQczMH3uQrv1oa5N7uyMF97+FJ8uWYOo2N6izXvN7AVYveckrp4xR7Q5iYiIiIiIiLoi+131TkRERB1G1ViPb197zGptzj1PIThKnAPvSVzFOeeRlX5EsB7WMw4JA4c7MBERERERdWcDw20fnFnRpHdQks5p9elqwVqIlzOujhdnQ4ABYR5ICfNAWonSan3N6Wo8OSECEolElH5E1LXdOCEFN05IgVKjw57TudiVnoNjWUU4W1ABo8nc5nllUinG9IvB3DH9MX14IjwULqJlDvB2x+qXbsYfxy/gw9X7cPhcYauzTR4ch3unD8eovs03zHFzkSPU38vqfT1F/Dqo/QbEhmLXO/fgl51p+Pf6g7hYIvy79n/JnWSYNqwP/jF3LJKiuvYh23InGe6elorbpgzB+kNnsWx3OvadyYPOYGzznDKpFANiQzCmf0+M6x+LEUlRcJIJH5hkTVJUD3z64HWwWCxIzynF9pMXcfhcAU5cLEGDSviQ1ZboGeKH60f3x7yxyYgN9W/XXEQknh3v3I3cshrsz8jHgcx8HM8qQl55HSwWS7vnDvb1xNShCZg/LhnDErreYjAiIiIiIiKirmLB8FgsGB4LldaAPefLsfd8GY7nVeNcST2M5ra/xpdJJRgV1wNzhsZg2oAIuLuKd8hygKcrVjx0FbadKcEnWzNxJKeq1dkm9Q3DXRMSMDKu+fvFbi5OCPFRWL2vp8J+h0VT6yVH+mPr01Ox7FAuvthxDtkVjS2+r1wmxdTkcDw6tS8Sw+y3mb8jyGVS3Dk+AbeMicPGtEKsPJKH/RfKoTO257M/CfpH+mF0fDDGJARjeK8gOMmkrZojMcwXHy0eDovFglOFtdiZWYojOVVIy69Bg6Z915PEBHpi9pBoXD80Gj2DrH/OR0Sdj0wqwePXCG8mN2NQlAPTEBEREXVvgf3GQCp3hdlg/bquxqLzDk7UPXlFJUEREAZNdYnVelMX+D44e/rBN24was9bX/esKs+FSa+FzNnVwcmIqLO6af51uGn+dVCqVNix9xB27D2IwyfSkXH+IozGdlwLLZNh/MhhWDB7OmZfOwke7u6iZQ7098OmZd9i0/bdeOfTb3Dg6IlWZ7tm4jg8dOdNGDtiaLO6m5sCYSHWr2/38vRoU2ayj4H9k3B480r8tGINPvjiB2Tl5LX4vnK5HDOnXIVnHrkX/frE2TGl/cnlcjxwx2LcffMCrP59K5b+tg67DhyBTtf29/5lMhkG9k/C+FGpuGr0cIxOHQwnp9Zte9evTxy+/uB1WCwWnDydiS079+Lg0ZM4ln4G9Q0t/wzJml4xkZg/axpunDMdvXtGt2suos4uOSkBv//6DdLOnMUPv67Cqo1/oLK6ps3zOTvLMWnsKCy8fgauu2YSZK1cq0REREREREREHWvxzElYPHMSlGoNdh1Ow87DaThy6jwys/NhNJraPK9MJsXYIcmYf+14zJo4Eh5u1q/fb4tAP29s+PJ1bNl7FO99txIH0zJbnW3qmKG4f+EsjBnSv1ndXeGK0CDr+554uru1KTPZR0pib+z/5SMsWb8dH/+0Gln5xS2+r9zJCTMmDMeTdy1A397N96vqSuRyJ9y3cCbunHct1m4/gF827sCeo6eg0xvaPKdMJkVKn14YN2wAxg8bgFGD+sHJqXXv/fXtHYMvXnkUFosFaWcvYuv+4ziYdhYnMrJQ32R9P8WWio0Mxbyp47Dg2vHoFRXWrrnoyvDJiw8CAM5mF2DrgeM4cCIDJzKzUFFd1+65JRIJknpHY8aE4Zg7dRziosPbPac1e3/5EDmFpdh3/DT2HT+DY2cuILeoTJw9fgL9MG1cKm6YNgGpAxJFSEtERERERERE1DYzF9yEmQtuglqlxOE9O3Bo7w6cOn4E2ecy2r3eYOiocbhmzg2YNO06uLmLd52+X0AgvlyxCXu3bcK3n7yLtCMHWp1tzKRrsOiuBzFk5NhmdYWbO4JCrL/P6eFp+6wgcqzE5IH4deshrFv2E3764kPkZ2e1+L5OcjmumjoTdz76DOIS+9oxpf3J5XIsvPMBzLvlbmzfuAYbVi7B0f27odfp2jynTCZDn/4DMWz0eKSOmYBBw0e3er1BXGJfvPLRV7BYLDh76iT27/wDaUcO4EzacTQ11Lc5GwBExsRi6uwFmHb9DYjq2btdc1H3MWbSNRg+bhI2r1mOZd99gYy0Y62ew8vHF1dPn40b73gAvRL4/j4RERERERERALTuXSOiK4jZZELu2XQUZmWgJC8LJblZqCotgLqpEVq1EhpVE2QyJzi7KuDp4w+/HiEIjYlDTJ9kJA0ZjdCYrr0ZTndRlH0W508ewsXTx1FRlIuqkkKolY3QadSQSCRwUbjByy8QPcKjERXfDwkDh6PvsLFwUXCxC3VtP73zLOqqypvdHhmXhBm3PuL4QNQiO1f/ZLM+fvbNDkpCRNS9mMwWnClT4Vy5CtnVGmRXa1Fcr0WjzgSVzgSl3gQnqQSuTlL4uskR4uWM2AAF+ga7Y3iMF3oFiLfgm+znQqUaRwuakFbShIJaLYrqdWjSmaAxmCEBoJBL4e8uR5SvKxKD3TAk0gujYrygcOYmgNR9BbrbPnhSbWj7QX9dXY3KgONFTYL1GX39IZVKROs3s18A0kqsbyZQVK9DZrkafUPE21iciLo+D4ULrh3WB9cO6wMAUOv0SLtYgszCSuSX1yK/vA4FlXVoUGmh0uqh0uoh+c/9PN1c4OXmgugefugXE4yk6GAMiQtHoI99N/6fPDgekwfH40JRFfZl5OFgZj6ySqpQ16RBXZMGRrMZbi5yeLu7IibYD73DAjA8MQrjk2Ph6yn8fu6skX0xa6S4F5s/vWACnl4wQdQ5hYzqG4O6Na84pBcAh/ayRu4kw81XD8bNVw/GqZxSbDuZhfScMmQVV6G6QQXl3x6rEYHeSIgMwui+MZg0KA5BdnqMOvp78F9yJxnmjO6HOaP7QanR4fC5QqRll+BsQQUKK+tRVtsIpUYPjd4AiUQCD1dneChc4KFwRoifJ3qFBaB3WCDiwgKQHBsKb3dxDj+SSCRI6RWGlF5/LtqxWCy4UFyF9JxS5JXVIq+8FvnltahqUEGl1UOp0UNvNMHNVQ5PxZ/PL0E+HkiKDka/6GD0jw1FUpT1A0eIAODGCSm4cUJKR8foVDa+dpvDevUM8UfPEH/cNGkQAECp0SGzoAIZ+eXIL69DaU0jSqobUFHXBJVWD63eCI3eAIsFcHV2gpuLHIE+Hgjx80TvsAAkRvXA4LgI9IkMctjXQERERERERESAu6sc1wyIwDUDIgAAar0R6fk1OFdaj/xqJQqqlSisVqJRo4dKZ4RKZ4REAni4yOHhKoeXQo6oAA/0DfdFYrgvBsUEINDTvgeuT+oXhkn9wpBV1oADWRU4eLEC2RWNqFfpUafSwWi2wM3ZCV5uckQHeKJ3sBeGxQZibJ8Q+Lq7CM47Y2AUZgyMEjXrE9P644lpzQ9msIeRcT1Q8dlCh/QC4NBe1shlUiwe1QuLR/XC6cJabM8swenCWlwsb0SNUgul9v8fq+F+7ogP8cbI+B64KikUQV72uabL0d+D/5LLpLhucDSuGxwNldaAIzlVSC/48+e4sEaF8no1lDoDtHrTfz43cIKHixzurk4I9nZDbA8v9O7hhV7BXkiO9IOXwlmUXBKJBAOi/DEg6s9DSCwWC7LKG3G6sAZ5VUrkVzUhv1qJ6ibtn88vWgP0JjPcnJ3g6SqHp0KOQC9XJIb5om+4L/pF+CIxzFeUbHRlWjA8FguGx3Z0jHa5Er4Gayb3D8fk/vY5bIKIyBaL2YSGvDNoLDwLVWk2lKXZ0FQXwaBuhFGjgkmrhETmBKncFc6efnD1C4ZHaC94RfeFf58R8Ajt1dFfArVAU/EF1F44gvrsNKgr8v/zPW6CSaeBRCKB1FkBF+8AuAVFwisyCb7xQxGQNBIyF64Tpu5J5uIGz4gENOSmW61rKgscG6gb84kdCE11idWarr4CJr0GMufOvS7Np9cg1J4/Yr1osUBTVQSPMG4qTESX8nB3x8ypEzFz6kQAgFqtwfFTZ5Bx7iJyCwqRW1CM/KJiNDQ0QalWQ6lSQyIBPN3d4eXpAS9PT8REhSM5KQH9ExMwbFAyggKsH4QslmsmjsM1E8fh3MUc7DlwBHsPHcOFnDzU1TWgpq4eRpMJ7m4K+Hh5omdUBOJ79cTIYYMwccwI+Pn6CM57/fQpuH76FFGzvvj4A3jx8QdEnVPI2BFDoS8955BeABzayxq5XI7bF87D7QvnIe10Jjbv3IuTpzNx/mIuqmtr0aT8/8dqZHgoEuN7YdyIYZhy1Rj0CAywSyZHfw/+Sy6XY/6sazF/1rVQqlQ4cPQkjqefQcb5iygoKkFpeQWalCpotDpIJBJ4erjB090dHh7uCO0RhLjYGMT3ikF8r54Y2D8J3l7iHA4ikUgwKLkvBiX/uU7IYrHg3MUcnDydiZy8QuQWFCG3oBBV1bVQqtRoUqqgNxjg7qaAl4cHPD3dERwUiH594tA/qQ9S+iWiXx/uIUbCbpp/HW6af11HxxBdSr9EpPRLxIevP4/TZy/g4NETyDh/EVk5eSgtr0R1bR00Wi30egNkMhlcXZzh6+2F4B6BiI4IR2J8LwwZ0B8jhw6Em1vnfk1DRERERERERJfn4abA9AkjMH3CCACAWqPFicyLyLyYj9ziMuQXlyO/pBwNTSqo1Boo1dr/vFfqBk93N3h5uCEmPBj943uiX3xPDOmXgCB/H7tmnjJmKKaMGYrzuYXYe+w09h8/gwv5xahraEJtQxOMRhPcFa7w9nRHTEQI4qPDMWJgEiYMHwg/b+H3K2dfPRqzrx4tatbn7l2E5+5dJOqcQsYM6Q/VqU0O6QXAob2skcudcOucKbh1zhSkncvG1n3HkHY2GxfyilBd14Amleavx2pESBD6xEZizJD+mDx6CHr42+eadUd/D/5LLnfC3KljMXfqWCjVGhxMy8TJjCxkZuejoKQSpZU1UKrV0Oj0kEACT3cFPNwV8HBTICTQH3HR4YiLCUdcdDhSEnvD21OcPQ0lEgkGJsVhYNKf78VbLBaczy1C2tmLyC0qQ25RGfKKy1BVWw+lWgulWvPn+/oK1z+fX9zdEBTgi75xMegf3xMD+sSib+8YUbLRlSexVxQSe0XhkZvnAACKyipxMvMisgqKUVBSgYKSCpRUVKNJpYZao4NKo4XJbIaLsxwKF2f4eXsiyN8XESFBiI8JR9+4GKQOSIS/j5dD8sdGhiI2MhS3zP7z82WlWoOMrDycycpDXnE5SiqqUVJehfLqWijVWmh1Omh0elgsFrg6O8NN4Yogfx+EBvmjd3Q4+vaKxpD+CUjsJe46upboqOdCIiIiIiIiIuoa3Nw9MOGamZhwzUwAgEatRmb6cVw8l4Gi/FwUF+ShpDAfTY0NUKuUUKuUkEgkcPfwhLuHJzy9vBEWFYOEvsmIS+yH/oOGwT/Qvvscj5l0DcZMuga5Wedw9MAenDi4D3nZF9BQX4eGuhoYjUYo3Nzh6eWNiOieiOkdj4HDRmH42Kvg7esnOO/VM+bg6hlzRM163xMv4L4nXhB1TiFDRo7F6QqdQ3oBcGgva+RyOa5ffDuuX3w7zp5Ow/7tW3D29EnkXjyPuppqqJRNfz1WQ8IjERufiKEjx2L0VVPgH2SfPfgd/T34L7lcjqnXzcPU6+ZBrVLi5JEDyEw/gYvnMlBaWIDK8lKolE3QaTXA335+3dw9EBQcgujYOET3jkdMr3gkJg+Ep5e3KLkkEgmSBgxC0oA/91K3WCzIzTqPs6dPojAvB8X5uSjKz0VtdSXUKhXUqiYY9Hoo3Nzh7ukFD09P+Af2QFxiP8T3TUaffimISxT3jBPqPuRyOWbMW4QZ8xahpDAfB3dvw+kTR5F38QLKS4qgbGqEVqOGk1wON3cPBPYIQXhUDPr0T8GAIcMxaPhoyOW2z41ri7DI6A5/PiUiIiIiIiJqK6eODkCd07KPXsbqr96xWovonYj31h61e4b8c6fx5PUjBOsfbDiBsJ7xrZqzJPcCTuzejMyje3H+5CFoVE02x5tNJhj0Oqga61FemIOzx/b/VesR0RPjZy/GxOtvgZdfYKtydJTMo3vx8q3XWK2NnbkQ97/xpeg975+UiKrSQqu1FZlK0fsBQH11BbYu+xoHNv2GsoJsm2ONBj1UjfUoy7+I9P3bsO5bwEXhjqETp2P6LQ8jOqGfXTIS2dOZw7uwa/VPzW6XSKW466VP4GSHN8qp/YwGA/au/0WwLnOSY+yMGxyYiIjoT2/tKMTHe61vAp0QpMCO+wfYPUNGmQqTvzgtWN/zwAD0Cmzdpm3ZVRpsu1CLg/mNOFrYBKXOZHO8yWyBzmhCg9aE/FotDuU3/lWL9nPB/JQgLBzUA/7uXeP37MG8Bsz94azV2twBgfjwOvEPmRj2wUkU11v/YL3k5eGi9wOAKqUePx6twNqMauTVaG2O1Zv+/P7m1mixK7seQCncnKWYkuCHe0aGIilYnAXCRF2Js5PEZt3DReagJJ3PvtwGWCzC9Unx4m66MCneFy9tyRes782pR98QPk8RkTA3F2eM7BuDkX07/8Yi8RGBiI8IxB1Th3Z0FOpgybGhSI4N7egYnYKHwgUTB/bGxIGd7wAjiUSChIggJETYdwESEXUOHgoXDEuIxLCEyI6OQkRERERERETt4ObshBFxPTAizj6btogpLsQbcSHeuHUsD0Xt7vpH+qF/pPCGU92Ju6scE5JCMSGp832OIpFIEB/ijfgQcTY9IiIiova5sOJfyF77kdWaZ0QCxry1y+4ZGvIzsP/ZSYL1se/shUdY666HUJZcRMXJbag5ewB1WUdh1Nhep2oxm2A26GBUN0BdkYfac4f+qrn1iEbE2AWImLAQLl4BrcrRUWrOHsTh16xvtho+Zh6S77H+PW+PnQ8Ngaa62Grt2l/KRO8HALqGKhRs+wGlB9dCVZ4rOM4CwGzUw6hugKosB1WndgEbAJmLG4KHTEXPa++FV1SSXTISdWYu3sJ7HxjUtvdXIPE42/g+AIBRo4TMuXVr4hzN1mMJAAwaPp6I6PLc3BQYM3woxgzv/GsE+vSORZ/esbjnlhs7Ogp1sJT+SUjpz9cSAODh7o7J40dj8nhxDyQXg0QiQWJcLyTGib8unqg7kEgkSE5KQHJSQkdHISIiIiIiIqJOxE3hitGD+2H04M6/L3tCz0gk9IzEXfOndXQU6mApfXohpQ/fKwYADzcFrh45GFePHNzRUZqRSCToExuJPrHcs4TsLyIkCBEhXXdPLA83BVIHJCJ1QGJHRyEiIiIiIiIisiuFmxsGjxiDwSPGdHSUy+oZ1wc94/pgwa33dHQU6mCJ/VOQ2D+lo2N0Cm7uHhg1YTJGTZjc0VGakUgkiI3vg9j4Ph0dhbq5sMhozL3pTsy96c6OjkJERERERETUpTl1dADqnMbNWoTVX71jtVZ08SxyM9PQM8m+b+juXrtEsNY7eSjCesa3aJ6Kojwc2PwbDm1ehYKsDLHioaIoF8s+ehlrv34P0299CNfd8TicnJ1Fm59aT9VYj+WfvoYdK7+HQa9r8zw6jQr7NizDvg3LMHzKbNzy9NvwDQwWMSmR/eg0anz10kNWa5Pm3Y645M6/YV13dXzX72isrRasDxo3Fd7+XXcxBxF1XfMGBOLjvSVWa+crNThdqkT/UA+7ZliRXilYGxjugV6BLduEuqBWi3UZ1VifUYNzFWqx4iG/Voe3dhTh030luGdEKB4YHQZnJ6lo81PrNWiMeHdXEZaeqIDOaGnzPGq9GatPV2P16WpMT/LHy1Oj0cOTr/uo+6hSGmzW/dy671uLB3IbBGsKuRSDwj1F7Rft54oIHxcU1Vt/v2NfbgPuGxUmak8iIiIiIiIiIiIiIiIiIiIiIiIi6rrCx8xH9tqPrNaais6jIfcUvHsm2zVD8d7lgjWfXoPgEda7RfOoKwpQemgtSg+vR1PhWbHiQV2Rjwsr/oXs9Z+g57X3otfMByF14vXiHcmgakDWb++gcOcSmA1tXyds0qlRsn8VSvavQkjqDCQufgWuvj1ETErUuTkphNd6WcxGBybp3mx9HwDAYur834sr4WsgIiIiIiIiIiIiIiIiIiIiIiIiIiIiIiIiIiIiIiIiIiIiIiKirkna0QGocwqOikXCwOGC9d1rl9i1v9FgwP5NKwTr42ctavFcP779DJZ99DIKsjLEiNaMVq3Eyn+/gWcWjEV5QY5detDlHd+1CY9MS8GWpV/AoG/7hqv/69CW1XhsxmCc3PuHaHMS2dPyT15FRVFes9t9g0Jw46Mvd0Aiaqldq3+yWb/q+lscE4SI6H/E+CswNNJTsL4ircqu/Q0mM9aeqRasz08JavFcL/+Rj7d2FOFchVqMaM2o9Ga8t7sY1359Bnk1Grv0oMvbeqEWYz5Jx3dHyqEzWkSbd0NmDcZ/mo4dWXWizUnU2V2otP1clhTs7qAknU9aiVKw1j/UHc5O4r/tOihC+FCD06XCeYiIiIiIiIiIiIiIiIiIiIiIiIio+3EPjoFv/FDBetFe4TW8YjAbDSg9uEawHjF2fovnOrvkn7iw4l9oKjwrRrRmTFoVLq56FwdeuAaq8uZr88gxKk5sxe5/jEL+H9/CbBBvnXDZ4fXY88RYVKbtEG1Oos7OoGoQrMlc3ByYpHuz9X0Ausb34kr4GoiIiIiIiIiIiIiIiIiIiIiIiIiIiIiIiIiIiIiIiIiIiIiIiKhrEv+UcLpijJu1SLB2YNNKGPV6u/VO2/cHGmurrdacXRUYMXWO3Xq3VcGFM3hh8UQUXMjo6CjdzrKPX8E7D85HQ02VXeZXNdbjrfvn4o9fv7LL/ERiyT5zApuWfGa1dtuz78LNw8vBiailaspLkH5gu2DdPzgcySMnOjAREdGl5g0IFKytzaiG3mi2W++dF+tRozJarbnKpZjR199uvdvqbLkas77NxNlyVUdH6Xbe3lGI2369gGqVwS7zN2hNuOWX8/jhaLld5ifqbP44XytYk0mBIZGeDkzTeeiMZlys0gjW+4a426VvcqiHYK1eY0JhndYufYmIiIiIiIiIiIiIiIiIiIiIiIioawofM1+wVnpwDcxG+60TrkzfAX1jjdWa1NkVIcNn2q13WzUWZOLgSzPQWHi2o6N0OxdWvIXj798CfaP1teXtZVQ34Ni7NyF/2w92mZ+os1GWXhSsufr2cGCS7s3W90HmooCTW+df960sEf4aAMDVN9hBSYiIiIiIiIiIiIiIiIiIiIiIiIiIiIiIiIiIiIiIiIiIiIiIiKi7kXZ0AOq8hk+ZDReFm9VaU30tTuzZbLfeu9cuEawNmTANbp7edukrlcng7uWLwLAoBIZGwt3LBxJpy39MGmqq8MY916G2otQu+ehSFosF37zyCFZ/+TYsFkuL7+eicIN/cDj8g8Mhd3FtWS+zGd++9hi2r/iurXGJ7MpoMOCLF++D2WRqVhs8YRqGTep8m1XT/9u15mdYzGbB+rhZCyFtxe8jIiKxTe8bAIXc+vNQndqI7Vl1duu9Iq1SsDYlwRderk526SuTAj4KGSJ8XBDu4wJvVxmkkpbfv1plwOIl51DWqLNLPrqUxWLBMxtz8dHeErTipQEUcilCvZ0R6u0MV6eWfYPNFuC53/Ow5HhFG9MSdQ2FdVqsOSN8uMnkBD+7PQd3dherNDCahZ9s4gOtv5/WXr0DFTbr5yrUdulLRERERERERERERERERERERERERF1TaOoMyFysX39oUNah4uQ2u/Uu3rtcsBY8eCrkbl526SuRyiB394EiMAKKgHA4uXkDkpavy9I3VuPoWwuhrS2zSz66lMViwZnvnkb22g/RmsUAMhcFXP1D4eofCqm8ZeuEYTEj8/tnULjj57aFJeoiNDUl0FQVCdbdg3s6ME33ZdJr0ZCTLlh3D+4JiaQVi9U6SO2FI4I1JzcvuHgHODANERERERERERERERERERERERERERERERERERERERERERERERERdSfd8wR1ahGFuyeGTZqJvet/tVrfvXYphk2aKXrfxrpqnNzzh2B9/HWLRekTFdcX8QOHIyq+L6Li+yG8ZzzcPL2bjTObTCjJu4DczHSk79+Gozs2wKDTCs5bV1mGT5+5Ey98u7FLbIjXlf3ywT+xdfk3lx0XmzQQQ66ahj6DRyI2aSCcXS/dTLixrhoZh3fjxJ4tOLh5FUxGg+Bc377+D4T2jEPi4FHtzk8kprVfv4vCrMxmtyvcPXH7c+91QCJqKYvFgt1rlwjWJRIJxs++yYGJiIia83CR4ZpEP6w6VW21viK9Ctck+ovet1ZlwI6L9YL1+SlBovTp08MNQyM90aeHOxKD3dA7UAEv1+Yvl01mC7KrNThdqsLu7DpsOVcLrVF48//yJgMeXp2N5Tcn8rWBnb25vRA/Hau47LjkUHdMTvBDarQX+oe6QyGXXVKvVRmwL68B2y/UYUNmDQwm4e/v85vy0CtAgdRo+xwKQtSRdEYzHl+XA63BLDjmnhGhDkzUuRTUCb8vBAAx/i084KWVov1sz1tQazsXEREREREREREREREREREREREREXUvTgoPBA+5FiX7f7NaL967AiFDrxW9r76xBpVpOwTr4WPni9LHMzIRfvFD4RnZB16RSfAI6w25W/Pruy1mE5Sl2WjIPYWq07tRfmwzzAbh6y51deVI//whDHt2BdcC2NmFZW+gcPuPlx3n3TMZPQZPgX9CKrx7JkPmfOk6YX1jDaoz96MybRtKD62HxSS8Tjjjh+fgHtoL/n2Gtzs/UWdUdmSjzbpv3BAHJeneqk7thEmnFqz79B7swDRt05B/BuqKfMG6bxf4GoiIiIiIiIiIiIiIiIiIiIiIiIiIiIiIiIiIiIiIiIiIiIiIiKjrcuroANS5jZu5EHvX/2q1lr5/KxpqKuHtHyRqz/2/r4DJaH3TS//gcPRNHdfmuRMGDkfq1bMweMI0BIVFteg+UpkMEb0SEdErEWNn3ghlQx02/PAR1n/3kWDOjCN7sGfdLxg3a2Gbs5Jt+zeuwLpv37c5ps/gkZh3/3NIGjrG5jgv3wCMmHo9Rky9HnPvfQY/v/ccju2wvvGkyWjAJ0/dgffXH4PC3bPN+YnEVJx9Dqu/esdqbcHDL8I/OMzBiag1Mo7sRmVxvmC9b+q4Fv/OIiKyp3kDgrDqVLXV2q6L9ahWGhDgIRe155oz1TCYLFZrod7OGBXj3ea5h0Z64tpEf0xO8EWEr2uL7iOTShAf5Ib4IDfMHRCIeo0RXxwoxRcHSwVzHshrxMpTVZg3QNzXTfT/1pyuwr/3l9ockxrliX+Mj8CIyzxm/NzlmNk3ADP7BuCxceF4bWsBtpyvszrWYLLgwdUXsev+AfBwkbU5P1Fn06g14p4VWTiQ1yg4ZvHgHhgU0X1fExfV6WzWI3xc7NI33McFEglgsf4rB0X1tnMRERERERERERERERERERERERERUfcTPnY+Svb/ZrVWdWondA3VcPEOELVnycE1sJisr7919Q9FQNLoNs/tGz8UIUOnocfgKXALjGjRfSRSGTzD4+EZHo/wMfNgUNYj5/fPkbvxc8GcNZn7UbJvJcLHzGtzVrKt5MBq5Gz41OYYv4RUxF3/BPwTR9gc5+zlj9DhMxE6fCZ6z/4Hzv3yCiqOb7E61mIyIP2zBzD27T1wUni0OT9RZ2Qxm1Gw7UebYwL7j3NMmG4uf+v3Nutd4ftwJXwNRERERERERERERERERERERERERERERERERERERERERERERERE1HU5dXQA6tySho1FYFgUqkoKmtVMRiP2bViOabc8KGrPPWuXCtbGzrgBUqm0VfM5OTlhxNTrMePWh9EzKaW98eDh7YsbHn4JI6ZcjzfvnY3ailKr41Z98S+MnjYfMif+mImtprwE37z2qGBdKpPh+nufwey7n2z14yU4KhZPfLwMKz97Ayv//YZA/2Is+/gV3PrMO62a25Hun5SIqtLCjo7RZve99gXGXbeoo2N0CWazGZ+/eD+MBn2zWq9+gzH5hrs7IBW1xs5VP9msXzXnZgclISKybWSMFyJ8XFBUr2tWM5otWHW6CnePCBW154r0KsHa9cmBkEolrZrPSSrBzL7+uGdkKPqHtn8DfR+FE56eGIkZff2xeOl5lDc2/30MAB/uLsbsfoFwkrUuL11eaYMOz/6eJ1iXSYFHx0bg4TFhrX68xPgr8O0NCXh/VxHe210s0F+Pt3cU4pVrYlo1tyMN++Akiq383HYV78+KxfyUoI6O0S1oDWasy6jGm9sLUaW0fsgMAPQLcceLk6McmKzzKWmw/TMV6OFsl75ymRS+CifUqo1W6135Z52IiIiIiIiIiIiIiIiIiIiIiIiI7MM/cSQUgRHQVBU1q1lMRpTs/w09r71H1J7Fe5cL1sJHz4Wkles+JTI5QofPQs9r74F3z+T2xoPcwwcJ859B6PCZOPb2Imhry6yOu7j6fYSOnA2pjOuExaapKUXG988I1iVSGXrPfgy9Zj3S6seLe3AMBj/2PbJWvYeLq961OkZbU4oLK/6FpJtfa9XcjrTzoSHQVFtfy9AV9L/7Q0SMnd/RMbqdkv2/QV0hvM7GIzweXlFJDkzUPdWcO4iazP2CdbmHL4IGTHBgotZTleehZN9vgnWJVIaQ4TMdmIiIiIiIiIiIiIiIiIiIiIiIiIiIiIiIiIiIiIiIiIiIiIiIiIi6m9btRkjdjkQiwdgZNwjW96xbKmq/wqwM5J07JVgfN2tRq+d84M2v8ci7P6BnUkp7ojUTFd8X//x+E7z9g6zWK4rycGLPZlF70p++e+MfUDc1WK1JJBI88MbXuP7epyFt5Yarfzf3vmex4OF/Cta3Lf8W1WVdd1NTunJsWfo5Lp462ux2mZMT7nrpk3b9HJD9KRvqcHTHBsG6p48fhl41w4GJiIiESSQSXJ8cKFhfmV4lar9zFSpklKkE6/MGCGcR8tHsXvhsbhz6h3q0J1ozicHuWHlLIgI95FbrBXU6bM+qE7Un/emFTXlo1Jqs1iQS4KPreuHRceGQSiVt7vHY+Ag8dVWEYP3n4xUoadC1eX4iR7NYLGjSGlHWqMOJoib8fKwCj67JRsq7x/HY2hxUKQ2C9+0f6o5lNyfCzVnmwMSdT61a+N/I00UGV7n9XocFCfyuAYA6jdFufYmIiIiIiIiIiIiIiIiIiIiIiIioa5JIJAgfPVewXrxvpaj9GgvPoTE/Q7AePmZ+q+cccN/HSHnwc3j3TG5PtGa8IhOR+txvcPG2vj5BXVmAypPbRO1Jf8r88TkY1Y3WixIJku/9GL1nPwZJO9ZHxs35B+LnPS1YL9zxMzQ1JW2en6izMWqUuLDiXzbHxEy900Fpui+L2YSzPwvvUQAAURNvgtTJ2UGJ2ubc0pdhMQmvnQgZPhOuPtb32SAiIiIiIiIiIiIiIiIiIiIiIiIiIiIiIiIiIiIiIiIiIiIiIiISg/1OCqcrxtiZCyGRSKzWCrIykHfulGi9dq9dKliLTxmO4KjYVs/p7KpoTySbQqJ64dZn3has713/i916d1dZp47i2I6NgvUbHn4Jo6bNE6XXdXc+jpQxk63WjAY9Nv74iSh9iNqqsqQAv370itXatTc9iOiEfg5ORK21b+MyGHRawfroaQvg5Ny5N1glou5l7oBACLw0wLkKNTLKVKL1WpFWJVgbEumJGP/W/52vkMvaE8mmnv4KvDw1WrD+2ynhr4fa5kRRE7acrxOsP31VJK7rb/2QjNZ6cHQYJvT2sVrTmyz46mCZKH2IxPLTsXKE/fOQ1f/CXzqMhDePYfB7JzHjmww8vTEXK9Kr0Kg1Cc4nkQC3Dg3G6tuS4KNwcuBX0jnVqY2CNU9X+/2u+XN+4X9/W7mIiIiIiIiIiIiIiIiIiIiIiIiIqPsKHz0PQosBmgrPoiH/jGi9ivcuF6z5xg2Be3BMq+eUOdtvnbB7SE8k3vSqYL14/0q79e6u6i6eQMXxLYL1+PnPIGzkbFF6xc58CIEDrrJaMxv1yNv0pSh9iDqDs0v+CW2t8PoWRWAEwkfPdWCi7il7/SdozM8QrDspPBEz5U4HJmq9kv2rUHHiD8G6RCpDr1kPOzARERERERERERERERERERERERERERERERERERERERERERERERERdUfSjg5AnV+PiBj0GTxSsL577RJR+piMRuzbKLzp6vjrFonSR2wjpl6PXv0GW62dObQbJqPRwYmubGu+elewFps0EDPveEy0XhKJBLc/9x6kMpnV+r4Nv8Ko14vWj6i1vnrpQeg0qma394iIwbz7n+2ARNRaO1f9ZLM+4fqbHZSEiKhlovxckRrlJVhfkVYpSh+jyYI1Z6oF6/MHBIrSR2wz+wYgJczDam1fbgOMJouDE13ZPtlXIlhLDnXH/aNCReslkUjw+rUxkAm8i7LqdBX0RrNo/Yg6kwm9fbD29r547doYKOTWXx93Nw1a4fd6PF3s+29ka/56Dd+DIiIiIiIiIiIiIiIiIiIiIiIiIqLm3HpEwS8hVbBevEd4bW9rmE1GlB5YLVgPH7tAlD5iCx0+Ez6xKVZrNRn7YDbxGk0xZa/7WLDm3TMZsdMfEK2XRCJB31vegERq/Rrc4n2/wWzkOmHq+sqPb0HRrl9sjklc9BKkTs4OStQ91eekI3v1BzbH9J7zDzh7+TsoUeupq4qQ+ePzNsdETboFnmFxDkpERERERERERERERERERERERERERERERERERERERERERERERERE3ZW0owNQ1zBu5iLB2v7fV8BoMLS7R/r+bWioqbRac1G4YfiU2e3uYS+pk6+zertG1YSczJMOTnPlqikvQdq+PwTrNz/9FiQSiag9g8KjMWLKHKu1pvpaZBzdK2o/opbavWYJTh/cabV2xwsfwtlV4eBE1Fq5mWkouHBGsN67/xBE9k5yYCIiopaZOyBQsLbmTDUMJnO7e+zKrkeV0vprDIVciul9A9rdw16mJVnfHFupM+FUqdLBaa5cpQ067LxYJ1h/eWq06K8NIn1dMSPJ+mOvTm3EwfxGUfsRdaQIHxc8Pj4Cux9Ixs+L+mBwhGdHR+pUdEaLYM1Nbv3gFrEo5MJv5+qM7f8dTERERERERERERERERERERERERERXpvAx8wVrpQfXwGxs/zrhqlO7oGuoslqTuSgQmjqj3T3sJXjYdKu3GzVKNOSecnCaK5emphRV6TsE64mLXxF9LYBbUCRCBB57BmUdajIPiNqPyNFUFfk49cXDNscEDbwawUOucVCi7kmvrMPJj+6E2agXHOMV3RfRk293YKrWMRl0OPnhHTCo6gXHuPqFIm7uk44LRURERERERERERERERERERERERERERERERERERERERERERERERN2WU0cHoK4h9epZ+Pb1f0CnUTWrNdXV4OSezRg6sX2bou5eu0SwNnTiDCjcPds1vz31HTZWsJZ//jTikoc6MM2V68Dm32A2mazWYhIHIGHgcLv0HTP9Buz/fYXVWvr+bRgwaqJd+rZHj4gYyF1cOjpGm7l5enV0hE6tvroCP779jNXaqGnzkTzyKgcnorbYuepHm/Xxs29yUBIiotaZluiP5zflQa03N6vVqo3YnlWHqX3829VjRXqlYG1qHz94uMjaNb89jYwR/jsms1yFQRGd93VNV7I+owam5g9BAEC/EHcMibTP35NzkgOw5ky11dqui/UY18vHLn3bI8rXBS5O4h5O4Uherp335/1KVlSvw+ZzNdAazZg3IBCxAYqOjtSp6IWegADIpPb9eXOyMb/BRi4iIiIiIiIiIiIiIiIiIiIiIiIi6t5Chk1D5g/PwqRTN6vpm2pRmbYNwUOuaVeP4r3LBWvBQ66Bk8KjXfPbU0DSSMFaY0EGfHsPcmCaK1fpoXWwmK2vE/aK7ge/ePusxw4bfT1KD66xWqs6vQuByePt0rc93HpEQyrvuuuE5W5cP+MIRo0SJ96/FUZ1o+AYZ08/9L/zXQem6n7MJiPSPr4HmupiwTFSuQsG3PcppLLOu8VLxrdPoiHvtPAAiQTJd38AuRv3ASAiIiIiIiIiIiIiIiIiIiIiIiIiIiIiIiIiIiIiIiIiIiIiIiL767w7d1Gn4urugeGTr8PutUus1nev+wVDJ85o8/zK+lqc2L1ZsD5+1qI2z+0IfoEhgrXi7HMOTHJlS9uzRbA2Ysocu/WNH5gKqUwGs6n5hq9Z6Ufs1rc9Xvzu946OQHb07WuPQdVY1+x2D28/3PLUvzogEbWWXqvB/k0rBesuCneMvOZ6ByYiImo5dxcZpiX6Y0V6ldX6yvQqTO3j3+b569QGbL/Q/Pfcf81PCWrz3I7Qw9NZsJZVqXFgkivb9izhx8iMvm1//F3OkEgvyKSAydy8dqKoyW5922PFLUkdHYG6qMxyNTLL1fhsfwkmJ/jh8fERSOjh1tGxOgWjySJYk0nt21smlQjWDGbhXERERERERERERERERERERERERETUvTm5uiNk2HQU711utV68dwWCh1zT5vn1yjpUntwmWA8fu6DNczuCi2+wYK2pOMuBSa5slenbBWuhw2fara9f3FBIpDJYzM3XCddlHbdb3/ZIfU54/SERAFjMJpz85B40FZ0XHiSRoP9dH8DFO9BxwbqhzO+fQXXGXptj+iz8JzzD4x2UqPWy132M4r0rbI7pec09COg3xkGJiIiIiIiIiIiIiIiIiIiIiIiIiIiIiIiIiIiIiIiIiIiIiIiIqLuz83HhdCUZN2uhYC1t7x9orK1q89z7N62E0aC3WgsMjUTSsLFtntsRvPwCBGs1FSUOTHLl0uu0OJ92WLA+aOwUu/VWuHsiPDbBaq3wYibMpuabsRLZy9Ht63Fk2zqrtcVPvA4vP26Q2hUc3roW6qYGwfqIqXOgcPd0YCIiotaZlyL8+2bnxXrUqAxtnnvdmRroTRartXAfF4yM8Wrz3I7g7y4XrJU16hyY5MqlNZhxvKhJsD4xztduvT1cZIgLdLNaO1ephsls/bFL5GjeCifEBrha/S/S1wXerjJIJS2by2wBNp+rxdQvT+Oz/SUw83FuUwv/Wds+v40GFn5riIiIiIiIiIiIiIiIiIiIiIiIiMiG8LHzBGuV6Tuha6xu89ylB9fCbLS+TlgREA7/xJFtntsRXLz8BWva2lIHJrlymfRa1F04JlgPSplot95OCg94hMVZrTUWnYPFzHXC1PVk/PAcqtJ32BwTO/0B9Bh0tYMSdU856z9F4c4lNseEjrgO0Vff6qBErVd6cC0urPiXzTF+CcMQv+BZByUiIiIiIiIiIiIiIiIiIiIiIiIiIiIiIiIiIiIiIiIiIiIiIiIiApw6OgB1HX0Gj0KPiBhUFOU1q5mMBuzbuALX3nR/m+bes3apYG3szBshsXXyfDuplY3IyTiB4pzzKC/MRV1lGZrqaqBRK2E06GEyGmBpx+n29dWVIqbtvgovZMBkNFityZzkCInubdf+3n6BVm/XazWorShFQGiEXfsTAYCqsR7fvvaY1VrSkNEYf91iByeittq5+keb9Qmzb3JQEiKitkmN8kKUrwsK6nTNagaTBatPV+PO4SFtmntFuvDfz3OTA+362qBJa0R6qQoXK9XIr9WivEmPWrURKr0JBpMFBpMFFrT9tUGl0vrfs9Q65ypUMJisfx/kMgl6+ivs2t/fXW71dq3BjPJGPcJ8XOzan6glZvYNwMy+ATbHWCwWlDTokVaixMmiJqzLqEZFk/DzlN5kwevbCnGmTIVP5/SGTGq/5+POzkkm/LUbzfbtbRR4/gMAZxu5iIiIOsrTCybg6QUTOjoGERERERERERERERF1Ak9M648npvXv6BhERERE3ZpfwnC4BUVBXVnQrGYxGVB6YDVipt7VprmL9y4XrIWPmWfXtQAGdRMactPRVJIFdXketHUV0CtrYdIoYTYaYDYZgHasE9bVV4mYtvtqKjwHi8n69coSmRzuIbF27e/sZf36arNeC21tGRQB4XbtTySmrFXvoXC77XWqQSmTED/vKQcl6p6K9izH+WWv2xzj3TMZ/e5410GJWq/qzB6c+uJhm78nFYGRSHnoK0hl3J6GiIi6lhcffwAvPv5AR8cgIiIiIiIiIiIiIqIWeO7eRXju3kUdHYOIiIiIiIiIiIiIiLqB+554Afc98UJHxyAiIiIiIiIiIqIW4u5X1GISiQRjZ9yIFf+2vkHc7rVLcO1N97d63qLss8jJPCncc+bCVs95OZXF+di7/lec2L0ZuWfTYGnHpqqXo1Ur7TZ3d1KQlSFYC4mKhczJvk9nHj5+grWaihIEhEbYtT8RAPz0zrOoqypvdrvc2QV3vvRxBySitigvyMG54wcE62E94xGfkurARERErSeRSDB3QCDe3VVstb4ivRJ3Dg9p9bwXKtU4VaoS6AnMHRDY6jkvp7BOi1WnqrDtQh1Ol6nac97CZan1JvtN3o2cq1AL1mL8XOEks9+hHQDgqxB+7VHaqEeYj4td+xOJRSKRINzHBeE+Lpie5I/nJkXhjwu1eHN7IfJqtIL3W59RA6kE+Pf1cQ5M27k4y6SCNZPZjr9IABhtzC+3kYuIiIiIiIiIiIiIiIiIiIiIiIiISCKRIHzMPGT99o7VevHeFYiZeler520qvoCG3FNCTRE+el6r57wcdWUhSvb/hoqTW9GQdxr2XAxg0llf50Ct01h0VrDmHhwDqcy+64SdPX0Fa5raMigCwu3an0gseVu+wcVV79oc45eQioEPfwmJVOagVN1P+bFNOPP1P2yO8QjrjaFPLoWTq5uDUrVOXdZxnHj/NpiNesExLj49MOzZ5XD1CXJgMiIiIiIiIiIiIiIiIiIiIiIiIiIiIiIiIiIiIiIiIiIiIiIiIiLAvrsU0hVn7KyFWPnZG7BY2aS04MIZ5J8/g+iEfq2ac8/aXwRrCYNGoEdETKtzCsk/fwYrPn0NJ3Zvsvo12INBp3NInytdVUmBYK045zzmJXk4MM2lmupqOqw3dR9nDu/CrtU/Wa1dd9cTCI3u7eBE1FY7V/9k83fQhDk3OzANEVHbzR0QhPd2F1s9v+BsuRqZ5SokBbu3as6V6VWCtWGRnojyc21tTEGZ5Sq8u7MI27Lq7HkGwyW0Rgc1usIV1Qu/xsqq0iDsn4ccmOZSdWpDh/Umai8nmQTXJvpjQm8f/Gt7Eb45XCY4du2ZGgyLKsdNQ4IdmLDzcHGSCNbUBpNde2sMZsGai5PUrr2JiIiIiIiIiIiIiIiIiIiIiIiIqOsLGz0XWavehbUL6RsLMtFYkAmvqKRWzVm8d4VgzS9+GNx6RLU6p5DGgkxk/fYOKk5utfo12INJz3XCYtBUFQnWlCVZ+P3GEAemuZShqbbDehO1RtHuZTj784s2x3j3HIAhT/wMmbPCQam6n6rTu5H2yb2wmIXXD7gFRWHYM8vh7OXvwGQt15CfgaNvL4JJpxYcI/fwxbBnlsG9R7TjghERERERERERERERERERERERERERERERERERERERERERERERERH9B0/splYJDI1E0tAxgvXda5e0aj6zyYR9G5cJ1sfPWtyq+YQY9Xr8/O5zeGruSBzf9TssDtpwFQBMRoPDel3JaivLOjqCIL1O09ER6Aqn06jx1UsPWa2FxyZg1u2POTgRtZXZZMKedUsF605yZ4ydcYMDExERtV24jwtGRHsJ1lekVbVqPpPZgtWnhe8zLyWoVfMJ0RvNePWPfEz54jS2Xqhz1FkMAACj2YHNrmDljfqOjiBIYzR3dASidlPIZXh5ajQeHx9hc9yrWwtQUt89D5rxdnUSrCl1wocriMHW/D4K4VxERERERERERERERERERERERERERADgFhgB/8SRgvXivctbNZ/FbELJ/lWC9fCxC1o1nxCzUY9zS1/BvmevRsWJP+DIxQAWE9cJi0FbW97REQSZ9NqOjkB0WaWH1+P01/+w+fznGdEHQ5/+BU4KDwcm615qzx/GiQ9ug9kovL7J1S8Ew55dAVe/EAcmazllyUUc/dcCGNUNgmOcFJ4Y9vSv8IxIcGAyIiIiIiIiIiIiIiIiIiIiIiIiIiIiIiIiIiIiIiIiIiIiIiIiov8n7egA1PWMm7VIsHZg0wqYjMYWz5V+YDvqqqxvpumicEfq1bNaG68ZdVMDXrtrBjZ8/xEsZnO756OOoWys7+gIgvQ6XUdHoCvc8k9eRUVRXrPbJRIJ7nrpEzg5O3dAKmqLk3v/EPy9BwCDx18DL79AByYiImqfeSlBgrW1Z6phNLX8sIPd2fWoaLJ+YIGbsxTTEv1bne9/NWqNuPHnc/jiYBnMjjuHgUTWoG35a05H0xn5mpOuHI+OC8f8FOG/TdV6M746VObARJ2Hj8JJsNaoNdm1d5NOeH5buYiIiIiIiIiIiIiIiIiIiIiIiIiI/it8zDzBWsmBNTCbWn7NdtWp3dDVV1ityVzcEDJsWqvz/S+DuhFH3lyA3N8/Byy8ZrurMqjqOzqCILOB64Spc6s4sRXp/37A5nOge0gshj27HM4evg5M1r3UZ6fh2DuLYdJpBMe4eAdi2LMr4BYU6cBkLaeqyMfhN+ZB31gjOEbm4oYhTy6Bd89kByYjIiIiIiIiIiIiIiIiIiIiIiIiIiIiIiIiIiIiIiIiIiIiIiIiupS0owNQ1zNs0kwo3D2t1hpqqnBy75YWz7Vn3VLBWurVs+Dq7tHqfH9n0Ovw1gPzcPbY/nbNQx3PoNN2dARhFktHJ6ArWPaZE9i05DOrtavm3oqEgcMdnIjaY+fqn2zWJ8y+2UFJiIjEcW0fP3i4yKzWqlUG7LhY1+K5VqZXCfdJ9Ie7QJ+W0hnNuPWX8ziU39iueajj6Yyd9zANvjSgK83zk6Lg7Sr8/LssrRIqncmBiToHPze5YK1JZ7Lr81SlUi9Y83NzsltfIiIiIiIiIiIiIiIiIiIiIiIiIrpyhAy9Fk4K6+t39Y3VqEzb3uK5ivetEO4zbBqcXN1bne/vTAYdjr97M2rPHWrXPNTxzAZdR0cQZOFiAOrEqk7vxsmP74LFZBAcowiMROpzK+HiHejAZN1LQ34Gjr51I4wapeAYuYcvhj6zHB6hvRyYrOU01cU48vpc6OrKBcdI5a4Y/PiP8Isf6sBkRERERERERERERERERERERERERERERERERERERERERERERERERM3xxG5qNReFG4ZPmY2dq360Wt+9dgmGTJh22XlUjfU4vvN3wfr46xa1OeN/Lfv4FZw7fuCy42ROcvTuPxixfQchLCYOQeHR8PYPgqePH1zd3OHsooBUJoNUJhOcY16S9Y1oSRwmo/CGkURXKqPBgC9evA9mk6lZzSegBxY++koHpKK2qq+uQNreLYL1gJAI9B95lQMTERG1n8JZhulJ/vj1ZKXV+oq0SkxO8LvsPA0aI7ZeqBWsz09p/8bgb+8oxOGCpsuOk8skSAnzQHKYB3oFKBDp64IAdzl83Zzg7iyDq5MUMqkEMqlEcI6wf/LQB3symHjoAZGj+LnLsXhwD3y6v9RqXakz4VBBIybG+To4WccK83a2Wa9SGhDu4yJ6X6PJglq1UbAe5i1+TyIiIiIiIiIiIiIiIiIiIiIiIiK68shc3BAybAaKdv9itV68dzmCB0+57DwGVQMqTvwhWA8fO7/NGf8ra8VbqD1/+LLjJDI5fHqlwKfnAHiE9oIiKBIu3oFw9vCFzNUdMmdXSKQySKTC64R/vzGk3XlJmNkkfB0sEVlXc/Ygjr9/K8wGneAYV/9QpD7/G1z9+BxmL03FF3D0zfkwqOoFxzi5eWHY07/CK7KP44K1grauHIdfnwtNdbHgGKmTMwY98g0CkkY5MBkRERERERERERERERERERERERERERERERERERERERERERERERGRdU4dHYC6pnEzF2Lnqh+t1k7u+QONddXw8g2wOceBTSth0FvfCLBHRAz6DG7fpm3FOeex8cdPbI6J6NUH0299BKmTZsLV3aPNvcxmc5vvSy0jd3YRrDm7KhAQEu7ANJdy8/TqsN50Zcs6dQSFWZlWa7c++w7cvXwcG4jaZffapTAZhTeQHnfdIkilUgcmIiISx7wBgfj1ZKXV2o6L9ahVGeDnLrc5x9oz1dAZLVZrUb4uSI1q399bF6vU+OpQmc0x8UEK3DMyFNf28Ye7i/BhC5djNlv/Okg8Lk7Cvy9d5VKEeTs7MM2lvFzb/tgh6qwmJfjh0/2lgvWjBY2YGOfrwEQdL8LX1Wa9qF6LcB/h9zHaqrhBB4uNXzMRvuL3JCIiIiIiIiIiIiIiIiIiIiIiIqIrU/iYeSja/YvVWmXaDugba+Ds5W9zjtKDa2E2WF8n7BYUBb+E4e3K2FSShdxNX9oc4xEej9hp9yF46LVwcnVvcy8L1wnbndRJ+Fp/qbMrFP5hDkxzKbmbZ4f1JhJSe+Eojr17E8x6reAYF58gpD67Em6BEQ5M1r0oS7Nx5I150DfVCo6Rubpj6JNL4d0z2YHJWk7XUIXDr8+FuiJfcIxE5oSUBz9HUMpVjgtGREREREREREREREREREREREREREREREREREREREREREREREREZINTRwegrilh0AiERPVCWUF2s5rJaMD+31fgmkX32Zxjzzrrm7YCwNgZN0IikbQr49pv3re5GeqUhffgpifehJNc3q4+AKBurG/3HGSbi8JNsBYR2wdvrtjrwDSd3yu3XYvaytKOjtFmNz7yMoZOnNHRMTqc0HOYRCLB8k9exfJPXhWlj63HSvaZE3hkWopgvV/qeNz+/Pui5LjS7Vrzs2BNIpVi/HWLHZiGiEg8Q6O8EOPvirya5ht9G0wWrDlTjdtTQ2zOsfJUlWBt7oDAdr82+HRfKcwW4fptw4Lx4uQoyGXSdvUBgAatsd1zkG0KufD3KT5QgU1393dgms5v3g+ZKG/Sd3SMNntmYiSm9rF9qAvZ18AwDyjkUmgM1l+fnKtQOzhRx4v2c7VZz6vRYni0t+h982uFD9UAgChf27mIiIiIiIiIiIiIiIiIiIiIiIiIiP7LL2EY3IN7QlWe26xmMRlQcnANYqbcYXOO4n0rBGvhY+a1ey1AzvpPAYvwOuHoybejz8J/QurU/nXCBnVDu+cg22QuwuuEPcPjMeq1LQ5M0/kdfn0utLVlHR2jzRIWPIvgIdd0dIwuqz4nHcfeXgSTViU4xtnLH8OeXQH3kJ4OTNa9qCsKcOSNedDVVwqOkbkoMOSJn+EbN9iByVpO31SLI2/Mg6q0+b4g/yWRyjDgvk/5M0tERERERERERERERERERERERERERERERERERERERERERERERESdilNHB6Cua+zMG7Hs41es1vasXYprFt0neN+S3Au4ePqY1ZpEIsHYWQvblU2rVuHItrWC9YnzbsNtz77brh5/p2yoE22uK41WrRRlHp+AHoK1poZaUXpcSSqK8lBVWtjRMdpM3dTY0RE6NYvFgtK8iw7ppddqbPYKjYl3SI6u7tyJAyjLF/537J86HoGhkQ5MREQkrrnJgXh7Z5HV2or0KtyeGiJ43+wqDdKKrf/NKJEAcwcEtSubWm/C72drBOuLBvfAq9fEtKvH39VrjKLNdaVR6U2izBPk4SxYq+O/fzMFdToU1+s6OkabNWrFedxQ20mlEgR5yFFQZ/1x1B1/7noFKOAklcBotlitX6jU2KXvxSrb8/bpIXxgDRERERERERERERERERERERERERHR/wobMxdZK96yWiveuxwxU+4QvK+y5CLqs09aL0okCBs9t13ZjFo1yo9uFKxHXrUYSTe/1q4ef2dQ1os215XGqFWJMo+Lj/D6EH0T12n/L3VFPjTVxR0do80M6qaOjtBlNeSfwdF/3QCjRvjfUO7ug2HPLIdnONf42ou6qgiHX58DbW2Z4Bip3AWDHvse/n2GOzBZyxmU9Tjy5nw0FZ0XHiSRoP9d7yN0+EzHBSMiIiIiIiIiIiIiIiIiIiIiIiIiIiIiIiIiIiIiIiIiIiIiIiJqAWlHB6Cua8yMGyGRWn8I5Z07hcKsDMH77l67VLCWOGQ0AkMj25Xt/ImD0GnUVms+AT1w85P/atf8/6upoVbU+exF6PsFAGazSfR+FosFqqYGUeYKCIkQrDXVd41/fyLqvnau+slmfcL1NzsoCRGRfVw/IBBSifVaRpkK5yqEN+JfkV4pWBse7YVwH5d2ZTtS0AiNwWy1FuQhx0uTo9o1//+q0xhFnc9epBKBbxgAk9kiej+LxYJGrTj/NmHezoK1OnXX+Pcn6mr83eWCtfou8rwnJle5FL0DFYL1jDKlXfqeKhGe10chQ5Sfq136EhEREREREREREREREREREREREdGVKXz0XEBifd1pY34GGgvPCd63eO8KwZp/nxFwCxReE9oStRcOw6TTWK25+AQhcdFL7Zr/f+mVdaLOZzc21gJY7LRO2KhuFGUuhX+YYM3QVf79ieyssfAcjrwxHwZVveAYJzcvDH3mV3hFJTkuWDejrS3DkdfnQlNdIjhG6uSMgY98g8B+Yx2YrOUM6iYc+dcNaMwX3vMDEgn63fYWwsfMc1wwIiIiIiIiIiIiIiIiIiIiIiIiIiIiIiIiIiIiIiIiIiIiIiIiohZy6ugA1HUFhISjX+o4nD6402p999qluOnJN5vdbjabsW/jMsF5x1+3uN3ZsjNOCNaGT5kNF4Vbu3v8XW5mmqjz2YuT3FmwplEpRe+naqyH2STOZq5hPeMFaxplIxpqKuHtHyRKLyIiMamVjTi8dY1g3dPXH0PGT3NgIiIi8YV5u2BUT2/szWmwWl+RVoV/TnFvdrvZbMGq09WC885Paf/fd+klKsHa9CR/KJxl7e7xd6dLhft1JnKZ8IEMKr34BzI0aE0wmcWZq1eg8Ou5Jp0J1UoDAjzk4jQjIgCAxiD8A+wkFX4+uZINCPPAuQq11drpMhUMJjPkMuuHFbXVyeImwVr/UA9RexERdYT+d72Poqp6q7W6Na84NgwRAQB+2ZmG+z8Rfm/zcu6Zloo3b79GxERERB1nf0Yepr/wfZvvPzIpGhtfu03ERERERERERERXtsHPr0VRrfXrcCo+W+jgNEQEAMsO5eDhnw+3+f53jo/Ha3MHi5iIiKjjFNYoMeSFdW2+f4SfO46/Nku8QETtoPAPQ0DfUag+s9dqvXjvciQueqnZ7RazGSUHVgnOGz52fruzNeSkC9ZChk2HzEXcdcINeadFnc9epE7C64SNGvHXCRtVDbCYxVlj4BHWW7iPpgm6hmq4eAeI0ouoK2oqycKRN+bBoKwTHCNzdceQJ5fAp+cAxwXrZrT1lTj8+lyoKwsEx0hkTkh58HP0SJnowGQtZ9SqcOzthWjITbc5LnHxK4i8qv17exARUcv0HnoVCopLrdb0peccnIaIAOCn5Wtwx6PPtvn+D96xGO+90vb7E9Gf9hw8iknX39zm+48ZPgTbV/0kYiIiIiIiIiIiaq8+U29BYWml1Zrq1CYHpyEiAPh53Tbc8+IHbb7/fQtn4p0n7xYxERERtUdBSQUSr7m1zfePDA3Cuc0/iBeIiIiIiIiI6Ao3ZXAcSousrzc7XaFzcBoiAoB1y37CCw/f2eb7L7zzATz12nsiJiKirqqkMB9Th8S3+f6hEVHYcjxLxERERERERERkjVNHB6CubdzMRTh9cKfV2r6Ny7HwsVchc7r0YXb64E7UVljfLEjh7olhk2a2O1d5Ya5grV/q+HbP/78upLV9g3lHcnEV3mxWq2oSvV/+efE2o43tO9BmPfPYPoyYMke0fkREYjmwaSV0GrVgfcz0G+DkLLwpNhFRVzFvQCD25jRYra05U43nJkXBSSa55Pa9uQ0ob9RbvY+HiwzX9vFrd678Wq1gbVSsd7vn/1/HC8X/u9oeFHKpYE2pE+fghL/LLLd+WF5bDAhzt1k/mN+AGX15IAORmKpVBsGau7Pw88mVbGSMF349aX3jD7XejBNFSqRGe4nWr6BWi4I64YtqR8WI/zuNiIiIiBynplGFHWnZOHS2ABeKq1BQUYcmjQ5qrQEKZyd4KFwQEeSD+PBADImPwMSBvRHqL97fm/ag1ulx+FwhMvLKkVNag6Kqeig1Oii1esikUri7OsND4YxQfy9E9fBFTLAfBsSGomeIf0dH71KUGh3OF1Uit6wWJdUNKK1pRFltE5rUWmh0Bqj1f76e83Jzhbe7K7zcXBHi54nk2FAM6BmKmJD2v/8mpsLKeuw5nYMTWcXIKqlGUVU9GpRaaPQGOMmk8HB1QYC3G3qFBiAxqgfGJvfE0PgIOMlkHR2diIiIiIiIiIiISDQ1Si12nS3DkexKZJU3oLBahSatAWq9Ea5yGTxc5Yjwc0fvYG8M7hmAq5JCEeIjvF6oIyi1Buw5V4YDFyuRVdaA/KomNGj0UOmMcJHL4OHihBAfN8QFe2NAlD8m9g1FdKBnR8cmIuq2wsfMR/WZvVZrpQdWI+GG5yGVXbpOuPrMHmhry6zex0nhgZCh17Y7l6oiX7AW0HdMu+f/X3UXjoo+pz3IXBSCNaNWvOv2/6uhIFO0uXxiB9is15w7iNDUGaL1I+pKVOV5OPL6POgbqwXHyFwUGPLET/CLG+LAZN2LrrEaR16fC1VZjuAYiVSGAfd9iuAh1zgwWcuZdGoce2cx6rKO2RyXcOOLiJlyh4NSEREREVF3V11Th6179uPAkRM4l5WN/MISNCqVUKk1ULi6wNPDHVHhYUjo3ROpgwZg8oQxCAvp0dGxryhlFZU4np6B46fOIO10Jsorq9HQ2IT6xiY0KVVQuLrAx8sLXl4e8Pf1Qb8+8RiYnIRByX2R0KsnpNLuuZ6ciIiIiIiIiIiI7MtsNiO/pALncgpwNqcAF/NLUNfQhEalCvVNKlgsFrg6O8PHywOhQf7oGRGCfnExGJrcB/4+nXvvHaLuSKnW4Fx2AXKKylBcXoXSimqUVtagUaWGRquDWvvnnqreHm7w9vSAl4cbQoMCMKBPLFISe6NnREgHfwWXpzcYcPT0eaSfy0F2QQnyS8rRpFKjSaWBRCKBu8IV7gpXBAf6ISY8GDHhIUhOiEVCzwh+3kJERERERERERNQNmM1mlBTmIfv8WeRcOIf8nCw01NVC2dSIpoZ6WCwWuLi4wsvHB0HBYQiP7on4pH5IHpwKHz/uz0//T61SIvv8WRTl5aC8tBgVZcWoLCuFsqkRWo0G2v+cj+zh5Q3P//wXFByKPv1TkJicgojo2A7+CoiIiIiIiIjE5XT5IUTChk6cDjdPb6ibGprVGmoqkbZvKwaPv3Rjud1rlwjON3zKbLgo2r8huLKhVrDmFyTuRZVmsxlnj+8XdU578fQVfrO0uqxY9H7nTx4SbS6fgB4Iie6NsvyLVuuZR/dixJQ5ovUjIhLLzlU/2axPmHOTg5IQEdnXlD5+8HKVoVFralarUhqwM7sOV8dfetj7irRKwfmmJ/lD4dz+Q9XrNAbBWrCnc7vn/zuz2YJDBY2izmkvfm5ywVpJg170fkcLmkSbK9DDGT39XZFbo7VaP5jXiBl9A0TrR9TdqXQm1KqFn0vDvF0cmKbzGN3TBxIJYLFYr2/PqkNqtHgL9rdn1dmsj+3lI1ovIiIioq6krLYRadmlSM8uQVpOKU7llKKqQfigwafmj8PTCyY4MKFt+87k4vMNh/HHiQswm63/canU6qHU6lFe14RjF4qwZMdJAMDovjG4Z1oqpg5NgEQicWRsQRqdAesOZWLZrnQcOlsAvbH5+0SX4+fphsFx4bgqpRcmDYxDTIjf5e/UTai0epy8WIwj5wtx8mIpzhZWoLDyz8U0beXjocA1QxOw8KoUjEiMFi9sK2j1BqzYcxo/bD2GtOxSwXFGkxlavRHVjSqcL6rCxiPn8PaK3fDzdMPCq1Jwx9RhiAzycVxwIiIiIiIiIiIi6nTK69VIL6zFqYIanCqsxanCWlQ3Wb/ODAAev6YfnpjW34EJbdt/oRxf7bqAbWdKYBZ471elM0KlM6KiQYPjedX49VAOAGBkXA/cOT4eU/qHd+jnBqcKa/DVzvNYf7IQeqPZ6hi1zgi1zojKRi1OFdZi5dE8PLcSSI70w53j4zFrcDTkMm44315NGgNOFf75s5D+n5+Jgmql4PgRvYOw5tFJds+1Kb0Ir69Lt3uflkqJ8sent4zo6BhEHS54yFQ4uXnBqG5+LbyuoQpV6TvRY9DVl9xevHeF4Hwhw2ZA5tL+dcIGpfC1k66+Pdo9/99ZzGbUnj8s6pz24uwp/Dm6prpE9H51F46INpeLdyDcQ2KhKsuxWq/JPIDQ1Bmi9SPqKtRVRTj8+vXQ1VcIjpHKXTH4sR/g34d/u9iLXlmHo28ugLIkS3iQRIr+d72P0OEzHResFUwGHY6/fytqz9ne4yFu3lOInXavg1IRERERUXuUllfixKkMnDiVgZOnM3Dy9FlUVtcIjn/+sfvx4uMPODChbbsPHMHHX/+ETdt3w2y2/rmBUqWGUqVGWUUVDp9Ixw/LVgMAxo0chgduX4zpkyd0mjUTXY1arcFvG7bg26Urceh4ms2xTUojmpQq4D+X9O89dOyvWmRYCG5eMAe3LJiNiLDOfygyERERERERERERdV4WiwWnL+Riz9FT2HP0FA6czECTStPqeSQSCZITYnH9lDG4YdoEBAd0jv1pqusakHY2G2lnL+Jk5kWcPHsRJRXVguMXzpiIr159zGH5vvh1A75ctsFh/f7rzcfvxJTRQxzetytrVKr/fBydvYi0/zyW8orLBcePHtwPW759y4EJAZVai+MZF3A4/SxOZF5E5sV8FJRWtGsvJF8vD1w7LhU3XXc1Rg7sK2La9jEaTdi05wiWrN+O3UfSodIIr1US4uXhhoFJcZiQmoIpo4cgqXe0+EGJiIiIiIiIiIjI4SwWCy5knsbR/btwdN9unDi8Hypl68/qk0gkSOg3AFNmzcX0uQsREBQsftj/+PXbz/Drd5/bbf7WumrqTDz8/GsdHaNDqVUqZKQdQ/rRQ8hIP46L5zJQWlTQrvfcvXx8MX7KdMy64WYMSh0lYtrmdmxah49ef96uPay56Z5HcP3i2x3el4iIiIiIiDqGU0cHoK7N2VWBEVNmY/vK763Wd69dgsHjr/nr/6ubGnBs50bB+cbNXChKLoNO+IJEV3cPUXr817EdG1BbIXxIZGfi7RcImZMTTEZjs1pFcR60ahVc3dxF63fqwA7R5gKAIROmYf13H1itHd66Fosff0PU/F3Zv7ed7egIJIKkoWOwIlN483ux3D8pEVWlhVZriUNG4aUfttg9w5WqMCsDORknBOu9k4cioleiAxMREdmPQi7D9CR/LD1RabW+Mq0KV8f//2LFRq0Rf5yvFZxv3oBAUXLpjMIfDrs7y0Tp8V9bzteivFEv6pz2EuAuh5NUAqO5+b9PYZ0War0JbiL+++zJqRdtLgCYkuCHzw5Yfx32+9kavDg5StT8XdmRRwd2dATq4nZl18Nkfb9TAEBsgMJxYTqRAA85BoV74niR9Qva1mVU47lJkaJt+LrmjPCi+nAfFyQFt/8QIyIiIqLOrqpeibScUqRnl/znf0tRXtf6BQadQX55LZ76ZhO2nrBxkNdl7MvIw76MPAxNiMC7d01Hvxj7LZS4HI3OgM83HsInaw+gXtn6Da/+rrZJja0nsrD1RBaewibMGd0P3zw2V6SkXVNxdQNueutXnMkrh9HWC7Q2qFdq8MvONPyyMw2xIf54fO5YLBg/QNQeQiwWC5bvOYVXft6Gstq2/yzXNqnxydoD+Or3I7hvxnD84/qxcHd1FjEpERERERERERERdUZVTVqcKqjBqcJapP/nfysa2vcedUfJr27CcyuOY3tG29cmHciqwIGsCgzpGYC3FgxFUriviAkvr6pJi1dWn8TKo3lo654+pwpr8cCPh/DJ1rP41/whGBHXQ9yQVzCV1oAzxXV//SycKqhBblVTm78X9tSo0SO7orGjY/wlyMu1oyMQdQoyZwVCU2egcOcSq/XivcvRY9DVf/1/g7oR5ceF15uFj5knSi6TXidYkynEXSdcfnwztLVlos5pL85eAZDInGAxNV8nrK4sgFGrhpOreNeVVp3eLdpcANBj8BTkbvi31Vr50Y3os/CfoubvyiZ8fKyjI5ADaGpKcfi166GtEX49IHVyxqBHv0FAvzEOTNa9GNRNOPqvG9BYkCk8SCJBvzveFu33nNjMRgNOfngHqs/stTmu16xH0HvWI44JRUREREStUlldgxOnMv7zXyZOns5AWUVVR8dqk9yCIjz2wuvYtH1Pm+fYfeAIdh84guGDU/Dxmy8iOSlBxIRXNrPZjE+++Qmvvf8ZGhrbv+6msKQMr773KV7/4DPcMHsa3n3pafj7OfazKCIiIiIiIiIiIuq6jEYT9hw7hTXb9mPDzoOormv/tcQWiwXp57KRfi4br/77ZyycPhHP3nMjQoL8RUjcMnWNTUg7m42TmReRdvYiTp69iMJS63sydxY19Q3Iyi92eN8mpdrhPbsSpVqDU+dzcDLzz8dRWuZFZBeWtuvAZXsqLq/CDY+9htMXcmE0mkSdu65RiSXrt2PJ+u3oFRmKJ++6AQunXyVqj9YwGk34cc0fePPLX1FWVdOuuRqVauw+ko7dR9Lx4kffY1hyH+z86T2RkhIREREREREREZEjGY1GHDuwG1vXr8LOzetRVyN8plRLWSwWnDudhnOn0/Dvt17GjHmLcM/jzyMoOFSExJeqq61Bfnbbz0cQW1VleUdH6DDlJUV49Lb5uJBxCkYr58y3R2N9HdYt+wnrlv2EqJ69cOejz2DGvEWi9vgvZWNDhzymGuqEz0AlIiIiIiKiK49TRwegrm/crEXYvvJ7q7WTe7ZAWV8LDx8/AMDBzatg0Gmtjg2OjEXCoBGiZHLz9BasNdXVANG9RekDAJuWfCbaXPYmc3JCUHgMyvIvNqtZzGbkZp5E4pDRovTKzUzDhbRDosz1X6OumYv1331gtdZUV4Oty77GjNseEbUnEVF77Fj1o836VXNudlASIiLHmJcShKUnrC8E3J5Vhzq1Ab5ucgDA+owaaI3WF3lF+7liaJSXKJm8XGWCtVq1EbGidPnTt4e7xmEMAOAkkyDS1wW5Nc1fn5ktwKlSJYZHC7+uao3TpUocK2z/pn1/N7NfAD47YH3j+Vq1ET8eLce9o8JE7UnUXW0+Z3sB6JBITwcl6Xxm9w/A8SLrz2+lDXpsu1CHqxP82t3ndKkSacVKwfp1/QIgkUja3YeIiIios8nIL8eWYxeQnlOK9JxSlFQ3dHQkUfx+5Bzu/Wg1mjTCh0i2xtHzRZj45Jd4+85rcfPVg0WZszW2ncjCI5+vR2mNfQ7RrW5Q2WXerqRRpUVadtsP5G6pnLIa3PvxaizdeRLv3zMDvcMC7NarplGF+z5eg60nxFssoTMY8cGqfdh05Dx+fHIB4iMCRZubiIiIiIiIiIiIOl5mcR22ninBqcIanC6sRUndlbE5/6b0Ijz400EoteJsjnMstxpT3t6CN+YNweJRvUSZ83KO5lTi9q/3obLR+nqx1rpQ1oDZH23HE9f2x2NT+/K6GCsqGzVYd6IApwpqcbqoFhfLG2HupAcvEFHXET5mPgp3LrFaq0zbDr2yDs4efx64XnZoHcwG68/7bj1i4JcwTJRMcnfhNQX6plogRLzVAPlbvhFtLnuTypzgFhQFVVlO86LFjIa8dPj3EWetdkPuKdRlHRNlrv8KHT4LuRv+bbWmb6pFwbYfEDv9PlF7EnVW2vpKHHljHjRVhYJjJDInpDz0JYIGdNwBU1c6o1aFY28vREPuKZvjkm5+HZHjFzooVeuYTUakfXIPKtO22xzXc9p9iJ/3lINSEREREdHlnD57Ab9v24UTpzKQdvosikq7zl4FtqzbvB23Pfw0mpTirAU4dDwNI6+dh49efx63L5wnypxXsswLF3HXY8/jWNpp0ec2m81Y+tt6bN21H++/+izmz7pW9B5ERERERERERER0ZXnglY+xYedBVNfZZ18aANDpDfhu1Was3LIbLz90C+5eMN0uffKKy7Bux0GkZV7EybMXkVt0ZbyvT45XUVOHVVv24uTZi0g/m40L+cUwm80dHavFGppUOJnZ/KwbsWUXluKu59/DkrXb8NELDyAuOtzuPf/u+JkLuOuF93Ehr8gu81fV1ttlXiIiIiIiIiIiIrKvl/9xL3ZuXo+6mmq79dDrdPjt52+xec0KPPzcq1hw271260Udq6mxEZnpJ+zepyA3G88/eDvW/foTnn/nE8T0ird7TyIiIiIiIiKxOXV0AOr64gYMQ2hMb5TmNb8I0mjQY//vKzBl4T0AgN3rlgrOM26WeJvRefr6C9byzqYjPiVVlD6H/1iDc8cPiDKXo0TF90VZvvULVg9uWY3EIaNF6bP2m/dEmefvovv0R8LA4Th/8pDV+vrvP8TYmTfC2z9I9N5ERK1l0Ouwb8NywbqrmwdGTJnjwERERPY3OMITsQGuyKluftCC3mTB2jPVuHVYCABgRXql4DzzBoh3cLqfm1ywllGmxJBIT1H6bMysweGCJlHmcpTEYHfk1lg/FGNDRg2GR3uL0ufTfSWizPN3fUPcMTTSE0cLrf+bf36wFHMHBCHAQ/j7T0SXl1GmwvqMGsG6q1yKYZHCB99c6Wb09cerWwugMVhfyPzJvhJcneDX7j6f7BV+HpVIgLki/t4kIiIiaik/Tzf4e7nZHBPo49GuHkt3nMQXGw+3a47O5utNR/DUN5tgEflwXL3RhEc+X4+Cyjq8uGiSqHMLMZpMePa7Lfh60xGH9CPH2Z+Rj9GPfoZ/P3gd5ozuJ/r8uWU1mP3yTyioqBN9bgC4UFyFiU9+ieUvLMKIxGjR5lU4y9E7LMDmGLXOgJLqBtF6EhERERERERH9H3t3HR3lub0N+J5M3N1dkAQiBHe3QoI7pVChQqFCW0odaKkrLS1QSnF3d3dPgsaduMtI8v3Rr+fXNvNOMhmJ3ddaXWed2c/svYckk8z7PkLUVNiaGcHW3EjpGAcLY7VqbLoUh5WnHqqVo7FZfeYhFm69Dg3fNoBEVoX5G68gObcE70WGajb5fxy6k4LnV52HVK7ZgwCqq4Ev999FfFYRfnq6O/T0RBrN39Rdj8/B+9u0v7FSS+DvVL/5bwZivVqfK5VXISmnpF75iRqCTauOMHPxQ2lGXI1YlUyC9Au74D1kFgAg5exWwTzufSZorCdDC+E5mEUJUbBt1UkjdTKu7Efeg6Y1P8HSM1Dh1woAMi7vg13b7hqpE7t3mUby/JOVdzvYtO6M/IdXFcbjD/wC994TYGSl/P4sUVMnKcrFlc8mCP4sA4BIT4ywV36Bc8ehOuysZZFLynHt66eR/+ia0nFtp30M78EzddSVaqqrqnBn+VxkXjuodJz3kGfRdsoHOuqKiIiIqOmzs7GGna2N0jGODup9dv1z8w78tGqdWjkam+V/bMBr73+q+TUTEileeusjJCSnYcm7r2s0d3Ny5NQ5THr+NZSWlWm1TnZuHqa/PB+3o+9j6fvz1c5namKMVn4+SseUl1cgJZ0HnRMREREREREREWmDnbUl7KyVz4t1tLOuV+4/dhyu1/Pqo7i0HG8sXY5z16OwcsmbMDFWvsZBVQdOX8F73/6u0ZzUMl29cx9vfflbQ7fRZJy9fhddx7+C3xa9gfHD+uik5lertmDJ8vWQyeQ6qVcfBvpitPJ2VzpGKpMhITVTRx0RERERERERERE1Hta2drC2FT7THADsHJzqlXvH+tX1el59lJYU47N3X8O1i2fx6U+rYWxiorPauuTj37qhW2gxrl08g/H9O2HxD6swbLTm9gZp6vQNDODt30rpGJlUitSkBB11RERERERERIroN3QD1Dz0jZyGjd9/pDB2es8GDJ36ItITH+PRbcWHc4r09NA7YorG+rFzchOMXT62G0Onvqh2jbwn6VjxyTy18+ha2/DuuHxkl8LYpSM7Me2NxTA2U++w3IuHtuPy0d1q5RAy+oW3sPTFMQpjRXk5+HruFHz4xwEYGGp20jsRkaqundiHksI8wXj3YWPVfr8lImqMJoQ6YunxZIWxrbezMbOLC+JyynEjRfFhI3oiYFyog8b6cbE0FIwduJeHmV1c1K6RUVSJd/bFq51H17p4WmB/TK7C2L6YXLw3yAtmRmK1auyJzsGBe8K/D9Xxam83TF//QGEst1SGZzc/xNZnAmGkr6eV+kTNnURWhXf3x6NKyf6nw9vaqv0+0ZTZmBpgUpgj/riqeLHpzdQS7LiTjbEh9f+9diGhEAfvC7+PDmltAz/75jn5jYiIiBq354d3xoJJ/Ru6jSZlw4mbeGfVwTofMmBvaQYLUyOUVkiQXVhap+d9t+McTI0MMX+8djeRKa2QYMaXm3HiVqxW61DDqZTK8Px321FWKcH0geEay5uYmYfh7/2OJ/l1P4jY2FAfDlbmqJTKkFtUBnlV7Qd8l1RIMHHxeuz46Gl0buOpTsv/E97KHVeXzVU65nx0AkZ+8IdG6hERERERERERETUls/q0wlsjghu6jSZl06U4LNx6HXU9m9jO3AgWJgYorZQhp7iiTs/78UgMTA318fqwduo1K+D0vQy88Pt5SOW1X7cFABszQ1iaGKJCKkducQVkyiYm/X/brybC2EAf30ztom67RApN6e5fr+e5WJviwkcjlY5Jzi1Bpw/21Cs/UUNx7zMRDzd/pjCWenYLvIfMQklGHAoeX1ecQKQH917jNdaPsa3wXP+Mq/vhPWSW2jUq8jIQ9fvbaufRNZs2XZBxZZ/CWMblvWgz+X3oG5upVSP90h5kXt2vVg4h/pFzce3LaQpjkqJc3PhuFrq8tw1iA64TpuZJWlqIK59PQknqQ+FBIj2EvPQjXLoq/5uD6k8urcSNb2ch795FpePaTHoPvsNn66gr1VRXV+PuqvlIv6h474i/eQ6cgaAZS3TUFREREVHz8NLMqfhw/pyGbqNJ+XPzTrz2/qd1XjPhYGcLSwtzlJSWISsnt07P+/KnFTAzNcG789TfP665OXf5GsbNmoPKSkmdn6Ovrw8rC3NYWVqgvKIC+YVFqKiorPPzv/nldxgaGuCTt9Xbh69TWDCizx1UOubMxasYNG6GWnWIiIiIiIiIiIhIsdmTRuC9lxTP52qKdh07j+y8AuxctghmpsYN3Q4RaUClRIqZ736JsvIKzBgzRGt1ZDI55iz6Eev2HNNaDU1xdbLHrT0rlI5JSnuCwOEzddQRERERERERERFR4zFp1kt4+a0PGroNjTm2byfycrLx84Y9MDVTbw+BxkZfXx8RE5vPfaqmQFJZiQUvPY3yslKMmcpryADg5OKGvReilI5JS07EsE6tddQRERERERERKaLf0A1Q89A7YjI2/fgJqhUchBgfcwvJj2Nw4eA2wee369IH9i7uGusnqHNvwdi9a+dx+9wxhPYaVO/8Rfk5+PLViSgpzKt3joYS1msI/sBbCmPF+bnYtnwpps//tN75U2PvY8Un6m2WoUxYr8EI6TEQdy4cVxh/ePsyflrwHOYsXQlDI+1Nes9OT0bMlbPoO5oXYonqY0KQudL41pi6H8rbWJ3cuVZpvP9YbvhDRM3T2BB7fHEiGYrOzLmbXooHT8qwOypH8Pk9fKzgZqW5DfR7+FjiK4HYpcQinHqcj34BNvXOn1cqxaxND1FQLqt3jobSv5UNPjiUqDCWVybDt6dT8MEQ73rnf5RVhgX74uv9/Nr0D7BBX38rnI4tVBi/nlKMuTtj8cNofxgb6Gmtj9SCSlxIKMTEMEet1SD6W16pFCceF2BMsD3EeiKt1ZHIqvDcloe4mSr8d7lIBLzQTfjQm7py++iS0njaJ93UrqFNs7u7YMONJ5DIFW/6+sHBBHT2tICHjerXKPLLpHhtV6zSMXN6uamcl4iIiIh07+bjNLzx675aDwsYFB6ApweGo2c7H1ibm/zv8eLySly5n4yNJ29hz6UYVCk5rPizTSfR3scZQzpqZ4J2eaUUYz75E1cfpNQ6tpWbPQZ2CECXtp7wc7WHm50lTI0MUA2goKQcRWWVSMjMQ1RCBmISn+B8dAKyC0u10ndzZW5siPBW7mjj4Qg/Vzv4u9rB3cEa5iaGsDAxgomhAUoqKlFUVon03CJEJWTi5uNUHLjyAEVlFUpzV1dX4/Xl++DpaI0+wX5q91pYWoFxi9bhSb7ye0BiPT1EdAvE8C5t0C/ED3aW/7fYp6qqCgmZ+Thy/SF2no/CjcdpgnlKKiR4+svNOP31S3C2tVC7fyIiIiIiIiIiIiJNuZWYi7c3XUVtZwwPDHLF1B7+6N7KEdam/zevsqRCiqtx2dh0KQ77b6WgSkmiL/bfQTt3Gwxqr9k5Jsm5JZi9+jwksprryP6ps58DZvQMQJ9AFzhY/N/8mXKJDLcSc7H9WgK2XUlQmmf9hVi0c7fBzD6tNNY/EQAEulkjzNuuodsgalTce47Dwy2fA9U135cLE+6iOOUB0i7uEny+fVBPmNhp7neOXWAPwVje/UvIunMSjiH9651fUpSL6988A2lJfr1zNBTH0AG49+f7CmOS4jw83vEN2k79sN75i1MfIur3t+v9/No4hg6AQ3BfZN89rTCe/+ga7vzyKkJe+hFiQ+2tEy7LTkHuvYvw6DNRazWI/ktWXoKrX0xBUWK08CCRCMEvfAu3HmN011g9nJzbCeU5qYLxfj9chamDhw47qrsquQy3fpwt+D70t1bj3oJfxBzdNFUPMWsWIvX0JqVj3PtORruZS3XUERERERG1VNdvR+GVBR/XumZi2IDemDllHPp06wwba6v/PV5cUoqL127iz807sfPAUVQp2Mfubx9/+SNCgtpg+MC+mmq/ycvKycWk519DZaWk1rFdwkMwffwodO0YhnZtAqCn9+99GFLTM3H5xm3sPXwCOw8cgUQiVZpv6fe/olNoMEYM7qfWayAiIiIiIiIiIqKWy8zEGD3C26FT+9YIaeMHLzcnuDraw8zEGFVVVcgrLEZGVi4u3b6H01du4+iFG0qvIwPA+RvRmPnul9j83fs1roMSkfaYm5qgY/vWaOvniQAvN/h7ucHDxREWpiawMDeFiZEhikvLUVxahrQnObj7MB7Xox9h/6lLKCxWvu9UdXU1Xl3yEzzdnNCvS6jGe6+qqsIzC77ArmPnax3r4eKAob06o3uHIAR4u8PD2QHmpibQ0xOhoKgUhcUlSH2SgzsP4nD3QTwu3opGSka2xnsmIiIiIiIiIiKixsnE1Azh3XqifYfOaNMuBG6ePnBycYWJqRmqqqpQkJ+L7MwM3L56EVfOncL5k0dqvfdx49I5LHjpaXy/ZluzuvfRc8BQODipf/5Zc2RqZo72HTrBr3UgvP0C4OUXAGc3D5iZW8DcwhJGxiYoLSlGaXERnmSk4UH0HUTfuo5Th/aiuEjxmY5/q66uxuK3XoGrhxe69q7/nh1EREREREREuqTf0A1Q82Dr5IqQ7gNw+/wxhfFTO9fh8tHdgs/vN2q6RvsJCO4EUwsrlBUrvqCzbOHzWLTuGFy9A1TOnZORik9fiEBa/CN122wQzp6+8GsXjrjoGwrjB9f9jLYduqNj/6dUzn3v+nl89epkwX93TXn+w+/x1tjuKC8pUhi/fGQXMhIe4/Xv1tXra6xMbNQN7P/zR1w+uhttOnRD39HTNJqfiJqH7PRkRF0+LRj38G+LViGdddcQEZEOuVgaoY+fNU7FFiiMb76VhQP3cgWfPzHMQaP9hLlZwNJYjKIKucL4vF2x2DWrHfzsTVTOnVZYiSlr7yM2p1zdNhuEt60xQt3McDtN8eKzVZcz0cXLEoPb2Kqc+3JiEZ7d/EDw311Tlo7wxeDld1FcqbjO/phcxOWU47cJrer1NVbmdloJfruYjgP3ctHZ0xITwxw1mp9IkVKJHK/tisWPZ1Pxel93jGpnDz09kUZrxOaU4+29cbiSVKx0XESQHdq7mmu0dlPkYWOMF7q5YNn5dIXxwgo5pqy7jx0zg+BoYVjnvCWVckzf8ADphcIboY4NsUeYu4XKPRMRERGRbpVVSjDrm62QyIQ/I7vYWuC318aiV3tfhXELEyMM7BCAgR0CcDc+A89+sxWx6Yqvr1RXV+OlH3bi8k+vwtFas3+zy+VVmPXNVlx9kKJ03ODwVpg/vg86tRY+XM3JxgJONhYIcLPH4PC/DlOuqqrCtUepOHj1AbaduYOMPOWfS1oiIwN99An2Rd8QX3Rt64VgHxeIxcoXwliZmcDKzAQeDtbo0sYTGNYZFRIpdp2PxqL1x5GZL/zvLK+qwks/7MSVZXNhYWIkOK4u3vxtH+IyhK8LAkD3QC98+cIIBHk5KYzr6enBz9UOL0d0x8sR3bHjXBQ+WHNY8HvlSX4Jnvt2G/YtngmRSLOfn4mIiIiIiIiIiIjqo0wiwwu/n4dEJrwhkrOVCX5+pjt6tnZWGDc3NkD/IFf0D3JFVEoeZv9+HnFZiq+TVlcDr669iLMfjICjpWbm0FVVVePF1RdQUCY8r8XSxADfTO2CiA5eCuMmhvro3soJ3Vs5Ye6QILz8x0XcSMgRzPfRjhvoGuCItq7W6rZPDWxSNz9M6uank1rvbLqKNeceC8andvfXSR9ETYmxrQscgvsg+84phfGU05uQcXW/4PPd+0zUaD/W/h2gb2oJWZnidaR3ls9Ft4/2wNxF9feV8tw0XFk6CaXpseq22SDMnLxh5RuKwvjbCuMJh1fCtk0XOIUPUTl37v1LuPHtLMF/d01pN+sLnHt3IGTliv+OybiyDyUZcegwb0W9vsbKFMTdRvyBX5F5dT9sWneGh4a/d4mEyCXluPbVdBTE3hQeJBKh/bNf8vtSi6qrqnD75zl4cuOI0nH+o+YhYMwbOupKdfc3LELSsTVKx7j1HIfg577mvBkiIiIi0qqysnJMffENSCRSwTGuzo5Y89OX6Nuji8K4hbkZhvTrhSH9euFW1D1Me+lNPI5PVDi2uroas+YtwJ3T++HkYK+Jl9Dkzf/oc2Tn5ikd4+/jiZXffoYeXcKVjnN3dcY416EYN3IovvjwLcx7bwl2H1S8r+DfXnnnI/Tv2RWmpprdz4GIiIiIiIiIiIiaL2sLc0QM6I5xQ3ujV8f2MDQwEBzrZmwENyd7dGzfGq9OH4245HR8sXIzNuw9rrTGgdOX8cPanXj9mXGabr9ZWvjiFLz3Es/cINUYGRqgX5dQ9Osahu5hgQhp4wexWKz0OdaW5rC2NIeHiyO6hgbihYlARaUE24+cxUc/rkFmtvA9D7m8Cs+/9w1u7fkNFmamGn0tb36+HLuOnVc6pltoIBbMnoIB3cIE52Q52lnD0c4aAd7u6Ncl9H+P374fh0NnrmDTgZOIS1a8fy0RERERERERERE1XRZW1hg4fBSGjh6Pjt16w8BQ+IwqZxN3OLu6o32HTpj+4jwkJ8RixXefY++WdUprnD6yH38u/w4zX3lTrV5ffusDvPzWB2rlqHOtKRE4f0J4Pe+YqTN10kdTYGhkhK69+qNL7/7o0KUH2rQPrfWau6WVNSytrOHi7onQTt2AmUBlRQUO79mGHz/9ANlPMgSfK5fL8f6rz2LPhbswM9fe+WcRE6djyY+rtJafiIiIiIiIWg7lp/QRqaDvqKmCscMbf0NuZqrCmKmFFToPHKnRXsT6+ug9cpJgvCgvBx9MG4irJ/bVOadMIsHe1d/jzVGdkRb/6F8xKzuHevfaEIZNe0kwJpfJ8M3r03B862pUVQlv9v5PJYX5WP/NB1jyXARKi/L/97hYXx+GxprfMMPR3RuzP/5R6ZikR9F4Z1wP/LH0LWSlJalVL+H+HWz5aTHeHNUZCyf1wcVDO1AlFz5Al4jo1M61qFbyHtpvzAwddkNEpHvjw4T/Pl5zNRPphYoP5LE0FmNoW1uN9qIvFmFssHA/uaUyjPo9GofvK99s7p8ksiosP5+GAT/fQWxO+b9i9mbCCzobo1ldXARjsqpqvLD1EdZff4Kqquo65Ssol+HTo0mYvPYeCsr/729mfT0RjA00fwnC08YYX0T4Kh1z/0kZhvx6Fx8eTEBKfoVa9aIzSvHVyWQM+Pk2nloRhb3RuZDX7WMTkUbF51bg1R2x6PTtDXxwMAFXkopQXV23n1MhiXkVWHI0CYN+uYMrSYoPOfmbvZkBFg/3UateczKvjzs8bYwE4/G5FRi+IgoXEwrrlC86oxRPrYjCrdQSwTHWJvp4f5Diw+uIiIiIWhIPB2uM7BqID6YNxI6Pnkb82gUN3VINX287g6Qn+YJxXxdbnPhqNnq1V/759m/Bvi44/uVsdPB3ExyTX1KOj/48qnKvtfl00wkcvvZQMO5kY44t70/DlvenoVNrD5Xz6+npoUsbT3zy9GDc+e0N/P7meHRs5a5Oy82CsaE+JvQJwZ9vT0Tsn+9gy/vT8NLI7gjzd4NYXL/rLcaGBpjcPwxXf56LyG5BSsdm5BXjx13KNw6qzdEbj7DjXJTSMZP6hmLvopkI8nKqc96xvdrj6BcvIMBN+FCNCzGJ2HDiVp1zEhERERERERERUdPlYWuGp0I9sDAiBFvm9MeDrxrfIQrfHYpGcq7wnBAfBwsceWcoerZ2rlO+9h62OPzOUIR62QmOyS+VYPEuzV0nXX8xFjcScgTjduZG2D9/CCI61G1ui7e9BXa/PhCD2gnf+6iUVWHhlmsq99qS2ZoZoU8bZ8wdEoTfn++F64sj0T3AsaHb0plyiQw7rycKxo309TC2s7fO+iFqStx7TxSMJR79AxW5ig8D0Te1hHOnYRrtRU+sD7eewr/PJUW5uPRxBDKvHapzziqZBHH7fsHZt/uhND32XzFDS+H7jo2R99BnBWPVchlufP88kk+sU7rG7Z+kJQW4v2kJri6dBGlpwf8eF4n1oWdorG67NZg6eqL9c18pHVOcfA/nFw5CzJ/voyw7Ra16hYlReLjtS5x9px8ufDAMGZf3oLqK64RJd6pkEtz4dhbyHlxWOi5oxqfw7M9DzrSluroad1e+iYzLe5SO833qJbSe0Pjmov3t0favEX9gudIxrt1GIeTF7yHS45YyRERERE2Zl7srRg0fhMXvvo4DG1chM+ZSQ7dUw2c//IqEZMV7ywGAv48nLh7chr49utQpX1j7QFw8uBUdQ9sLjsnLL8S7S75Wudfm6N6jWGzZfUDpmL49uuDasV3o0SVcpdwuTo7YuupHfPae8sM7Mp5k47e1m1XKTURERERERERERC1TaFt/LP/kNcSdWI/ln7yGAd06wNBAtX18/TxdsWLxG1j31buwNDdVOnbxz+uQnP5EnZZV4uxgi2G9O2Phi1Ow/cePEHdiPTxdW84cbtIcO2tL9O8ahvnPTsCGbxbi/qE/0Kuj8L0TXTI2MsSkp/phwzcLkXxmM3Ys+wRzpo1Ch6BWtR4SrSzntIiBuL1nBUYP6ql0bEZ2Lr77Y3u96ghZvf0QVmwRvt9iaW6K3xa/geN/fo2B3TtAJBKpXCO0rR/efXEK7uxdiR3LPsHA7h3UaZmIiIiIiIiIiIgaibbBYVj0/QqcvJuET77/Dd36DISBoaFKOTx9/LHkx1X4euVGmFtYKh378xefID1FvfO5dSUzPRUXTx0TjDs4uaDXQM3uUdHUGBkbYcS4Kfjm9804ez8dyzbsxvTZcxEUGl7va+5GxsaInDgdey9GYdDIMUrHZmWm449l39SrDhEREREREZGu6Td0A9R8dBowEmaWNigtqnm4qFwmFXxe96FjYGhsovF+xrzwNk7tWofK8jKF8eL8XHw9dzICQjpjwLhnENixJ5w9/33oaXlpMeKibuD66UO4cmwPcjMVbwLy4qJf8MUr4zX+GrSlx7Bx2L3ya6TGPVAYl8ukWPHJXBzbthoDxj2DDr2Hwt7l3weflhTm48GNi7h1/iguHtqp8Os+ed7HOLJpBbLTkzX+GroPG4es1CRs/P4jwTGV5WU4tH45jmxageBu/RHYsSfahHeHd+v2MDYzrzFeJpGgKD8HyY9ikPjgLhIf3sXjO9e00j8RNV9VVVU4vXuDYFzfwBC9IybpsCMiIt0b2sYW1iZiFJTX3KheKq8WfN7IIDuYGNTvhq4yc3u7YfOtLJRLFR8qkFcmw7ObH6KDuzmmhjuhq7clvG3/fXhASaUct9NKcOxhPg7ez0V6oURhrq8j/fDMRsV/ZzdGke3ssexcGh5llyuMS+XVeGdfPNZff4Ip4Y4Y0MoGblZG/xpTUC7D1aQinHxcgH0xOQq/7gsGeGDNtSdILajUymtIya/E0uPCf7eXS6vw+5VMrLmWid6+1ujqbYkuXhYIdDKDmVHN7zmJrAq5ZVI8eFKGmMwyxGSW4mZqiVb6J1JHZrEUq69kYvWVTDhZGCDc3QJBLmYIcjZDoJMp7MwMYGxQcyP96upqpBdJEJNZipiMMpyKzceNFOFD3/7JWF+ElRNbwc5MtUXszZmpoRi/jAvAmNUxkAj8nssokmD8mnsY1NoGkzs4oquXJaxM/u/SbGmlHNdSirHtdhb2RueiSvjXJUQi4Icx/nC0UG0yHREREVFT52ZvhVA/1//9F+bvCjtLs4ZuS6nkrAL8vOeiYNzS1Bg7PnwaLrbKFzv8l5WZMbZ9MB293vgF6blFCsdsOXMHzw/vgg4BwgcZq+JcVDx+2HVeMN7W0xHbPpgON3srjdQz0BdjTM/2GNOzcWwK1JB8Xezw22tjtZLbwsQIv785HqJvgd0XYwTH/XHkGuaP7wMjA9WnmFRXV+OjP48qHTO6Zzv8Mnd0vTYecre3woEls9B3/q+CPw8frzuKyB5BsDAxUhgnIiIiIiIiIiKipsfNxhTBnrYI8bRDiKctQrxsYWduXPsTG1BKbgl+PXFfMG5pYoDNr/aDs7XyAyJqPs8Qm17ph/6fHUBGgeK5gNuuJmBWn9YI87ZTKfd/lVRIsXTPHcG4gVgPa1/qi9Yuqt0vMNQXY9XzvTD8qyOISa25PgkALj7Owr6byRjZwVOl3C2Btakh2nv89XMQ8v9/Lrzsa66bakkO3EpBUbnwesbhoR6wMeN9AyJFnDoOhYGZNaSlBTVi1XLhnyvXrhEQG2p+nbD/qHlIPbMJ8krFv+MkxXm48d0sWPuHw7P/VNi27QYzJ+9/jZGVl6Ag/jaybh5FxtUDqMhNV5gr+IVvcf3rpzX9ErTGtdsoxO35CSVpjxTGq+VSRP3+NpJOrINn/6lwDBsIE7t/zyGQlhQg7+EVZN0+iYzLexV+3VtPeBdJx/5AeY7i9dXqvYZIlGUn4+HmzwTHyCvLkXjkdyQdWwP79r1h27YbbFt3gaVXEPSNa84bqZJJICnKRVHKfRQlxaAoMQYFsTe00j+RKtIv7UH23dNKx4jEBkg88jsSj/yu9X7aTFoI507DtV6nscl/eAWpZzYrHyQS4cnNo3hyU/l8F03wHjwL3kNmqfSc8tw0PN5Z+0anBfG3ceatPvVtrc6cOw1Dm0nvab0OERERUUvg4eqCsOBAhIe0Q4fgIIQHt4O9nU1Dt6VUUmoavv/tD8G4laUF9m9cBVdn1Q6etrK0wL71v6HjoNFIy1B8aPaG7Xvx8syp6BjastccrN6wDdXVwouSW/v7YvvqZTAzVe3+0z/Nf+U5ZGZl48eVawXH/L5hG15/cWa9axAREREREREREVHz1qNDEN5+fjIGdu+gsZxjBveCk70NIl58HxWVivcIrpRI8cXKzfj5o3kaq/s3RzsbhAX6I6ytPzoEBSCsrT9cnew1XoeaPxtLc4S09UeHwACEBf71v97uzg3dliA/T1f8/tlbWsltYWaKP794ByIRsPOo8F5Xv28/iHdemAwjQ/X3xX0Qn4x3vlohGHdzsseunxchKMBb7VoAIBKJMLRXJwzt1Ukj+YiIiIiIiIiIiKhhdOjaEy+8vgDd+w7SWM7BEWNh5+iEFyc+hcqKCoVjJJWVWPHd5/j42+Uaq6stezevQ1WV4jMjASBi4nSIxZo/r7Ip8fTxx2c/C6/JUIeZuQW+/G093hFNx9G9OwTHbVu7Ei+8/i4MjbgPDxERERERETVuqp+cRyTAwNAIPYaNxdEtq1R6Xt9R07TSj7WDE8bMfhubvv9Y6bjHd67i8Z2rAAAjE1OYW9lAT6yPorxsVJaX1VonYuZrCO87TBMt64xYXx/Pffg9Ppk5HNVKLjYm3LuNVYteAwAYGBnD0uavSd1F+TmQViq+2Pq3roNHYeTMeTiySXgyqbpGPf8mZDIpti5bonRclVyO2+eP4fb5Y/97TKxvAHMrGxibmqOyvBSlxYW1viYiorq4e/EkcjJSBOMd+z/1v/dTIqLmykhfDxHt7LH2muKN7oRMCFNtU726crQwxLze7vj8RLLScTdTS3AztQQAYGKgB2sTfejriZBTKkW5VPjv5r+91MMVg1o37g0O/0tfLMLSEb4YvyYGVcJ77iEqoxTv7k8AkABjfRFszf5afJZXKkWFTMkTATwVaIsXe7hijYrfD6qY08sNUnk1vj4l/DsYAORVwKnYApyKLfjfYwZiEaxN9GFmqIcySRWKKmS1viaixuhJsRQH7+fh4P28fz1upC+ChZE+zI3EqJRVoaRSjlKJXOnPvBATAz38OqEVOntZaqjr5iPM3QJLR/hi/t44KNnDFMce5uPYw3yIRIC9mQHMDMUok8iRUyqt89fkrX4eGNiqaf2+ISIiIqqPED9XLJzcHyF+rgjzc4WDddM7QHbZnguQyOSC8S+eGw5vZ9t65ba1NMXPr47G6I//VBivrq7GdzvOYt2CyfXK/08VEinmLNuNKoE/Wn2cbbF30UzYW9U89JAaP7FYD9+/HIGL95KQVVCicExuURnO3I3H4PBWKuc/dvMxHqRkCcZd7Szx3YsjIRKJVM79NwdrcyybMwpjF61TeLBEblEZVh++inmje9W7BhERERERERERETWsEE9bvDMiGMGetgjxsoODhXFDt6SyX47fh0QmPBfx0/Ed4W1vUa/ctuZG+OHpbpjw40mF8epq4McjMfhjdu965f/buvOxyCutFIy/PqwdOvrUb668sYEYv87sgf6fHYRUrvjf6ccjMRjZwbNe+ZsTF2tTvDKwLYI9bRHqZQdvh/p93zRnGy7GKY1P6e6vo06Imh6xgRFcukUi+bjie9FC3HtP1Eo/xtaO8B/1Gh5uWap0XEHsDRTE3gAAiI1MYGBmA5FYDElRDuSV5bXW8R3xMpw6aG7jQ13QE+uj3azPcXnJOKBa+G+MosQoRK9e8NdzDIxhaPnXPAVJUR6qpMrX1Dp3HgHfES8h6Zh2NvQDAP+IV1Etk+LR9q+UjquukiP7zilk3zn1v8dEYgMYmltDbGwGeWUZpKVFtb4mooaibD3//8bIpSjNUP53jKZIy4p1UqexqcvXAdXVOvs6SIrzah/0H3V6DQDKniSqnLs+KguE5wURERERkXJhwUH46K1X0SE4COEh7eBob9fQLansu+V/QCKRCsa/XbwQvl4e9cptZ2uDVd99hmGTnlUYr66uxhc/rcC233+qV/7mYv/RU0rjX370Niwt1F+P88k787B932GkZyr+DPAoLgGxCUnw9/FSuxYRERERERERERE1H+1b+2LRvGcwuEdHreTv0aEdfnh/DmZ/8K3gmK0HT+Pz+c/DwsxUrVoB3m54+/mJ6BAYgLDAALg7O6iVj1ouV0d7vPbMWIS19UeHoFbw9XBp6JYaFbFYjJ8+mIvzN2KQlZuvcExOfhFOXbmNob06qVWruroaL330PcoqFK+TsbexxMGVS+Hv5aZWHSIiIiIiIiIiImo+WgcFY977S9Cz/xCt5A/v2hPvf7kMH8x9TnDMwZ2b8daiL2Fm3nj3m6mursbuzcJ7VohEIoyeMkOHHbVMYrEYH379C25cOo/cbMXnR+bn5uDKuZPoNXCYjrsjIiIiIiIiUo1eQzdAzUvfUdNUGu/qE4BWoV201A0w+vn56PnUhDqPrywvQ25mGrLTklBZXlbr+N4RUzD1zcXqtNhgAjv2xKS5H9Z5vLSyArmZqcjNTIW0UvnmpMHd+2PuF6vVOkCzrsa9tAAvf/obDI1NVHqeXCZFYW4WnqTEoyDnSa2viYiork7uVL75+ICxz+imESKiBjYhVLVFgn72xujoob2b9a/2dsPo9nU/8KdcWoWMIglSCipRLq190+pxIQ54b1DTPPCnq7cl3u5f994rZNVIL5QgvVCCClnNw+7/qbefFZaNDdDJZ4PX+7rju9F+MDZQ7VKHVF6N7BIpEvMqkVUirfU1ETU1lbJq5JRKkZhXgYwiCYor5aiqx7e5q5Uhtj4TiIGtbDTfZDMxqYMjlgzzQV3e8qqr8f/feyqQVSKt89dkTk9XzOvjrl6jRERERE3EpL6heGtCXwwObwUHa/U3gte1gpJybDhxUzAeHuCGiX1D1KrRN8QPT3VpKxg/eO0B4tJz1aoBAD/tvoDkrAKFMWNDfWxcOAX2VmZq16GGY2Vmgnmjeyodc/ZufL1yrzt2Q2l88TNDYGWm2r1eRfqF+mNMz3aC8V/2XoJEKlO7DhERERERERERETWM8V188cbw9hjYzg0OFsYN3Y7KCsoqselSnGA8zNsO47v4qFWjTxsXDAsRnldy+G4q4rOK6p1fXlWFFScfCMbdbEzxyqDAeucHgFYuVpjZp5Vg/G5KHs4+yFSrRnMQ5m2HD8d0wKiO3vB2aLwbZTWUhKxiXIpVvCEUAHjZm6NXaycddkTU9Hj0nqjSeDMXP9i00s7BSQDgHzkXrt1H13m8vLIcFXnpKM9OgbyyvNbxbr3Go83k99VpscHYte2G1hPeqfP4KmkFKnLTUZGbjiqp8jW19u17I2zOzzpZCxAw5g2EvPgD9AxV+zuvWi5FZWE2yp4korIgq9bXRERERERERNSYTBsXifdefxnDBvSBo71dQ7ejsvyCQqzZvFMw3iksGNPGRapVY0Dv7ogYOkAwvu/ISTyOT1SrRlOWmZWN+KQUwXibAD8MG9BHI7XMTE3x4jNTlI65fOO2RmoRERERERERERFR83Fx848Y3EN78wsBYFrEQHQObiMYL6uoxOGz19SuM6RnJ3w0ZwZG9u8Od2fV9lwm+qfwdq3w6evPYtzQPvD1cGnodhola0tzvDFznNIxp6/cVrvOpv0ncfWu4nUyIpEIa75YAH8vN7XrEBERERERERERUfOx5fgV9Ow/RKs1IidOR3C48DnvFeVlOHvskFZ7UNeVc6eQmpQgGO/YrTc8ffx12FHLZWlljVlz3lQ65sq5UzrqhoiIiIiIiKj+9Bq6AWpe/IM7wt1PeALyf/WNnKbFbv7y0pLl6DxwpMbzRj77Bl7+9FedbCyqLaOfn4/IZ9/QaM7eEZPxzs/boG9oqNG8yvQdNRVfbDsP//banWD/X2aW1jqtR9RclBYVKI07unvrpA9tKMrPwfWTBwTjDq6eaN+tnw47IiJqOGHuFmjlUPdD1SeEOmqxm798M8oPw9raajzvKz1d8d0ovyb92eDV3m54paerRnOODbHHmiltYKivu0sPE0IdcWR2MMLczHVWEwCsjMU6rUekS3oiYGKYA46/FIIO7po9yKuwXKY07mljpNF6uvBMF2esnNgKZoaafe8zFIvwxUhfvDvIS6N5iYiIiEh7dp6PRlmlVDD++tjeGrmW8MbY3oKxqqpqbDp1S638uUWl+H7nOcH4wsn90cZD+9d1SPtGdG2rNP4gJUvlnGWVEpy4FSsYd7G1QEQ39Q7q/qcXhgsvGMoqKMGR6480VouIiIiIiIiIiIhIFXuuJ6FcIheMzx0cpJH7BvOGtBOMVVVXY8vl+HrnPnM/E+kFZYLx2QPawthA/bl0Lw9sCwOx8NybzZfi1K5BzdvGS3GorhaOT+7WtOf8EumCtX8YzN1a1Xm8e5+JWuzmL8Gzv4NTp2Eaz+s3cg5CZn/fpN8X/CPnwm/kHI3mdOs5Dh3nr4Wevu7WCbv3noBenx6FtV+YzmoCgIGZlU7rETUX1dXVkJYVC8b1TSxgaG6jw46IiIiIiEjXtu09hLLycsH423Oe18g1lwVzZwvGqqqqsG7bbrVrNFWP4oQPqwCAYf2F15vUx7ABfZTGY+OTNFqPiIiIiIiIiIiImj49Pd3sR/vmrPFK42ev3dVJH0SkORH9uyuNP4hPViu/RCrFxz/9KRh/YcJT6NclVK0aRERERERERERE1Pzo6t7Hs6/OVxq/duG0Tvqor10b1yiNj5k6UzeNEACg//BIpfG4R/d11AkRERERERFR/enmqgy1KH1HTavTOJGeHnpHTNZyN4CBoRHm/7AJ0+Z/CrG+vtr5HNy88M7P2zD1jUU6u7CpTVPfWISXP/0NphbqbSBqamGFFz76EXOWroSBoZGGuqs7N9/W+HTTKcxZuhJOHr5aq2NqYYX+Y2fg4z8PY/4Pm7RWh6g5i75yRml8wpz3ddSJ5p3duxkyqUQw3nf0tGbxu4OIqK4mhDrUaZyeCBgbYq/lbgAjfT2smtQaHwz2gr6e+hv5eVgbYc2UNlg4yAt6GsjX0BYO8sJ3o/1gaaze4UiWxmJ8MdIXP44JgJG+7n/v+TuYYN/z7fDDGH9422rvs4mlsRiTOzhix8wgrJrUWmt1iP7JykQfY0PsYW9moPVaYj1geKAtDs0Oxrej/GFlov41lf+6kFCoND6/n4fGa+rCsLZ2OPpSCPoHWGskX7iHOfY93x7TOjppJB8RERER6cbWM3cEY652lhjWSTOfJTsEuCE8wE0wvu3sXVQrO322FisPXkFZpVRhzMPBGrOf6lrv3NS4eDrawMnGXDCemS98oJ6Qqw9SUC5R/P0DAJP7hUFfrP5B3X/r3MYTbT0dBeObT9/WWC0iIiIiIiIiIiIiVWy/ligYc7U2xdBgd43UCfO2Q5i3nWB8x7XEet832H5V+IBfYwMxpnTzq1fe/3KxNsWwEOF/j4N3UlBaIXztmVo2eVUVtl6OF4yL9USY1E17686ImhP33hPrNlCkB/ee47TbDACxgRE6vr4abaZ8CJFY/TmtJg4e6Dh/LdpMfg+iZrDWq83k9xDy4g/QN7VUK4++qSXaP/slQl/+CWID3a8TNncLQPdFBxDy0o8wdfLWWh19U0t49J2Crh/sRPjrq7VWh6g5K0qMgqxMeD2A74iXoG8iPA+FiIiIiIiavo079gnG3F2cMXJIf43U6RjaHp3CggXjm3fuV2vNRFOWlZOnNB7UtpVG67VrEwCRSHhfjbz8Ao3WIyIiIiIiIiIiIqqr/l3DYGxkKBiPiU3UXTNEpBFebk5wsrcRjGdkK79PUpstB08j7UmOwpiFmQkWvjRVrfxERERERERERERE6ujaZyCMjI0F44/vx+iwG9UUFeTj5KE9gnELK2sMHDFahx2Rm6c37B2dBePZmRk67IaIiIiIiIiofjR/qjq1eL1HTsbG7z9ClVyudFxwt/6wdXLVUVdAxMx56DooEntXf49Tu9dDWlmh0vPdfFthyOTZ6D/maRgam9SIC70WawfhC0iNRd9RUxHSYwB2rfwap3auQ2V5aZ2fa2phhYHjZmLEjFdh7eCkxS5rJxKJ0DtiMnqOmIjb547i9O71uH3+OCrKStTK6REQiHZd+iK4Wz+069JH4defiOou6vJpwZhnqyD0fGqC7prRMEsbO4x7+V3B+IBxM3XYDRFRwxsb4oClJ5Ihr1I+rrefFVwsdbdx/4s9XDE80BbLL6Rj660sVMhU22zP394EMzs7Y2IHB5gY1Dw83tlS8YJMR3ODevWrSxNCHdHHzxrLzqVh860slElq+eL9g6WxGFPDnfBCNxc4WggvStUFkUiEcSEOGNPeHidjC7D1VhZOxxagVIXXUzMn0MbRFD18rNDLzwo9fCwVfv2JtMnSWB8/jglAdXU17qaX4lRsAa4mFeFOeikKymVq5xfrAcGu5hje1haR7e3hZqXd9+bz8cKHMbR1MsXo9vZara9N3rbGWDetLc7HF2LlpQycfJyPKhX3du3mbYnnurpgSBsbpZuVEhHVhVxehTvxGYhJysSj1Bw8TstGclYBisoqUVJeiZJyCfTFejA21IedpSlcbC0R4GaPYF8X9GzngwC3pvue3JLcT87C5ftJuPEoFQmZeUjOLkBRaSXKJVKIAJgYGcDBygxeTjZo5+2Mrm290DvYB6ZKNpUhovrJKSzF1YcpgvExPdtBT4OHO47t1R43HqcpjCVnFSAqIRPBvi4q562UyvD7oWuC8VciusPQgFMOmhMHK3M8yVd8b7WsHgdd33icqjTeo523yjlr0yPIG/eTsxTGTtyKRVmlhL/7iIiIiIiIqMWTV1XhbnI+7qXlI/ZJER5nFiElrwTF5VKUVMhQUimFvp4Ixgb6sDU3gou1CfydLNHewxbdWznB38myoV8C1cGD9AJcjcvGjcQcJGWXICWvBEXlUpRL5BCJABMDfdhbGMHL3hyB7jbo4ueAnq2dYWrIa35EmpZTXIFr8dmC8chwL+jpaW5uyOiO3riVmKswlpJbiujUfLT3sFUpp7yqCseiFd+LAICB7VxhYaK5OZKjO3pj781khbFyiRxnHmRieKiHxupR83EiJh2ZheWC8X6BLnCxNtVhR0RNl1uvcXi45TNUVylfJ+zQvjeMbVW/H11ffiNegkvnpxC3/xekntmCKqlq64TNXP3hPXgWPPpOgtiw5jpRoddiZN2wa2frwr33BNi374O4vT8h5fQmyCvL6vxcfVNLePafBp/hs2Fs7ajFLmsnEong3ms83HqMRdadk0g9swXZd09BXlH3dc8KksLCvQ3s2/WEXbvesA/qofDrT0R1lxN9XjBmZOUAn2GzddgNERERIJfLcSvqHqLuPcTD2AQ8iI1HUmoaiopKUFxaiuKSUujri2FibAx7W2u4Ojuhtb8vQtu1Re9undHa36ehXwLVQczDx7h49Sau3ryL+KRkJKWkobC4BGXlFRCJAFMTEzjY2cLXywPtA1ujR+cO6NejK0xN+fc/kaZl5+bh0vVbgvHxEcM0umZi4qjhuHbrrsJYYkoabkffR1j7QI3VayoqJRKlcQc74QOL60MsFsPOxho5efkK41KZ+mvdiYiIiIiIiKh2crkct+/HIfpRAh4mpuJRQgqS0p+gqKQMJaXlKC4rg75YDBMjI9jZWMLV0Q6tvN0R0sYPvToFo5W3e0O/BKqDe7FJuHQrBteiHiIhNeN/X+Oy8sq/rokbG8PB1gre7s5o38oX3cMC0adzCExNhA9oJWrOTE2MEeTvjRsxjxTGE1IzddwREWmCo50NnuQovi9RVq7aHOL/+mndLsHYjNFDYG9jpVZ+IiIiIiIiIqo7uVyO+3dv4dG9KCTEPkTC44dIT0lCSXERSkuKUVZSDLG+PoyMTWBjawdHFzf4+LdCm/ah6Ni9N3z8Wzf0S6A6iH1wD7euXkDUjWtISYr/62tcVIjy8jKIRCIYm5jC1t4B7l4+aB0YjLAu3dG5Zz+YmHJ/CGqZTExNEdCmHaJvX1cYT01K0HFHdXdgxyZUVghfw31q7CQYGfO+pq7ZOTgiJ0vxPbPyMjX2ciAiIiIiIiLSEe6aThpn7eCEzXcLG7oNhRzdvfHch99j0ryPEHP1LGKunUNc9E0U5eWgpDAP5aXFMDA0homZOeyc3ODiEwDfwDCE9OgPD3/lm2/8elLxhGt1/HzsnsZzCrFxcMashV9j6uuLcPPsYcRcPYekB1HISk9CaVEBpJJKGBmbwtTCEi6efvBs3Q7B3fqjfbd+MDQSvjCpy9fwNz09PXToMxQd+gyFVFKJh7cuIy76JhIf3EV2ejJyM9NQVlIESUU5gGoYm1rAxMwcJmbmsLR1gKtPANx8WsHVuxV8g0Jhaeug89dApEu6/jmNunxaMDZ53sca3VxJ13pHTG7oFoiIGhVHC0Mkf9StodtQyNPGGEtH+OKdAZ64mFCIS4lFuJ1WgrwyKfLLZCiRyGGkrwdzQzFcLA3hZ2+C9i5m6ONvjdaOyifd3HgzXOP9Xnm9g8ZzCnGyMMTi4T5YONATxx8X4FJCIWIyy5BaUIGCCjkksiqYGOjBwlgfPrbGCHQyRS8/a/TytYKxgfDvcV2+hr/p6YkwsJUNBrayQaWsCtdTinEnrQQxmaVIKahERpEExRVyVMiqUF0NmBvpwcxQDHMjMezMDOBnZwJ/exP42Rsj2NUcdmaaOzyKSB0ikQghbuYIcTP/32PxueWISi9FfG4FUgoqkFJQicwiCcokcpRKqlAurUI1qmEo1oOJgR5sTQ3gYG4AD2sj+NuboJ2LGcI9LGBuJNbZ6zgXL3z96J0Bnho9dK6h9PS1Qk9fK+SWSnE6tgBXkorwOLscyfkVKK786/3n7983btZGCLA3QUcPC/QLsIarlVFDt0/UYizZcBzfbD+rMNbW0xEXf5ij9R6iEjLQ+43lgvErP72KVu6qXad8lJqNw9ce4lx0Aq7cT0ZxeaXS8fKqKlRKZSgsrUB8Rh4uxCT+L+bjbIupA8IwY1BH2FuZqdRHQzkfnYCRH/yhMDa5Xyh+mTtG4zWDX/gWKdkFCmP5uxZpvB4AZBWU4PdDV7HjXBTiMhQfsPo3iUyOwtIKxKbn4sStWPyw6zzMjA3xVJe2mBPZA+19nLXSI1FLdPpuHKqrqwXjQztqdsHW0I5tsHD1YcH4qTuxCPZV/TDMo9cfIadI8YR4E0MDTOoXonJOatyMDIQ/E1qYqv4Z5XFajmBMJBIhPEDzGzd2bOWBVYeuKoxVSmU4F5WAIRr+GSQiIiIiIqLmZene2/j+cIzCWBtXK5x5f4TWe4hOycOApYcE4+c/HIEAZ9U2932cWYijUWm48OgJrsRloaRC+aGI8qpqVMokKCyXICG7GBcfZ/0v5u1gjsnd/DCthz/sLZrGBhcXHj3BmO+PK4xN7OqLH5/W/Bynju/vRkqe4utrT36ZqvF6AJBVVI41Zx9j1/VExGcVKx0r+f9f37isYpy8l4FlAEyN9DE8xB0vDwxEkLtmD+okasnOPsiEktsGGNzeTaP1hrR3w4fbbwjGz9zPQHsPW5Vy3kzMRVG5VDA+uL1mr/f2DXSBob4eJLIqhfEz9zMwPNRDozWpedhwIU5pfGp3fx11QtT0GVs7Yvj61IZuQyFTR0+0n/U52kxYgJx7F5B3/xIK4m5DUpwLSXE+5BUl0DMwgr6JOYxtXWDm4gcrn2A4BPeFhbvye4UDlt3UeL/9f7ym8ZxCjG2cEDRjCdpMWoisWyeQe/8iipJiUJadAmlpAaqkEoiNTGBgaglTZx9YerSFffs+sG/XC2JD4c93unwNfxPp6cEpbCCcwgZCLq1E/qPrKIy//b/XU5GXDllZMeSSCgDV0Dc2h76JGcTG5jCytIeZix/MXf1h5vrX19/I0l7nr4Honzz6TIRHn4kN3YbG5EQrnncLAP6jXoO+cePc8NgusDue2pjR0G2oxdTBo8m/BiLSvQ+/+B6f//CbwlhQmwDcOrlX6z3cjr6PzoOF5/DfPXMAbQJ8Vcr54HE8Dhw7hTMXr+DC1ZsoLlG+CbRcLkdlpQQFhUWITUjG2Uv/93eun7cnZkwag2enjoeDnWrXzhrKmYtXMWjcDIWx6RNG4ffvl2q8ZkDnAUhKTVcYk6Tf13g9AHiSnYNf12zClj0HEBufpHSsRCJFQWERHscn4sipc/j6Z8DM1BSRwwbg9RdnISSojVZ6JGqJTpy9pHTNxFOD+2q03lOD+mH+R58r6eciwtor3x+uObKysGjoFv7F2sqyoVsgIiIiIiIiwifL/sSXK7cojAX6e+HaDuH9fTTlzoM4dJ/4qmD85u7f0NpHtTmQDxNScPDMFZy9dheXbsWguLRc6Xi5vAqVEikKiksQl5yOc9ej/hfz9XDB06MG45kxQ+Fgq9q6hIZy9tpdDHtugcLY1IiBWLH4DY3XbDvsGSSnZymMld45qPF6APAkNx8rtxzAtkOnEZus+Hr83yTSEhQUl+BxUhqOXbiBb/8AzEyMMbJ/N8ybMRbBrVW770LUHDjaWQvGimq5l0hEjZORgfBxWhZm9Z+jdut+LGIeJwrGnx0/vN65iYiIiIiIiDTtp6UfYeX3iudQ+rcJws4zml8X+18Pou9gwoDOgvE95+/AJ0C1udoJjx/g9NEDuHbhDG5duYjSEuX75MjlckgqK1FcWIDkhDhcv/h/69s8vH0xavIzGDttFmztm8aZs9cunMGzYwYrjEVMnI4lP67SeM2hHVshPUXxnPy7T5SfYVFfuVlPsHnNbzi8awuS4mOVjpVKJCguLEBS3GNcOHkUWAaYmJphwPBIzHj5dbQOCtZKj0SNma2Do2CspLhxnhkPALs2rlEaHzN1lm4aoX8xMBQ+Y8DMgmsBiIiIiIiIqPETnk1G1IyZW9mgy6BIdBkU2dCtNDpGJqboNmQMug3R/MHUDcHA0AjtuvRBuy59GroVIgKQk5GKjMTHCmOtw7ohvO8wHXdEREQtnbWJPoYH2mF4oF1Dt9LomBiKMTLIDiODmse/jZG+Hnr4WKGHT9PYBIBIVb52JvC1M2noNuosrbAS8bkVCmOdPC0wqHXzOuTRzswAY0McMDakaUzGJWpppvQPwzfbFR8Scz85C7fj0hHq56rVHjaevCUY69TKHa3c6/b+kZiZhx3no7DrQjRiEp9oqj0kZOZhyYYT+H7HOcwZ1QOvj+kFQyUbFpD2FZaW47NNJ/Hn0RuolCo/QFuZ0goJtp65g61n7mB0j3b4bNYwONs2ro25iZqic3cTBGOmRgbo1FqzhwX7uNjC09EayVkFCuNn7sRj3uheKufdcS5KMNYnxBdWZk3nMwjVzZOCEsGYnYXqGxKlZgsv0HG0NoOVmfDhnvUV4Kb8QM3Td+IwpKPyA1eJiIiIiIioZZvU1Q/fH45RGHuQXog7ybkI8dTuXIrNl+MFY+E+9ghwrtvch8ScYuy+noQ9N5JwL61AQ90BidklWLr3Dn48EoOXB7bF3CFBMNQXayw/qa6wTIIv9t/F+vOPUSmrqneeskoZtl9NxPariYjo4Ikl4zvCyYrXAYnUdf5RpmDMxFCMjr7Kr2uqytvBAh52ZkjJVXyAxNkHmZgzOEilnOcfKr//3LuNs0r5amNqqI+OPg64+Fhx3bMPhf9NqeXKKirH8eg0wbiDpTEGt3fTYUdEpG0G5tZw6fwUXDo/1dCtNDpiI1O4dB0Jl64jG7oVjRAbGME+qAfsg3o0dCtEBEAurUT+o6sKYyYOnvAcMF3HHRERUW2enjAan//wm8JYzIPHuHk3Bh2CVbtepKp1W3cJxrqEh6BNQN0OCI5PSsHWPQexbe8hRN17qKn2EJeYjA8//x5f/rQCr784C++8+jwMDQ01lp9UV1BYhE+++gmrNmxFZaWk3nlKy8qwccc+bNyxD+NGDsU3i96Fi5Pw5vREVDenL1wWjJmamKBreKhG6/l5e8Lbww2JKYqvAZ88dwnzX3lOozWbAntba6Xx7Nx8jdaTy+XIKxBeI+DkoNl7XkRERERERET1MS1iEL5cuUVh7F5sEm7de4ywwACt9rB+73HBWOfgNmjtU7f9JhJSM7D98FlsP3IW0Y+E97BQVXxKBj7+6U98/ftWzJsxBvOfnQBDAwON5SfVFRSVYMkv67F6xyFUSqT1zlNaXoHNB05h84FTGDu4F754ezZcHGw12ClR42ZhLrwvikwu12EnRKQpT5Tc67Czrv9B0dsOnRGMBQV4o5W3e71zExEREREREWla5KTpWPn95wpjsQ9icO/OTQSGdNBqD3s2rxWMBYd3gU9AmzrlSU2Mx6Hd23BkzzY8uie877WqUhLj8dPSD/H7j19ixsuv47m5b8OA6wEaVFFhAX754hNsX/87JJWV9c5TXlaK/ds3Yv/2jRgSMQ5vL/kaDk4uGuyUqHEztxC+DiqX1f98Em26d+cmHkTfEYy3DQ5Dm3YhOuyI/pabLbx/lI1t8zijkoiIiIiIiJo3vYZugIiIiFqO6MunBWNTX/9Ed40QEREREVGDOh8vvPnmwoGeOuyEiAjwdbFD17bC7z0bT97San2pTI7tZ4UXAUwZUPdFDe/9cRhLNpxATKLygzHrq6RCgs83n8KAt1cgPiNXKzWodoeuPUCnV37EigNXUCnV3MTnXRei0XXuTzh645HGchK1VDdiUwVjIX6uMDTQ13jNTq2FN+C7FZeucr5KqUzp+8GQjq1VzkmNW2FpOTLzigXj7XxUP1g7v6RcMGZlaqxyvrqwNlee98Zj4UOZiYiIiIiIiADAx9ECXfwcBOObL8Vrtb5UXoWd1xIF45O61e1wYgD4aPtNLN17B/fSCtRvTIHSShm+OhCFoV8eQUKW8HUF0q4jd1PR/ZN9+P30Q1TKqjSWd+/NZPRatB/Ho3k9hUhdtxKF762GeNrCUF+s8ZodfYQPv72TnKdyvltJwq/BzcYULtbCB1nUV0df4deQkF2MovL6H8hOzdPWy/GQVVULxid28YW+mMtpiYiIiNRV8PgG5JWK54S0Gv8W9PR5aCcRUWPj7+OFHp3DBeNrt+zSan2pVIrNuw4IxmdMHFPnXG99/AU+/Px7RN17qInWaigpLcPib5ah+/CJiE1I0koNqt3+o6fQrtdw/Lx6PSorNXcdcPu+wwjpOxKHTggftElEdXPttvBauA7BgTDUwoE2XcJDBWM37sZovF5TENSmFcRi4ftM9x481mi9mIexqKoSvifdOSxYo/WIiIiIiIiI6sPP0xXdw4IE4+v3HNdqfalUhq0HTwvGp0cOqnOuBV+vxMc//YnoRwka6KymkrJyfLp8A3pPfR1xyarvSUGacfD0FYRGvoDlm/aiUiLVWN4dR8+h4+gXcfjcNY3lJGrsCopKBGNmJtrZ44SItKegqAQZ2cLrX4Lb1H2d5X/tPXFBMDasd+d65yUiIiIiIiLSBk8ff4R16SEY37N5rVbrS6VSHNy5RTA+atLTdc711Udv46elH+LRPeF5qOooKy3B8q8WY8rQHkhOiNVKDard6SP7EdG9PTb+/gsklZUay3tk73aM6hWKc8cPaSwnUWNXVJgvGDMxNdNhJ3W3c+MfSuNjps7UUSf0T0WFBcjOFJ4X0LpdiA67ISIiIiIiIqof7iZLREREOnP38imFj3foMxRtwrvruBsiIiIiImoo5+MLFT4+oJU1OntZ6rgbIiJgSv8wwdiOc1GQSGVaq33sxiPkFJUqjJkYGmB0j3Zaq11f0YmZGPruKkQnZjZ0Ky3OpxtPYOrSTcguVPw9o67C0gpM/mwDVh26qpX8RC1BpVSGhynZgvEQXxet1O3g7yYYKygpR9IT4UUUilx/mIJyJRu3dWnjqVI+avwOX3sEmVz4oIQeQd4q56xQ8j1kZW6icr66sDZTnjcmMRNyJa+TiIiIiIiICAAmdhXemHf39SRIZHKt1T4enYbcEsWbypgYiDEq3EtrtesrJjUfI745iphU1a5Bkfo+33cHM347g5ziCq3kLyyXYPryM/jjzCOt5CdqCSqlcjzKUDxPBgDae9hqpW6ol51grKBMgqQc4YMnFIlKFt7QXluvIUzJa6iuBu4q6Ylapk2X4pXGp3T301EnRERERM1bTvRZhY9beLSFW/cxOu6GiIjq6ukJowRjW3YfgEQi0VrtQyfOIjtX8bUcE2NjjI8YprXa9XX33gP0jZyKu/ceNnQrLc5HX/6AsTNfQVZOrlbyFxQWYfSMl/Hrmo1ayU/UElRWSnD/UZxgPKx9oFbqdgwVXmOXX1CIhORUrdRtzCzMzRDarq1g/NDJMxqtd+iEcD4zU1OlXyMiIiIiIiIiXZoWMVAwtu3wGUikwmvg1XXk/DXk5CueN2pibISxQ3prrXZ9RT2Mx4AZ8xH1KKGhW2lxFi1biwmvLUJ2XoFW8hcUl2D83E+wYst+reQnamwexqcIxlwctDPnnYi059DZq5ApWcfZK7x9vfImpz9BQqrw/ondQrVzr4uIiIiIiIhIHZETpwvGDu3eCqkW1wOcP34I+bmK99o2NjHBkFHjtVa7vh7G3MXTI/rhUUxUQ7fS4iz7/GPMmzEOeTlZWslfXFiAV6ePweY/ftVKfqLGJv7RA8GYg7N2zjpQR0V5OQ7t3CIYNzYxwfAxk3TYEf3t7LGDkMmEz1zq2K2XDrshIiIiIiIiqh+9hm6AiIiIWo7oy6drPCbS08PkeR/rvBciIiIiImo45+Nrbh6iJwIWDPBsgG6IiIBRPdrB1MhAYSyvuAxHrmvvwNmNp24LxoZ3aQMrM2Ot1BXr6cHa3ASejtbwcLCGlZkx9PREdX5+dmEpJixeh/TcIq30R/9WXV2NN3/bh6+3nUF1dXWdn2dqZAA3eyu42VvB2FC/Ts+pqqrGWyv2Y83R6/Vtl6hFe5iSDZm8SjDexsNRK3VbuTsojcckCm8Io8i5aOGN88yNDdHa3V6lfNS4yeRy/LDrnGDc2cYC/UI0e2BxVZXwz4k65LXkLauUIjZdOwf2EBERERERUfMRGe4FE0OxwlheaSWORaVprfaWy/GCsaEh7rA0MdRKXbGeCNamhvCwM4OHrRmsTAyhJ6r7fYOc4gpM+fkUMgrKtNIf/Vt1dTXe2XQV3x2Khgq3DWBiKIabjSncbExhbKD4e/y/qqqrsWDLNaw9/7ie3RK1bI8yCyGrEv5Bbe1irZW6rZytlMbvpeXXOVdBWSXSlby/t3ZRXqu+ApwtlcbvpRVopS41TZdjsxD7RHj+Qld/B/g5Kf+eIiIiIqK6yYlWPMek9cR3IdLj9iVERI3VuIhhMDUxURjLzS/AgeOntVZ77dZdgrGIoQNgZWmhlbpisRg21lbw9nCDl7srrK0soafC76qsnFxETHsBaRlPtNIf/Vt1dTVeffcTLP3+V9XWTJiYwMPVBR6uLjA2NqrTc6qqqjB34WKsWr+1vu0StWj3HsUq3ZQ/sLW/Vuq2CVA+nz3q3kOt1G3sJo8ZIRi7/ygOR04JrxNQRVlZOX5ds1EwPn18JAwNtTOfgYiIiIiIiEhVY4b0gqnA9cLcgiIcOnNVa7XX7zkuGBvRryusLMy0Ulcs1oONpTm8XJ3g6eoIawtzla6JZ+cVYPTLHyL9SY5W+qN/q66uxmuf/owvVm5W7Zq4sRHcnR3g7uwAY6O6XYupqqrC65/9gtXbD9W3XaImITUzG0npwvf1/L3cdNgNEalLJpPj2z+2CcadHWzRv1tYvXKfuXZXaTy8Xet65SUiIiIiIiLSpiGR42BsYqowVpCXizPHDmqt9p4t6wRj/YZGwMJSO/tNiMViWFrbwNXDC64eXrCwslbp3kdeThZenhKBJxna2yeK/k91dTWWvPMqVny3VKV7H8YmpnB284CzmweMjOt2HkdVVRU+WzAP29euqm+7RE1CZloK0lOSBONevgE67KZuju3fieKimueR/W3giDFa+71BwmQyGVb/9LVg3MHJBd36DNRhR0RERERERET1U7dTWImIiKhWRzb+houHtisd0ydyKkY/P19HHTUuKbH3UJBTc4FKj+Hj4dW6XQN01HJdPb4XG7//SOmYsmLhgwmIiIiISLk/rmZiT7TyDSbGhzji1d4tc5H2w6wyZJVIazw+qr09Ap21s3EIKXbofi6WHk9WOqa4Qq6jbogaloWJEUZ2C8SW03cUxjeeuoWR3QI1Xje3qBRHbzwSjE/tX7+F//8V5O2Erm28EOTthHbezmjl7gArs5qTzOXyKjxKy8GduHQcv/UYB67cR4VEeLPsjLxivPTDDuz+5BmIVDigmVT3ybpjWH34Wq3jwvxdMbxzW3QP8kKYnxtMjAz+Fc8tKsWZu/E4cv0Rdl2IhlQm/D7/9soDCHCzR48gb3XbJ2pREp/kKY37udpppa6vi63SeOKTuh+yDAA3HgsvHPNztRNcjFZWKcGZu/E4eSsWMUlPkJCRh6KyClRK5TA1MoClmTE8HKwQ4GaPjq080DfEF56ONir1Rpq3dNMp3E/OEozPHtEVhgaqTy8xNjQQjBWWVqicry7qkjc+MxetPRy0Up+IiIiIiIiaB3NjA4wI9cS2qwkK45svx+OpME+N180tqcDx6HTB+ORuyg+brKtAN2t08XNAoJsNAt1t0MrZEpYmNTfml1dV4XFmEe4m5+HkvXQcupOKCqnwdeXMwnLM+fMits8dwPsGWrZkz22sOfe41nGhnrYYGuKBbgGOCPG0hYnhv6/x5JZU4NyDTByLTsOeG8mQyqsEcy3cch0BTpboFuCkdv9ELUlSTonSuK+jdg6e93FQnre2vlQZq63X4GVvDj2RCFUCG6+p8hqo+dt4MU5pfGp37RwGTkRERM1P4tHVSL+0W+kY994T4B85VzcNNTLSsiIUxteca2vTqhOcOgxqgI6oKavIy8DlT8crHVMtF57HTESqsTA3w+inBmHD9r0K42u37Mbo4YM1XjcnNx+HTpwVjM+YOFojddoHtkaPTh3QPrA1ggNbo02AH6wsa163ksvleBAbj5t3Y3D01HnsOXwcFRWVgnnTM7Mwa94CHN6ymvc+tOy9z77Fb39urnVceEg7RAwdgF5dOyI8uB1MTP69NiYnNx8nz1/CweOnsW3vYUilNdcx/m3ee0vQ2t8Hvbp2Urt/opYkITlVadzfx1srdf28ld+jT0hO0Urdxu6ZSWOx6OtlKCpWfN/k7U++QPdOHWBhrt767UVfL0NahuKDzQ0MDDD3hRlq5SciIiIiIiLSJAszU0QO7IFN+08qjK/fexyRA3tovG5OfiEOnxPeG2Z6pGbuqbZr5YPuYYFoF+CD9q190drHA1YWNT/7y+VyPExIxa37sTh24Tr2nbyEikqJYN6M7Fw89/43OLDiM14T17IPf1iDlVsP1DquQ1AARvbrhh7h7dAhMAAmxkb/iufkF+L0lds4dPYqdhw5B6lM+P7qG0uXo5WPO3qGt1e7f6LGaNex80rjXULa6qiTpi0rtwAXb0XjzoM4xCdnIO1JDorLylFVVQUTIyOYmRrDxcEOnq6OaBfgjQ5BreDr4dLQbVMztGT5etyLFT50/OUpkTA0EN7XSJkb0cL7PtpaWcDBVvHB4FKpDOduROHo+eu4+zAesUlpKCwuRXllJUyMjGBhZgoPFwf4ebqiU/vW6NM5BG18Nb8GlYiIiIiIiFomM3MLDBwxGvu3bVAY37N5LQY+NUrjdfNzc3D2+CHB+KjJT2ukTqvA9gjr0h2tAtujVWAwfFu1gYVlzc/ocrkcCY8f4t7dm7hw8ihOHtqDygrhfYizMtPx3pxZWLn9MO99aNkPS97H1jUrah0XFBqOfkMjEN6tJ4JCwmFsYvKveH5uDq6cO4Wzxw7i8J5tkClZD/DZwtfgHdAaHbv1Urt/osbo2L6dSuMhnbrqqJO627VxjdL4mKkzddMI/csvXy5C7IMYwfjU5+fAwLDmHoSaVFRYgFtXLuB+1G0kxT1GRloKSouLIJNJYWRsAlMzc9g7OsPZzR0BbdshMLgD/Frz/h4RERERERH9m+qn5xEREZFCxQV5KC5QfuhyYY7wwbbNXdSlUzUeE+sbYNKrHzRANy1bWXER0hNqP5SHiIiIiOonv0yG/DLlG8BnlwpvUNHcnYsrrPGYgViEt/p7NEA3LVtRhRxxOcITholamin9wrDldM0DYwDg+M3HyC4ogYO1uUZrbj8bBalM8SHGbvZW6BPsW+/cXdt6IrJbEIZ3aQNPR5s6PUcs1kNbT0e09XTEpH6hKCgpx0+7L+CnPRcE+zwblYDNp25jcv+wevdKym07exc/7FK++Uv3QC+8O7k/erbzUTrOztIMY3q2x5ie7fHOxL748M+jOHDlvsKxUpkcs7/fgUs/zoGFiZHCMURUU9KTfKVxT0drrdT1cLCGSCRCtdABxVnK+/qv+8nC9zN8XexqPJaRV4Rluy9g/YlbKCpT/DdmcXklissrkZZTiMv3k7Hu+E0AQJi/K54d2hnjewfD0IBTGHSpqqoKn248iW93CB981M7bGS+P7Fav/NZmxoKxghLtfBYpKC2vdUxSpmo/D0RERERERNQyTezmi21XExTGTsakI7u4Ag4Wwp9962PntURI5VUKY242pujV2rneubv4OWBEmCeGhrjD065u9zvEenpo42qNNq7WmNDVFwVllfjl2H38cvy+YJ/nHz7B1isJmNi1/vc4SLkd1xKw7Og9pWO6+TvirRHB6NHKSek4O3NjjOrojVEdvTF/eDA+2XUTh+4oPkxVKq/CK2su4uwHI2BuXL/Nq4laouQcxQfh/s3DTr2DcIW425lBJAIEbhsgObe0zrmSc5SP9ajj7xVVGeqL4WxlgvSCMoXx5Fzl/7bUchSXS7H3pvDBC5YmBhjRgYcaEBERUd1IS/IhLVE+r6CyMFtH3TQ+ufcuorqq5nzSNpPea4BuqKmrkstQmhHX0G0QtShPTxiNDdv3KowdOXUOWTm5cLSvOUdUHZt37YdUYDN8D1cX9O9Vv/mJANCjczjGjBiMkUMGwNvDrU7PEYvFCGodgKDWAZg+fhTyCwrx7a9/4NvlqwX7PHX+MtZt24OnJ4yqd6+k3Kad+/H1z6uUjunVtSM+nP8q+nTvrHScvZ0NJkQOx4TI4Xj/jVewYPFX2Hv4hMKxUqkUz8x5B7dP74OFuXau1RI1R4nJiu8n/s2rju/JqvJyd1W6ZiIxOU0rdRs7SwtzfPbem5iz4BOF8fuP4jDh2Vex44+fYWpqonBMbX5YsQbf/rpaMP7+Gy/D38erXrmJiIiIiIiItGVaxEBs2n9SYezohevIyi2Ao521RmtuPXgaUpnivefcnR3Qr0tovXN3DwvCqEE9MKJvN3i5KZ8j/jexWIxAfy8E+nth6sgByC8qxg9/7sT3a3YI9nnm6h1s2HcC0yIG1rtXUm7LwVP49o9tSsf0DG+H916aht6dgpWOs7exwrihfTBuaB8sfHEq3vv2d+w7dUnhWKlMhmcXfo3rO5fDwsy03v0TNUZVVVVYufWA0jEDu4frqJum6+cNe7D0t02C1+GF+Lg7Y1ifLpgxejDaBSjf/4yoNlVVVVj08zp8tWqL4Jj2rX3x6vRR9a5xLzZRMObr4VLjsYKiEvy8YTdWbTuErFzFcwtLyspRUlaOjOxcXL374H9/h7b28cCz44dhxughMK/nfRoiIiIiIiKiv0VOnI792zYojF04eQS52Vmwc3DUaM2DOzdDJjDP3tnNA1169a937rAuPTBoxGj0GzoSbp7edXqOWCyGf5tA+LcJRMSEaSgqyMeaX77Dml++Fezz6vnT2Lt1PSInTq93r6TcgR2bsXrZ10rHhHfrhZff+gCdevRROs7Gzh5DR43H0FHj8eL89/DtJ+/i5CHF62BkUikWvjITu87egpm5Rb37J2qMqqqqsGXNb0rH9Og3WEfd1E1yQixuXDonGPfy9UfHbr102BFVVVVh2ecfY9UPXwiOaR0UjOmz52q1jxMHduPA9o2QyxWfdyTE0dkVPQcMxajJTyO0U/3XIBIREREREVHzwZMNiYiISCfuXjpd47GB42fC0d1b570QEREREVHDORdfWOOxqeGO8LTR7MGlRESq6tXeB56O1kjOKqgRk8mrsPXMHbwS2UOjNTeeuiUYm9Q3BHp6eirlMxCLMaZne7w6qgdC/VzVbQ/W5ib4YNpAjO7ZDhOXrEd6bpHCcV9uPY3xfYKhLxarXZP+LS2nEPN/2y8YF+vp4Z2JffHmuN4qf7/4uthh/YLJ+GLLKXy++ZRg/U83nMDnzw1XKbcuBb/wLVKyCxq6jXr7+dXRmNI/rKHbIA1Kzan59+4/OVpr54BiA30xbC1MkFuk+IDilCzlff1TcXkl0pS8Dieb/3sN1dXV+HnvRXyx+RRKKiR1b/gfbsWmY86y3fhy62l8OnMoRnQNrFceqrvq6mqcj07AB2uO4E58huA4G3MTrHxjHAwN6je1xNXeSjCWU1SKnMJS2Ftp9jCb+8lZtY5pyr83iIiIiIiISHd6tnKCh50ZUnJLa8RkVdXYcTUBLw5oq9GaWy7HC8bGd/GBnp5IpXwGYj2M6uiFlwe2RYin+ocpW5saYWFkKCLDvTD1l1PIKChXOO6bg1EY28kb+mLVrltT7dLzy7Bg8zXBuFhPhPnD2+O1oe1U/n7xcbTAmtl98PWBu/jqQJTCMWn5ZVi69w4+ndBRpdy61PH93UjJq/lz21T8ML0rJnXza+g2SINS8xVft/+bo6V2Nlc3EOvB1swIuSWVCuOpKvycpOUrH+toqb05P46WxkgvUPxvqMproOZt141ElEuEN2Aa3dEbpoZcRktERESkCTnRNTdGdQwbCNs2XRqgGyIiUlXfHl3g7eGGxJS0GjGZTIaNO/bhtdnPaLTm2q27BGNTx0eovmbCQB8TIofjjZdmoUNwkLrtwcbaCosXvIbxEcMQOX020jKeKBz32Xe/YMqYEdDX5zUGTUtNz8TchYsE42KxGO+/8TLenfeiyt8v/j5e2L56GRZ/8zMWf7NM4ZiU9Ax89MUP+HbxQpVy61JA5wFISk1v6DbqbdV3n+HpiaMbug3SoJQ04fnnAODsYK+VugYGBrCzsUZOnuJDb5vyz4m6Xnh6Eg4eP4ODx08rjJ84dwmdh4zFqu8+RdeOdV/D9CQ7B6+9/yl27DssOGZIv154e87zqrZMREREREREpHV9OofAy9UJSek1r/vKZHJsPnASc58eo9Ga6/ceF4xNGdlf9Wvi+voYN7QPXpsxBmGBAeq2BxtLC3z86gyMHdIbY175EOlZuQrHff7bRkwa3g/6+txHSNPSnuTg9c9+EYyLxXpYOHsK3n5+ksrfL36ertj8/Qf47NcN+HS54sO5UzOz8cmytfj6nRdVyq1LbYc9g+T02veMaKx+XfQ6pkcOaug2WpyN+08iLln4GnFbPy8Et/bVYUdNU2Fx/ebnJ6Rm4pcNe/DLhj3o1bE9PnzlaXTvoP69XGpZqqurcfbaXSz89nfcvh8rOM7WygJ/LH0bhgYG9a51Py5ZMObsYPuv/79h3wks/GYVcvLrvnfXPz1MSMHbX67Alyu34ONXZ+CZMUMgEqm25o+IiIiIiIjob5179oWrhxfSU5JqxGQyGQ7s2IinX3xNozX3bFknGBs5fqrK17L1DQwwdNQEPPPy6wgM6aBue7C0tsHchYswNHI8Xp4aiayMmmslAOC3bz7FU2Mncz2AFmSmp+KzBXMF42KxGC/Ofx/Pv7ZA5e8XTx9/fL9mG5Z/vQTLv1qsuH5aCn5a+hEWfPqtSrl1aWjHVgp/bpuKxT+sROSkpxu6jRZn37YNSE6IE4z7tQ5E66BgHXZUu10b/0R1dbVgfPSUmTrspmWrrq7GtQtn8M0nC3D/rvB5SFY2tvh8+VoYGBpqtZ/SkuJ6PS8rMx07N6zGzg2r0aZ9KF55+0P0GfyUhrsjIiIiIiKipoS73RMREZHWyWUy3L9+/l+PGZmYYeyL7zRQR0RERERE1BBk8mpcTir612Omhnp4rY97A3VERPR/RCIRJvUNFYxvOn1bo/Vikp7gbrzwZtRT+td9o+O/LZ83Br+/OR6hfq7qtFZDO29n7F00E47W5grjiU/yceT6I43WpL+8s+ogisoqFMZEIhGWzxuDtyb0VXlRwb9qTOyH96cOEIz/ceQaUnPqtzEEUUuUWyR8yLKFqRGMDeu/sUtthN6nASCvWPnhz/+UklWgNG5naQYAKCwtx4Ql6/HBmiMoqZDUOb+Q5KwCTP9iM17+cSfKKtXPR38pq5TgSX4xohMzsfXMHby3+hBCZn+HiA/X4I6Sv0VsLUyx+5Nn0MbDsd61/V3tlMavPkypd24h1+qQM1eFnwciIiIiIiJquUQiESZ0Ed54e8vleI3Wu5eWj6gUxYdIAsCkrn4q5/xpRjf8NqsnQjyVf0ZXVZC7DXa+NhAOlsYK40k5JTgapXizIlLPwq3XUFQuVRgTif76mr8xvD309Oq/SfP8p4LxbkSIYHzt+cdIy6vfhutELVFeieJ7fQBgYWwAYwPtHVwj9D4NAPmllXXOk1uifKyyOupysDQRjKnyGqh523hReEMxAJjaQ/W/o4iIiIhIsdyYc/9+QKSH1hPfbZhmiIhIZSKRCFPHRQrG123brdF6Ufcf4Xb0fcH40xNGq5zzjx8+x/rl36BDsGYP8wwObI2j29bAycFeYTw+KQUHjp3WaE36y2vvL0FhkeJNtkUiEVb/8Dnee/1ltdZMfPDmK1i04DXB+Ip1m5GSJjynloj+LSdP+L62pYU5jI2NtFbbyVHx+zQA5OUXaK1uU7Dpt+/Qp3tnwfijuAT0jpiCvpFTsWr9VkQ/eISqqqoa49Izs7DzwFE88+rb8O88ADv2HRbMOaBXN2z7/SeIxdq730VERERERERUXyKRCFNGCu+lsmHfCY3Wi36cgDsPhOeyTYsYpHLOlUvexJ9fvIOwwAB1WquhfSsfHFr1ORztbBTGE1IzcejsFY3WpL+8uXQ5CosVz8UXiURYueRNLJg9Ra1r4gtfnIqPX50hGP9920GkZmbXOz9RY1NcWoZPfvpT6Zg504TvkZJmnbsehUEz38Ksd79CvsA9QKKy8gpk5uQh6lECNh84hXe+WoHA4TMx/Pl3cft+rODz7Kwtse+3z9DWz7PetUvKypFXKPy9aW9jBQColEgx+4Nv8cL73yAnX/3993LyCzFn0Y8YM+cjjeQjIiIiIiKilkkkEmHkhGmC8b1b1mu03qN70XgQdVswHjlpuso5P/1pNb78bR0CQzqo0VlNrYLa4/edR2Dn4KQwnpqUgLNHD2i0Jv3l84Wvo7hI8fUOkUiEJT+txuw3Fqp17+Ol+e/j1XcXCca3rV2JzDTN73FN1FBKS4rx09KPlI6Z9sKrOuqmbuRyOfZtFf49pK+vj4iJwr/DqP7Ky8qQk5WJRzFROLB9E7768C0M69Qaz40dgvt3bwk+z9rWDiu2HYJf67Y67Lb+HkTdxqvTx+DFSSP4nk9ERERERNSC6Td0A0RERNT8ifX18edVbkZGRERERNTS6YtFeLhQeHNPIqKGNrlfKL7adgbV1dU1YjGJT3A3PgPBvi4aqbXppPBkxC5tPOHrovpBySZGBuq0pJSfqx2WPjsMz36zTWF886nbeKpL05g82VRce5iCA1eED6P4YOoAjO8drJFab4ztjSsPknHsxuMaMYlMjl/2XsRns4ZppBZRc5dfXCYYszTV3uHEteVX1td/PclXvrmRpakRCkvLMeqjP3E7Lr3Oeetq06nbiE3LwdYPpsPaXPjQZfrLo9RsdHn1J43m7NXOB7/MGwN3eyu18oT4uiqNn4uKx/DObdSq8U/V1dU4H51Y67g8FX4eiIiIiIiIqGWb0NUH3x6KgoLbBriXVoColDy097DVSK0tl+MFY539HODjaKFyThND7S0X8XW0xJJx4Zi9+oLC+LYrCRge6qG1+i3R9YQcHLqTKhhfGBGKsZ18NFJr3pAgXIvLxvGYmtf/JLIq/HryARaPC9dILaLmLr9UIhizNNHe/d2/8hsKxvJLKuucJ79U+VhLY+E66lL2b6Ts35Zajntp+biVmCsYD3K3QYin6vMviIiIiEixPl+dbegWiIhITdMnjMJn3y9XuGYi6t5D3Iq6h7D2gRqptW7rLsFY904d4O/jpXJOExPtzcUN8PXGN4vexbSX3lQYX799DyKHDdRa/Zboyo3b2HtY+AD0xQtex+QxIzRS651XX8Clazdx6ETNv2ckEil+WLEGX3/yrkZqETV3efkFgjErC9Xva6tCWf5cJX21BCYmxtiz9le89v4SrNm8U3DcxWs3cfHaTQCAgYEBrC0tYGlhjvKKChQUFqOsvLzWWnp6enhrzvP4aP4c6OtzG0siIiIiIiJqvKZGDMDnKzYpvCYe/SgBt+/HIbStn0Zqrd9zXDDWLTQQfp7K190rYmJspE5LSvl7ueGrt1/AjHe+UBjfuO8kRvbvrrX6LdHVuw+w79QlwfjHr87AxOH9NFJr/rMTcOn2PRw5d61GTCKV4cd1u/DlWy9opBZRQ1vw9UqkZwnPJfZydcKUkQN02BEBwJaDp3D+RhS2/vCRxn7XUtPxMCEFHUbN1mjO3p2CsXLJm3B3dlArT2Z2ntK4hZkpKiVSTH5jicLfo+o6ev46Bjz9Jvav+AweLo4az09ERERERETNX+SEaVjx7WcK7308uheF+1G30bZ9qEZq7d2yVjAW1rk7PH38Vc5pbKK9faa9fAPwzpJv8PbsaQrj+7ZtQP/hkVqr3xLduX4FJw/tFYzPXbgYT42dpJFaz817G7evXcS544drxKQSCdb++gPeXvy1RmoRNbSvPnwbWRlpgnFXDy9ETFD8XtdQzh0/hKxM4bMKeg0cBntHZx121HwkPH6AyJ4hGs3ZqUdffPrTKji7Nb09Ai+eOoax/Tri65Ub0K0P1/kRERERERG1NHoN3QAREREREREREREREVFj4O1si+6Bwhv8bzx5SyN1ZHI5tp29KxifOiBMI3U0bUzP9ggPcFMYO3M3HjK5XMcdNW/f7hA+xCjM3xWvjemlsVoikQhfPT8CYj3Ftw63nL4DiVSmsXpEzVlBSYVgzMJEe5vfAYCFqXD+/JLaN8j/25OCEqVxPT09TF26CbfjhBc7/M3c2BBeTjawMTeBSCSqcw/XHqVi7CdrUVbJg5V1qa2nI1a+MQ57Fj0Dd3srtfN1besJfbHwtJQtp++gvFKqdp2/nboTh4RM5ZsgAUBBcd1/HoiIiIiIiKhl87a3QDd/4U1uN1+K10gdmbwKO64lCsYndfXVSB1NG9XRG2HedgpjZx9mQCav0nFHzdsPh6MFY6Getnh1sGYOywb+um/w2cROEOspvqa3/UoCJDLeFyKqi4Iy4evc5sYGWq1toSR/vpK+/qtQyVhTI33oCbxXaIKy11AhlaNcwnuYLd3Gi3FK41O78zAPIiIiIiIion/y9fJAr64dBePrtu7WSB2ZTIZNO/cLxmdMHK2ROpo2IXI4OoUFK4ydPHcJMhmvR2nS5z+uEIyFh7TDW3Oe01gtkUiE7z/9AGKxWGF8w/a9kEg4b5moLvILiwRjFhZmWq1tqSR/fkGhVms3BaamJljx7afY9vtPaO1f+zwDqVSK7Nw8xCUmIz0zC2XlyufZi0QijBwyAJcObsXiBa9BX19fU60TERERERERaYWPuwt6hrcTjK/fe0wjdWQyObYcPC0Ynx45SCN1NG3c0D7o2K6VwtipK7cg43xxjfpq1RbBWIegALw5a7zGaolEIny74CWIBfZ62Lz/JCRSze3zQNRQ9p+6hDU7jygd8/n852FooN15+6RY2pMcDHpmPk5fud3QrVATFujvhT8+fxsHVy6Fu7OD2vme5OYrjRsZGuClj77HkXPXas1lamwEL1cn2NtYQU9g7z5FYpPTMfTZBcjKLajzc4iIiIiIiIj+5u7ti/BuwvvS79m8ViN1ZDIZDuzYLBiPnPS0Rupo2tBR49EurJPC2OWzJ7keQMNW/fCFYCwoNByzXp2vsVoikQjvfva94HqA/ds3Qsr1ANQMnDq0Fzs3rFY65q1FX8HA0FBHHdXNro1rlMbHTJ2pm0ZIKf82Qfh8+Vqs2nEYzm4eDd1OvRUXFuCVKZE4sH1TQ7dCREREREREOsaV7URERCroO3oa+o6e1tBtEKmF38dERERE6psY5oiJYcKHcBI1Bfw+JlJsSv8wXIhJVBjbfu4uFj8zBAb6iidf19Xxm7HIKihRGDM1MsCoHsIbOzW0yO5BuPE4rcbjxeWVuBWbjk6tm+5EysYkLacQx248Fox/NmsYRCLNHnLq5WSD0T3bYfvZuzViecVlOBedgAFhARqtSdQcVUiFF1mZafmQZTMj4QURyvr6r6KySqXxn/dcQOITxRvNWJgaYWKfEAzt1Bpd23rBzPj/epLK5IhJeoKDV+5j29m7gjn+djM2DXN+2o3V8yfUuXdSnbmxIaYMCENE10B0D/LW6O8Xa3MTdG3rifPRiQrj+SXl2HLmDp4ZLHzQkyqW77tUp3E8rJuIiIiIiIhUMbGrLy4+zlIY23U9ER+P7QADgQ3r6+rkvXRkF1UojJkYihEZ7qVWfm2KCPPErcTcGo+XVMhwOzkPHX3sG6Cr5ic9vwwnYtIF44vHh2v+voG9OSLDvbDzWmKNWF5pJS48eoJ+ga4arUnUHFVKhQ+mMTXS7rI+U0Ph/Mr6+q8KZa9BSQ1NqO3fqFImh4mWe6DGSyKTY8fVRMG4sYEY4zr76K4hIiIiajI8+kyER5+JDd0GUYtn6uCBpzZmNHQbRC3S0xNG4+wlxQcJbt61H198+BYM1Dyg9Mipc3iSnaMwZmpignERw9TKr01jRwzBtVs159QXl5Tixp1odAkP1X1TzVBqeiYOnzwrGP/mk3c1fu/Dx9Md4yOGYfOu/TViufkFOH3xKgb37anRmkTNUUWl8HoDM1NTrdY2VZJfWV8tTeSwgRg5pD92HTyGTTv34djpCyivUDwnoS58vTwwc8o4jB4+CK38eN2diIiIiIiImpapEQNx7nqUwti2Q6ex9I3nYGCg3jzEYxeuIytX8d4JpsZGGDNE+JDkhjZ6cC9cj35U4/Hi0nLcvPcYnYPbNEBXzU/akxwcOa/43gwAfPnWCxq/Ju7t7oyxQ3pj68HTNWK5BUU4c/UuBvUI12hNIl2KT8nACx98q3TM8D5dEDGgu446arr09cXo3L4NQgP9EeTvhUB/bzjYWsHS3AyWZqYor5Qgv7AYeYVFiHqUgIs3Y3DuehQS0zJrzV1WUYkJ8xZh/4rP+DuF6szc1ATTIwchcmAP9Axvp9HfkUXFpUrjO46cRUKq4u9tI0MDjB/aB0/17Yo+nUNgZWH2v5hcLsejxDQcOH0ZWw+dRszjRKV1EtMyMfmNxTi6+kuIxertaUlEREREREQtT+TE6bh+UfE87EO7tuDNj79Qez3AhZNHkJv9RGHM2MQUQyLHqZVfmwZHjEH0rZrX5EtLihFz+wZCOnZpgK6an8z0VJw/cVgw/vbirzV+78PdywdDIsfj4M7NNWIFebm4euE0evQbrNGaRLqUkhiH9+c+p3RMn8FPYcDwSB11VDe5WU9w7vghwbijsyt6Dhiqw47on0zNzDFq0tMYOGI0wrv10vh7szIikQiBIR0QFBqOgLbtENC2HRycnGFmbgkLSytIpRIU5uehsCAf8Y8e4OaV87hx6RziHt6vNbdMJsP7c5+Fiakp+jeynwkiIiIiIiLSHu4+TERERERERERERERE9P9FdAvE2ysPoLRCUiOWW1SGI9cfYkTXQLVqbDp1SzA2omsgLEyM1MqvTb3b+wrGohIy0am1hw67ab52no+CvKpKYSzE1wVd22rnIO6JfUKw/WzNgyQA4MStWAwIC9BKXXX4ONvAuAkfuGpp2nh/3ql+pDLhA4rFYj2t1laWX1lf/1UpkSqNJz5RvDHgtAEd8OG0gXCwNlcYN9AXI9TPFaF+rnhzfB/8svcivt52BmWVwvV2XYjGkI6tMbFvSJ37J9WUVEhw8OoDSKRyVAPo2U6zhyVM6huK89GJgvFP1h3DkI6t4GJrqVadbWfv4vjNx3Uaq8rPAxEREREREdHIME+8u/U6yiplNWK5JZU4FpWG4aHqXRvfcjleMPZUqAfMjdXb8EiberZ2FozFpOSho4+9DrtpvnZfT4S8qlphLNjDFp39HLVSd3xnH+y8lqgwdvJeBvoFumqlrjq8HMxhZNB0N6W2NDFs6BZIw6Ryxff8AEBfT7ub1YjFwvmV9aXKWK2/hlryS2R1fx3U/By6k4q8UuHDtoeHesDKlO+rRERERERERP81ZsRgzHtvCUrLymrEcvLyceD4aYwaNkitGmu37haMjRo+EBbmZoLxhtavh/BhC3diHqBLeKjummnGtu45CLlc8XzOsPaB6N65g1bqTh0Xgc279iuMHT11DoP79tRKXXX4envCyKjprjuwtFQ8t5yaLomS9Qb6Wj48Vll+iVT5OoiWRk9PDz06d0BhYRFKSkpx8vzleudKSE7F7oPHIJPJMGPiGLi7Cs8TICIiIiIiImpsRg/qiTeXLkdpeUWNWE5+EQ6dvYqIAd3VqrF+73HBWMSA7rAwM1Urvzb16Sy8j8PdB3HoHNxGh900X9sOn4FcYD5uaFt/dAsL0krdySP6Y+vB0wpjxy7ewKAe4Vqpqw4fdxcYGzbduZ9WjfgeWHNSXFqGia8tQmFxqeAYextLLPtorg67alqMjQwRMaA7RvTtigHdOsBayf0cAwN9WJqbwsvNCWGBAXh61GBUV1fjyLlr+P7PHTh3PUpprdLyCkx541Nc2PIjnOxsNP1SqBkqKSvH/tOXIJFKUV1djd6dgjWWu6KWfbUSUjMVPv5U36744q3n4ePuojAuFovR1s8Tbf088cbMcfhz11F89OMa5BYUCda6fPs+vv59K955YXLdXwARERERERERgEEjx+Czd19DeVnN62P5uTk4e+wgBgyPVKvGni3rBGMDnxoFM3MLtfJrU+ee/QRjD2PuIKSj8HoBqrvDu7cKrgdoGxyGsM7q3X8TMmL8FBzcuVlh7MLJo+jRb7BW6qrD3csHhk14PYC5pVVDt9AilJYUY96M8SguKhQcY2Nnj4+/Wa7Drupmz9Z1kMlq7s/3t4iJ0yHW8joDElZWWoJTR/ZDKpWguroanXr00Wo9sViMXgOHYcBTo9Cz/xDYOQjvjWdgaAhTM3O4uHuiTbsQDB8zEQBw88oFrPn5W5w5egDV1Yr33QMAuVyOhXNmYePh8/Bt1Vbjr4WIiIiIiIgan6Z7UikREREREREREREREZGGmZsYIbJ7EDaevKUwvunUbYzoGljv/PnFZTh87aFgfGr/sHrn1gVnW+FFDw9SsnTYSfN29MYjwdjonu20VrdLW0+I9fQgr6q5odPVB8laq6uOPYtmNnQLRP8ilSleFAQAYj09rdbWFwvnl6pwOHGlVHghgyIikQhfPDcczw+v++IyIwN9vD62N7oHeaEJGWQAAQAASURBVGPikvUoLK25meHfPvzzCEZ0bQsz46a7gVpjl5pdiDVHr2PN0esI83fFWxP6YlgnzWyUOKZne3y89hhyihRvalZQUo6XftiJLe9Pg5FB/aawxKbl4O2VB+o8XqLk55SIiIiIiIjov8yMDRAR5onNl+MVxrdcjsfwUI96588vrcTRqDTB+KRufvXOrQvOViaCsQcZwht9kGqORacLxiLDPbVWt7OfA8R6Isiram5QcS0+W2t11bFj3sCGboHoX6QCB6kAgFhPpNXa+kryK+tLlbFafw1K7n0AgEwuvIEONX8bLsQqjU/t3rj/jiIiIiIiIiJqKOZmZhg7YgjWbt2lML5u6x6MGjao3vnz8gtw4NgpwfiMiWPqnVsXXJyFN32+91D59Qiqu0MnzgjGxkcM01rd7p06QCwWKzwI4tL121qrq44jW/9o6BaI/kXZwQniWq7rq0tfX/hQBqmK6yCas5iHj/HVspXYuueQ0q9XXVVXV+PGnWjcuBONpT/8imnjIrHwtZfg6e6qgW6JiIiIiIiItMvc1ASjB/XE+r3HFcY37DuOiAH1Pxw2r7AYB89cEYxPj6z/9XZdcHGwFYzdj2uc+8w0RUfOXhOMjR3SS2t1u4UGQizWg1zBXOArt+9pra46Dq5c2tAtUCMnl8sx450vcC82SXCMSCTC8o9fh5OdjQ47axo8XBzx6RvPYnrkINhZW9Y7j0gkwtDenTG0d2dsPXQacxf/hOLScsHxGdm5mLd4GTZ//0G9a1LLkpKRjd+3H8Lv2w+hQ1AA3n1hCob3rfveVkIqKiUqP+eNmeOx+LW673Onp6eHmWOHokd4O4yc/R5SM4XX4H25agumRQ6Cm5O9yn0RERERERFRy2VqZo7BEWOxZ/NahfG9W9ZhwPDIeucvzM/DmaPCe/xGTnq63rl1wdHZRTAW96BxXhtvis4dOywYGxI5Tmt1wzp3F1wPcPvaZa3VVceqHUcaugVq5ORyOd6ePQ2xD2IEx4hEInzy3W+wc3TSYWd1s2vjGsGYSCTCmCnP6KwXUiwjNRnb1q7CtrWrEBQajtlvLETfISM0WsPGzh6z33wPY6fNgrOru1q5OnTpgQ5deuDy2ZN49+VnkJv9RHBsWWkJFs6ZhY2HL0BPy2eAEBERERERUcPjJz8iIiIiIiIiIiIiIqJ/mNIvVDB27OZj5BSW1jv39nNRkMhqTtoGAA8Ha/Rq71Pv3Lpgb2kmGEvPLdJhJ81XhUSKKw9SBONDOrbWWm0LEyO09nBQGLuXlKVwsyUiqjvtHk8MiJQUqEbdDyeuVvEc48+fHYbnh9dv85oubTyx6+MZMFRySEJWQQl+O9A4Fzc1BkYG+ghws1f4n6+LLewsTWGg5N/3v27FpmPKZxsx+/sdKCytULs/EyMDvDmut9IxZ+7GY+KS9SitUH0Do6iETAx/73cUlAhv0kVERERERESkroldfQVjJ2LSkVNc/8/Qu64nQiJTfO3Vw9YMPVs1vs0w/snOwkgwllFQpsNOmq8KqRzX4oU3YR7UXr2NKJQxNzZAK2crhbEHaQWQV/G+AZE6RFq+c6Asv6r3AgRraPnmR23pqzX1QqjJScktwbmHwpsneTuYo0cj/zuKiIiIiIiIqCE9PXGUYOzwybPIzs2rd+4tuw9AIpEqjHm5u6JvD/UPTNQmBzvhg6hTMzJ12EnzVVFRiYvXbgnGhw/qq7XaFuZmaNvKT2Es+v4jhYc0EFHdibR840BZft4zACorJXj7ky/QoX8kNu7YB5lMpvEaEokUqzduR4cBkdi4c5/G8xMRERERERFpw7TIQYKxI+euIzuvsN65tx06DYlU8WdwT1dH9OkcUu/cuuBgo3iuOACkPcnRYSfNV0WlBJduCx/2PKy39u6bWJiZoo2vp8JYTGwSr4lTk/Tm57/iyLlrysfMGo/hfRv3PcmG8vSowXhtxljYWVtqLOeEYX1xYfNP8PN0VTpu36lLOHbhhsbqUuNlZGCAVt7uCv/z83SFvY0lDPT165zvZsxjjJ/3CZ5d+BUKi+u//yOg+v2kV6ePxuLXZtarVitvdxxd/SVsrSwEx1RUSvD5b5vqlZ+IiIiIiIhatsiJ0wVj504cRl6O8D41tTm0awukEsX7A7t6eKFzz771zq0LNnaK99cHgCcZaTrspPmqrKjArWsXBeN9Bj2ltdpm5hbwbdVWYSz2QTTvfVCTtHThazh3/LDSMbNefQt9h4zQUUd1d+PyeSTFPRaMd+rRB+7ewvv3Ue0MDI3g7d9K4X+ePn6wsbOHvoFBnfPF3L6BuU+PxcJXZqK4qP5zJf6r96DheOXtD+Hsqrn98Lr27o/tJ6+hXVgnpePu3bmJHet/11hdIiIiIiIiarzqPuuMGgVuAEFEREQtFf8OIlKAPxZERETU0vDvH9KR7kHe8HayQeKT/BoxqUyObWfv4KWR3euVe9Mp4Q3kJ/cL1eom1EVlFbgVm4aHKdmIz8hDZl4xcotLUVIugUQmh0wmV+vHLCu/WGO9tmQxiU8glSmewG+gL4a/q51W6ztYmSl8vFwiRXpeETwcrLVan6ipM9AXC8ZkWj6oXCoTzm+opK//0hfr1XnsgDB/vPBU1zqPVyTM3w3vTOqHxeuPC45Zffga5o3qCbEKvbUUXk42uLpsbq3j8orKcCsuDTcfp2HPpRjEJAofWAwAW8/cwd34dOxdNBMO1uZq9fjssM7YdPo27sZnCI45czcefd5YjkXPDMHwzm1qzVkhkWLZnov4fuc5lFYoXrQpxNiQU2WIiIiIiIhINd0CHOFlb46knJIaMam8CjuuJWJ2/9o/zyqy5VK8YGxCV1+t3jcoLpfiVlIuHmUUIiG7GE8Ky5FbUonSSikksirI5FXq3TcoqtBYry3ZvbR8SOWKr/0ZiPXg5yi8QbMm2FsYK3y8XCpHRkE53G0V31cgor8YKLmurfX7BkryG+rX/Xq70tcg1+5EDqH3v78ZqPA6qHnZfCkeVUrWF0zu5qf1Q8CJ1MUlMkRERERNE/+Oo+aiV9dO8PXyQHxSSo2YVCrFpp37MPf5GfXKvXbrbsHYtPGjtLtmorgE129H4f6jOMQlJiP9SRZy8/JRXFIKiVQKqVSm1p4FT7J5ELUmRN1/CKlUqjBmYGCAVr7eWq3vaGer8PHyigqkZTyBp7vyg2OJWjp9JYflygTWQ2mKVCoTjBka1v1AgeYoLeMJRk57AdH3Hykd5+3hhuED+6Jn144IahMAOxtr2FhZorSsHHkFhUhJy8D5K9dx6vxlnL0kfMB5UXEJnpnzNm7eicbXn7yr6ZdDREREREREpFE9w9vBx90ZCamZNWJSmQxbDp7CnGmj6pV7/V7hPRKmjhyo3WviJWW4EfMID+KSEZeSjszsPOTmF6G4rAwSqeyvfYTUuSaeW3PfJVJd9KMESGWKr2sZ6OsjwMtNq/UdbK0VPl5eUYn0rFx4uDhqtT6RJn326was3HpA6ZhhvTvjw1eED6Yn7fDzdMXOZZ+g/9NvIregSHDcFys2YVCPcB12Rg3B290Zt/asqHVcbkERbsY8xo3oh9h1/AKiHyUoHb/5wCncuR+Hg6s+h6Oddb16M1Byn+u/ggK8sWjeM/Wq8zcvNyd88+5LmLngS8Exmw+cxJLXZ8HKgmv0iIiIiIiIqO7Cu/WCu5cPUpNqfp6WSaU4sGMTps+ufa9iRfZsWScYGzlhmlbvfZQUFyH61nXEP7qP5IQ4ZD/JQEFuLkpLiyGVSCCTSdW695GTpXwvZqqbR/eiIBNYD6BvYAAvvwCt1re1d1D4eEV5ObIy0uDi7qnV+kSatPzrJdi6Rvn11N6DhmPOgo9105CKdm1cozQ+espM3TTSjLl7+WDvhahaxxXk5SLmzg1E37qOY/t24tE95c/Zv30j7kfdwqodR2Hn0HjvGds5OmHZ+l2YNryXwr97/vb7j19h9JSZSte7EBERERERUdPHT31NiJGREeQyGaqqqqCnx82jiYiIqOWoksshl8lgbKz4kB+ilsjIyBCSWg6dISIiImpuKuVVMDY2bOg2qAUQiUSY3C8USzefUhjfePI2XhrZXeW895OzcCs2XWlNTUt6ko8tp2/j8PWHuB2XodbCgdqUVEi0lrsliUkSXqDh52ILfbFYq/VtLUwFY+m5RfBwsNZqfaKmzkBf+GdUruVrOcryK+vrvwzrOFasp4dvX4yoc15l5o3qic2nbuNxmuJDa9JyCnE+JgF9gv00Uq8lsrU0xYCwAAwIC8BbE/ri6oNkfLn1NE7cihV8zoOUbER8+AcOfvosbJT8fqiNgb4Yv702FoPeXqH074W4jFxMXboRwb4ueKpzG/QN8YOLnSUcrMwgkcmRXVCKuIxcHLn+EAevPEBmfrHCPB383XAzNk2wjrEhp8oQERERERGRakQiESZ29cWX++8qjG+5HI/Z/duonPdBegFuJ+cJ1AQmdPVROWdtknJKsP1qAo7eTcWdlDytHiReWql4Ex1Szb20AsGYr6MF9MXaXVtiYyZ8fzYjvwzuttz4mUgZAyU/o7IqLb4JA5DLhfMr60uVsVp/DbXkN9Tn+rqWqKqqGpsvxwnGxXoiTOrqq8OOiFRnZGSEajnn2RARERE1RdWySq51pmZBJBJh2vhILPp6mcL42i27Mff5GSrnjXn4GDfuRAvWnD5hlMo5a5OQnIoN2/fgwLHTuHk3RrtrJkrLtJa7JYm691Aw5u/jqfWNsG1trAVjaRlP4OnuqtX6RE2doaGBYEwml2u1trL8hgbCfTV36ZlZGDR+BmLjkwTH+Pt44sP5czE+YijECtamWVsZwNrKEr5eHujTvTPee/1l3L33EJ9+9wt2HTgqmPfHlWsh1hPji4/e1shrISIiIiIiItIGkUiEqSMHYsny9Qrj6/cex5xpo1TOey82CTdjHgvXjBigcs7aJKZmYtP+kzh49gpu3YvV7jXxsnKt5W5Joh8LHxDp7+kKfRX2AqkPOysLwVjakxx4uDTegzaJ/umXDXvw6fINSsf0DG+HdV+9q/AaKGmfv5cb1n65AE+9sFBwzKXb93DrfizC2vrrsDNqrOysLTGoRzgG9QjHgtlTcOXOfXz260Ycv3hD8Dn345Mx/LkFOLrmK9gq+R0nxNCg7veif3jvFY3cf5owrC/W7j6KU5dvK4yXVVRi97HzmDFmiNq1iIiIiIiIqOUQiUSImDgdv3y5SGF875Z1mD57rsp5Yx/cQ8xtxZ/NRSIRIidMUzlnbVKTErB/+0acOXoA9+7c1Oq9j7LSEq3lbkke3YsSjHn5+mt9PYC1jZ1g7ElGGlzcPbVan0hTNqxchuVfLVY6JrxbL3y9cmOjvPdRUlyEo3t3CMYtrW0w8KlRumuohbO2tUOPfoPRo99gzH5jIe5cu4zl3yzBxVPHBJ8T9/A+nhs7GGv2nISVja0Ou1WNrb0Dft6wG+P6d4JUoniflvSUJJw+sp/fc0RERERERM0cT5xrQv7eoEtaWQEjk/offEhERETU1EgqKwCAG5YS/YOxkSEqZFUN3QYRERGRTlVIq2BsZNTQbVALMalfGD7fclrhRPzoxExEJWSivY+zSjk3nbolGOvW1hPezpqbdBiVkImlm07i8PWHWl1M8E+VUplO6jR3yVn5grEHKdmwGf2hDrv5t9wiHiZBVBtjJRuwlFZo9zD60krhwzuV9fVfRkoOS/in4Z3bwNPRus55lRGL9fDs0M5Y8PtBwTFHrj9Cn2A/jdQjoHMbT2z/8GmsP34T76w6gLJKxd+fD1Ky8eaK/Vj95gS16rXxcMTq+RMwZelGyOTKr2vejc/A3fgMLN18SuU69pZm+O21seg050fBMebG/ExBREREREREqpvQxQdfHbgLRZfcY1LzEZOajyB3G5Vybr0cLxjr6ucIb3vVNwgWEpOajy/238XRqFSFr0EbKqWc26QJKbnCGzs9zCiE08vKN5fXptzSygarTdRUGBkIb25UVqnd+6tlEuH8yvr6L2Nlr0FJDU2o7d/ISMsH0lDjdOZBBlLzhO9d9w90hbM1115S42ZsbIwqSUVDt0FERERE9SCXVHCtMzUb0yeMwuJvfla43uDuvQe4E/MAIUFtVMq5butuwVjPLuHw9fJQtU1Bd2Ie4JOvfsKBY6d0t2aiktfFNSExNU0wdv9RHAxd2+qwm3/LyRNez0FEf1G2vrO0TLvrjsqU5G+p606lUikip7+I2PgkwTHjI4bh168Xw8LcTKXcwYGtsWXlD/hj43a89v6nKK9QfE3zu9/+QIeQIEwc9ZRK+YmIiIiIiIh0aWrEAHz66waF15OjHsbj7sN4BLf2VSnnhn3HBWM9OgTBx91F5T6F3H0YjyW/rMfBM1d0d01cot39MVqKpPQngrH78ckwCxmuw27+LbegqMFqE6li7e6jePurFUrHhAe1wvafPoYJ9xNpUH27hGJ4ny44eOaK4Jjth88grK2/DruipqJLSFvsWb4Yf+46ivmfL0dZheL78/fjk/H6pz/jzy8XqFzDyMiwTuNC2/qjW1iQyvmFvDQ5Aqcu3xaMHzp7FTPGDNFYPSIiIiIiImoZIiZMw/KvFiu8b/Aw5i4extxF66BglXLu3bpOMNaha0+4e6t2L0WZhzF38fMXn+DM0QM6u/fx9xmIpJ70FOE5q3EP7yPYqeGu0+bn5jRYbSJV7N70J778YL7SMe1CO2LZ+l0wNjHRUVeqObRrCyrKhef3PzVmEoy4DrPBhHTqil8378eujWuwdOHrgl+ruIf38ek7c/HlivU67lA1PgFtMH76c9j4+y+CYw7v3oqBT43SXVNERERERESkc3oN3QDVnbm5OQCgrIQT1omIiKhlKS8tBgCYmam20RNRc2ZuZo7iCnlDt0FERESkUyWVcpiZ8nMB6YanozV6tfMWjG86dUulfP+PvbsOb/J6+wD+TT11oy3UFXenuGuLu485TJkzYe7OxsbGGGy4uzPcirZYoU6h7k2TJm3fP/ay3wY5qeRJ0tLv57r4g9wn97nTQtI+5zn3KSsrx7rDl4XxKf3aVSufSKlagzeX7UHv+T9i19nrRttUAABqDQ9ZlsLdnEJTlyCkZOMsoko524tv9i8SNHyRSlGJOL+LfdU3UOh6Df82fUD7Kuesiol92sBKxyHKJ64kSjof/W1q/3b449VJsLa0EI7ZdCwG205e1XuuAe3DsPyVibCxEs+lDxd7OTa+MwMNnO11jvNw0R0nIiIiIiIi0sbXzR7hYZ7C+OpT8dXKV1ZejvVnE4XxiV2laUZUqinDwo3n0f+jXdhz+TaMuGwATRnXDaSQlldi6hKElKUaU5dAVOs524obtxerDLv2VqQU53fRUdf9nHSMVag0KC833IdLkY6vkY2lOeQGut5MtdvKE3E641PCg41UCVHN2dvbQ62ovfeHEBEREZGYpqSIe53poeHv443e4Z2F8RVrN1UrX1lZGVZt3CaMz5gwulr5REpLS/Hqu5+h86Ax2L73oHH3TKh5XVwKd+5mmLoEoRIlD9wgqoyLk6MwVlRUbNC5C4vEhze4ODsZdO7a6r0vF+HSlWvC+KTRI/Dn4i/hYF/zn2FnTR6LlT99CTMzccvKZ994D2kZmTWeg4iIiIiIiMjQ/Bp5omdH8QHEf2zdX618ZWVlWL3jkDA+NXJAtfKJlKrVeP3LXxE+8Rns+OuUkfsI8Zq4FO6kZ5u6BKESA/dAIZLChj1H8PTCb3W+/zUPDcDmH9+Dg52tESsjkbfnTdcZ33ssykiVUF01Y9RArP76TVhbWQrHrN9zBFv2H692bhfHqvUcmjV6ULVz6zKkZyd4NXAVxk9cuCLpfERERERERFQ/NPL1R8fwXsL4ltXLq5WvrKwMO9avEsZHTtR93aeq1KWl+GLhq5jQvzP+2rPdqGsfGq59SCIj7Y6pSxBScT8A1QF7tqzHOy88ofP9L7RpC/y4ehvs7B2MWFn1bPpzmc746KmzjVMI6TRq8kx88/s6WFlbC8fs3rIO+3dsNl5RNfTo86/B2kZ8fsaJQ/tQXs6+h0RERERERA8z8U53qnUCAwMBAOkpCSauhIiIiMi40pP/PrgqKEiaA6eIHgaBwcFIyuVmViIiIqpfEnOVCAoJMXUZVI9M6ttWGFt/5DI0ZWVVznXg4i2k5Wo/VM3OxgoRXZtVu7775RcrMXrhcny/5bhBD8Akw8orqr2HLKt4yDJRpZztxY2a8osNuzmnQCG+VuTsIK9yHleHyptNmZuZoUtTvyrnrAonOxu0CPASxq8lZ6CUh9oYRJ82Ifj6yQidYz5b95ckcw3p2AS7P5yDoIbihkE1Eebtjl0fzkHLQK9K/695OletURIRERERERHR/SZ2Ed+/tvFsIjRlVd+Uf+jqXaTna78ebGttgRFt9b/2UlBSignfHcQP+6+h3IiNiEhaeYpSU5cgpNKwEQVRZZztrISxfIXaoHMXlIjz66rrgbG2uscWKA33PqXzNVRSFz2ccopU2H35tjDu4WiDAS28jVgRUc0EBgZCkZcJjdKwh9UTERERkbQ0JUVQ5GVyrzM9VKaNHymMrd60o1qHD+z96xjupmdqjdnZ2mL08IHVLe8B+QWFGDppDr5cvJTNkuuw3PwCU5cgpFTV3nUZotrCxdlJGMsr0L53Tir5heL8rjrqelilpN7F54t+FcbbtmyGn794X5K5hg3og3dfeU4Yz8nNx5c/LpVkLiIiIiIiIiJDmRrRXxhbu/MvaDRV7yO078R5pGXmaI3ZyW0wakD3atd3v/zCYkQ8sQDf/L6B18TrsLzCIlOXIKQsNey9zET62vnXaTzy+uc63wPDAnyw7acP4OpUew8nrm9ahAYiLMBHGL8Wl4z8Qt4/S7r169oO3731jM4xH/+8qtp5q/pe0b1Dy2rn1sXMzAzd2or7TGbnFSApNV3SOYmIiIiIiKh+iJw4XRjbuXFNtfYDnDi0F5npd7XG5LZ2GDBidLXru19hQT4enzAMv//wFdc+6rCCvFxTlyCkUhm2/zuRvv7asx2vPT1T53tgQEgYfl67E04u0vZvl1Ls1RjEXIwSxpu3aY/GzVsZsSLSpWuv/njr8x90jvn5yw+NVE3NuTXwQPuuPYTxosIC3Lp2xYgVERERERERkbGZmboAqrrg4GAAQFpyvIkrISIiIjKuez//3Pt5iIiA0LDGSMrnZlYiIiKqX5LyNAgNa2zqMqgeiejaDA5ya62xzPxi7I2KrXKu1Ycu6pzHXjBPVanUGkz+8E8cv5KoVx4yPZW66htWjI1HdxNVzs3RVhgrVKgM+n88I1fclM3Nwa7KedwdKx/bxK+B3p9d2nRoLG6uVKopw+2sfMnnpL9N7NMGXZr6CePRCWk4HpMgyVytgxvhyJdP4YUxPSG3stQrl4W5GR4f1gX7P3scjX0bAACyC3Q34fJpUP8O3iAiIiIiIiJpDGvrB3sbC62xrEIl9sWkVjnXmlPiPQEj2vrBzka/35lV6jJM//EwTtzM0CsPmZ6qGod8GFtFBVcOiCrjaie+ll6oVEOlNtz/8YyCEmHM1d6mynncKhmbVaiqcq7qyigQNz5ztZd+nYJqv3VnElCqETcZG98lCBbm3DJLtV9oaCgAQJGeaNpCiIiIiKhaiv//57d7P88RPQxGDx0IB3vt941mZGVj5/7DVc61Yu1m8TzDB8Lerur3smqjUpVi9MyncOTkWb3ykOmpVIa7pqg3rn0QVcrd1UUYKygsgkpVarC50zOyhDE3HXU9rBYt/UPnwUkfLZgPa2sryeZ77vEZ8PdpJIwvXbkehUU8UJuIiIiIiIhqr5H9w+FgJ9cay8zJw+6jZ6qca+XW/eJ5BnSHva32eapKVarG+GcX4mhUtF55yPSUqtrbM5b7Aag223/iPKa+9CHUOq6BBnh7YcfPH8LTrf5dH67t+oe3F8YqKipwPT7ZiNVQXTVlRD90a9tcGL98I77aPyu5u1bec8jZwR6NA32rlbcqOrZsojMel3JH8jmJiIiIiIjo4dd/2CjY2TtojeVkZeDovp1VzrV1zR/C2IARo2FrZ1/t+v6tVKXCM9PHIOrEEb3ykOmpVOI+ICbHtQ+qxU78tQ/zH50MjVq8fujtF4Al63fDzcPTiJVV36aVv+mMj5o80ziFUJVFjJ+Ktp3DhfHrMZfqxGd0eJ+BOuO3blw1UiVERERERERkCtpPBqBaydbWFo0aeSMt6ZapSyEiIiIyqrvJt9DI2wdyuX4bTIkeJiEhIViRpUBFRQVkMpmpyyEiIiIyuIqKCiRkKzArJMTUpVA9YmtthZHhzbFi/3mt8ZWHLmJo56aV5skvLsHOM9eF8Sl929a4xnve//MATlxNqnScpYU52od6o12IN0J9GsDfwxkNnO3h6mALOxsryK0sYG5mBnMdhxW6jHpL73pJTF2LD1kmosr5uOtuwJKeWwQ/D2fJ59WUlSG7UCGM+zSovDHMPd7ujpWOCfNuUOV81RFaSd7UrHwENXQzyNwEzB/XC2PfXSGM746KRXiLQEnmsrOxwptT++OpiK74bU8U1h+5jBu3M6v8fHsbK4zt2QpPRXRDqLf7f2LpuUU6n9vE16NGNRMRERERERHZWlkgop0/Vp6I0xpfcyoeQ1pX3ng3X1GKPZdvC+MTuwTVuMZ7Pt52CSdvZVQ6ztLcDO0C3NDG3w0hXo7wd7OHu4MNXO2tYWdtARtLc5ibyWBuJl438HzqT73rJTF1WbmpSyAiPfi46j5wPqOgBL5u+jWh00ZTVo6cYvEB594utlXO5e2qe2xGfglCPCtfW6iJzIISYczbRffXlh5OK0/o3lc5pVuwkSoh0k/I/98DV5yWAEd/8aEhRERERFS7KNISAPzv5zmih4GtrRxjRwzGb6s2aI0vX7sJEYP7VZonL78A2/YeFMZnTBhV4xrvefuTb3D0VFSl4ywtLdGpbSt0aNMCjUOCEODrDY8G7nBzcYa9nS3kNtYwNzeHubm5MIdVo8r3iVDN6TpEl4hqP1/vhjrjaZmZ8PfxlnxejUaDrJxcYdyvkroeNhUVFVixdrMw3rFtK/Tt0VXSOa2srPDCk7Px7Bvva40XFBZh14HDGB85VNJ5iYiIiIiIiKRiK7fB6IE98PumvVrjf2zZj+F9Kv99Oq+gCNv/OiWMT4scUOMa71n4/XIcOxdT6ThLCwt0bNkY7ZqHonGgL/y9PeHh5gI3JwfY2coht7H6/z5C4mvidq35u7wh8Zo4UfUdOXsZE59/D6pS8eHEPl4NsHPJR2jk6S4cQ6bTqWUT/IAtwnhiaho6t+aaLFXu5UcnYuRTbwrju46cQY8OLaucz8XRAfa2chQpxHtVQvwbGaTXe1ig7n2nt9Oq3neJiIiIiIiI6B65rS0GRozFppW/aY1vWbMCfYZEVJqnID8Ph/ZsE8ZHTpxe4xrv+e7jt3Hu5NFKx1lYWqJlu05o0aY9AkMaw9s/AG7unnBydYWtnT1sbOQwq2Q/QCtPa73rJTGNWnztloi0O3v8MJ6bOQ6lKnEvIC9vX/yyYQ88G0p/L76U1KWl2LFhlTBuI7fF0NETjVgRVdVjz7+KJyeOEMYP79uJDt16GrGi6mvVvrPOeGpyonEKISIiIiIiIpOwMHUBVD2hYaFIS4k3dRlERERERpWWHI+wsFBTl0FUq4SGhkKh0iCzSA0PBytTl0NERERkcBlFaihUGoSG8ncDMq5Jfdpixf7zWmN7z8Uiu6AYbo66D31cfzQaKrX2RjkBni7o1jxArxpvpGTih20ndI5p4uuBZ0aGY0TXZrCX13xjQHk5DwA2NCtL8fKd3MoSPg2cjFjNfznaclMJUWX8PV10xlMycuHn4Sz5vCkZ+aioqBDG/asxp5ujHRxsrVGoEG/UcLKzqU55VeZsrztvfrHSIPPS33q0CISD3BqFJdq/96euJUk+p5ujHeaP64X543oh7k42Tl9PRnTCXSRn5CEzrwjFKjUqKipgL7eGp7M9mvh5oEtTP3RvEQhrwWdm/N1snXM29fOU/HUQERERERFR/TGxSxBWnojTGtsfcwfZRUq4VXKNY1NUIlQa7dfb/d3t0TXUQ68aY+/mY/GB6zrHNG7ohKcHNMPwNr6ws7Gs8Vzl5eJrUiQNawtxMyi5pTm8XXWvUxmSo5z3rRFVxs/NXmc8JbsYvpWMqYnbOcXQsWwAf/eqz1npa8gprnKu6ijVlCEtX9zw3q8ar4EeDucSsnD9Tr4w3i3UA0EejkasiKjm3Nzc4OjkjOL0BFOXQkRERETVUJyeAEdnF7i5uZm6FCJJTR8/Cr+t2qA1tuvAEWRl58LdTff9sWs274BKVao1FuTvix5dOupV47Wbcfj652U6xzRrHIIXnnwEo4cNgL1dza+dc8+E4Vlbidem5DY28PVuaMRq/svRkdcdiSoT4OejM56Ukgp/H+kPhEi6fUfnnonK6nrYXLlxE5nZOcL40P69DDLv0AG98ewb7wvjx05FYXzkUIPMTURERERERCSFqRED8PumvVpju4+eRVZuPtxddPd1Wbf7MFSl2g+dDfTxQvf2LfSq8Xp8Mr5bsUnnmKbB/nhu5hiM7B8Oe1t5jefiNXHD031N3Bq+Xg2MWM1/Odmbbi8CkcjJC1cw7pmFKFGKe954urtgx88fwt+bvUNqqwauuj9Ls3LF94QT/VuvTq3gYCdHYbH2vSUnzsdUO2eAjxdiYsX3cDs7OlQ7Z1W4VLIWnV9omL05RERERERE9PCLnDgNm1b+pjV2ZP8u5GZnwcXNXWeOXZvWoFSl/Zqcj38g2nftoVeN8bHXsGLxNzrHBDduhplPv4ABw0fB1q7m93Rz7cPwrKzF5xTYyOXw8vY1YjX/Ze9ouvMbiEQunDmBedNGQ1ki7qHj7uGFJet3wdsvwHiF1dCBnVuQlyPu/z4wYgzsHdj7pTbqFN4bdvYOKC4q1Bo/f+q4kSuqPjd33evrudmZRqqEiIiIiIiITEF8uivVSk2bNMG2PQdQUVEBmUxm6nKIiIiIDK6iogJJ1y8jYnB/U5dCVKs0adIEABCTVoy+DjzkioiIiB5+MXf/3jDcuHFjE1dC9U3XZv4IbuiGuLsP3uSp1pRh/ZFoPD68i84cqw9dFMYm9Wmj9/X+rzce1Xn48WPDOuP9mYNhqePw3qrKL1bqnYN0s7MW/47XxK8BDn72hBGrqf0i3/oNd3O038RbF7w1tT+Gd2lm6jJIQoFerjrjcXdzEN4iUPJ549PEmxEAIKCSuu4X6OWKy/F3hXEnO5tq5asqZzvdjf8UKu1NCkkaVpYW6NTEFwcu3NIav5qUbtD5gxu5IbiRG4C2euW5dUf8/8HLxQFeroZpgkRERERERET1Q+cQDwR5OCA+48Hrkuqycmw8m4hH+zTRmWPNqXhhbEKXIL3XDb7bewXlOg6lfKR3Yywc0w6W5mZ6zQMA+SXaD1om6dhaibf9NG7ohD2vDjFiNbXfmG/2Iy1P3Iimtnsjsg2GtjFdkymSXkAD3U3f4jML0S1M+kMhEjJ1r5/5uVW9GZ2/eyWvIaOgyrmqIzm7GGU61sErq4sePitPxOmMT+4WbKRKiPQnk8nQuEkTpCZW/0AQIiIiIjKdgsQY7megh1J45/YICfLHrfikB2JqtRqrN23H3DnTdOZYsW6zMDZ1XKTeax+ffb9E5yEJT8+eik/ffhmWluIDjqsqL98w17vof2xtbYWxZo1DcHLXOiNWU/sNGj8LqXcNew+vIb3/+vMYOWSAqcsgCQX5617LuhWfhJ5dO0k+b1xiss54oJ+P5HPWZqeiLuqM9+7W2SDz+vt4I8jfF/FJKVrjZy9GG2ReIiIiIiIiIql0a9ccIX6NcCv5zgMxtUaDtTv/wlNTInXm+HPrfmFsyoj+el8T/2LpOp3XxJ+cFIGPXpwDS0v9j5fIKyzWOwfpZicX9+ZoGuyHoyt1H0Zd3wx99DXczdDdP6U2W/jMTET062bqMuqsczGxGD33bRQpdBxO7OKEHT9/hBB/byNWRtXVwNVZZ1yhVBmnEKrzrCwt0aVNM+w7fk5r/MrNxGrnDPJpiJjYBGHc2cGu2jmrwtlR9x6YEv6/ICIiIiIiohpq1zkc/kEhSIp/sJewRq3Gzo2rMeXRuTpzbF3zhzAWMWGa3msfv373uc61j8mPPIUXF34qyX6Awvw8vXOQbnJb8fWT4MbNsGrPCSNWU/vNGTMIGWkPrk3WFc++8T76DdW9fkpiMRei8PTkSCiKi4RjXNwaYMn63fAPCjViZTW3aeVvOuOjJs80TiFUbZZWVmjTqSuOH9yrNX7zWu3vf+LawENnXFmiMFIlREREREREZAr63z1PRjV8+HAsXrwYKbeuwi+0uanLISIiIjK4lJtXcCfxFkaM4IZBon8LCwtDSFAgdl7NQd9QF1OXQ0RERGRwO69mIzQ4CGFhYaYuheqhiX3a4IOVB7TGVh66gMeHdxE+N/Z2JqJib2uNyWQyTOzTVq/aipWl2HryijA+c2AHfDJnmF5z/FtuUd09zNbQipXSHEDt4SJuoJBTyK///RLScpGSmWfqMmqsQMGGGA+bMB93WJibQVOmfcPX9ZQMg8wbeztTZ7y5f/UOdm4R4IXL8Xf1KYnqqIaujsKYQqWGslQNGyv9Nysa0vmb2n/2AoDuLQONWAkRERERERE9rMZ3DsLH2y5pja05FY9H+zQRPvdmWj7OJ2pvFC+TAeM76/e7a7FKg20XxIdSTu8egg/Hd9Brjn/LK5bm2vjDqFilkSRPA0fxYQw5/Po/ICmzCCk5dfeQkIISfk8fNqFeTrAwk0FTXqE1fuNuvkHmjU3TfYB8Mx/nKudysbNGQ2c57uZpX6s02GuoJG8zb2eDzEu1U7FKg83nEoVxJ7kVhrf1M15BRBKIHDEcC9//CGWlJTC3kpu6HCIiIiKqRFlpCbIuHcTcN183dSlEBjFt3Ei8/Yn2vfzL127C3DnThM+9fjMeZ85f1hqTyWSYNn6kXrUVKxTYuF1702cAeHTaBHz1/ht6zfFvOXmGud71MCgqlqZBtVcDd2EsJzdPkjkeJvGJyUi6XXcPYygoEB8iQHVT09BgWFhYQKPRvh56NfbBw32kcP1mnM54y2aNDTJvbZV6N11n3Mfby2Bz+zTyQnxSitZYRqb2+yGIiIiIiIiIapMpEf2x8PvlWmN/bN2Pp6aIDxe9kZCCs9E3tMZkMhmmRPTTq7ZihRKb9x0Txh8ZOwSfv/qEXnP8W25+oWS5HjbFCqUkeTzdxL1ic/L49b9fwu27SL5jmL4sxpBfVHf3MpjaxWtxiHxyAQqKxOtRLo722PbTB2gazHuGaztzczOd8QrB/goibRo2cBPGFEoVlKpS2FhbVTlfy8aB2HrwhBSlEREREREREdUaI8ZPw/cfv601tmXNCkx5dK7wuQk3ryP6/BmtMZlMhojxU/WqTVFcjH3bNgrj46bPwasffqXXHP+Wn5cjWa6HjaJYmvu63RuI+5zn5fA+0vvdTkrAnZQkU5dRY0UF3GNTU9eiL+KJicNRVCjuAeTo7IKf1+1EcOOmRqys5u6kJOH00UPCeEBIGNp36W7Eiqi6PDwbCWPKEgVUSiWsbcQ970zNzMxcZ7yca1BEREREREQPNd13JlKtM2DAADg6OeHUnk2mLoWIiIjIKE7u2QQnZ2f079/f1KUQ1SoymQzjJkzE7hv5UJeVm7ocIiIiIoNSl5Vj9418jJswETKZzNTlUD00sU8bmJlp/7d3Of4uriSJmxmvPHhBGOvePAB+Hs561XbyahIUKrXWmKeLPT6YPViv/PfLKZSmmb6h6XqvKDPATZEVFRXIL5amqZKPu5MwVle+/kT1mY2VJRr7NhDGL8UZ5mCM87fEeZ3t5Qjwcq1WvjbB4hvkAUj2nne/vGLtBzvfY2ttaZB56X/cnex0xnOLdH+PTK2oRIWryeJmez1aBBqxGiIiIiIiInpYje8cCDPBdejolFxcTc0VPnf1qXhhrFuoJ3zd7PWq7fStDJSUlmmNeTjaYOHY9nrlv19OsUrSfIYiWOYBAJSVS3/vVUVFBfJLSiXJ5eMqvl6TW0e+/kT1mY2lOcIaitf/opMN09jtYpK4YZmzrRUC3B2qla+Vn7iZfXSK8V8DALTyrd7aB9Vt284noUip/aBvABjd0R9yKwsjVkSkv3HjxkGtLEbmJXHzOSIiIiKqPTIuHoRaWYxx48aZuhQig5g6NhJmZtrbUF2MuYboa7HC5y5fK+6B1KtbJ/j7eOtV27HT56Ao0X7vopeHOz57+xW98t8vJzdP0nyGItrjAgBlZdrXivRRUVGBvAJpDon29W4ojGXXka8/UX1mY2ONpmHBwviF6KsGmTfqYoww5uLshCB/X4PMW1tV9nnl7upisLnddOTm+zgRERERERHVBZNH9BNeE790PQ4xNxOEz/1jy35hrEeHlvBrJD6MtiqOX4iBQqn9HnFPdxd8PP9RvfLfLydPfBBobWKSa+KF0hxQ7NNQ3H8kJ79ufP2JDC3mZgIinngDuQXi/3dODnbYuvh9tGocZMTKqKaycnUf1m0rr72H+lLt08BVvCcHAHLzq7eO3a5ZqM54XmFxtfJVVZ6O9zgAkNtYG2ReIiIiIiIiqh8ixk8Rrn1cj76I2KviezC3rF4hjHXo1guNfP31qu386WNQlmjvq+/u4YX5Cz/TK//98nIM0/9CajLB9wsAyg209lGYnydJLi8f8T27+bl14+tPZGixV2Pw+PihKMgT96JzcHTCT2t2oHHzVkasTD+bVy9HuY5+baMmzzReMVQjru7i9WsAyM+r3e/judmZOuNyW1sjVUJERERERESmIL6qSrWSlZUVRkZG4tSeTaiokP7wYCIiIqLapKKiAqf2bMLIyEhYWVmZuhyiWmfcuHHILVbheAI31RIREdHD7Vh8PvIUpTzIgEzGx90JvVqKm3KsOnhB6+Pl5eVYd+Sy8HmT+7XVu7YLt1KFsZHdWsDWWtrfpy/G3ZU0n6FYWZgLY0Ul0h9UnF+slOzw5jAf8U2phQoVMvOkad5ERIbTLkR8iMyl+LtQa6Tf4BR1I0UYaxvcqNr5OoT56IznFyurnbMq8op053Vx4I3thlaiUuuMW+jYvFcbHLoYJ/w/Zm5mhkEdwoxcERERERERET2MvF3t0KOx+NCENafitT5eXl6BDWfEBzVM6qp/g/CLSdnCWEQ7f9haWeg9x79dTq7djRTusdS1bqDUSD5ffkkpysql2e8R6uUojBUq1cgsNMy1OiKSTht/N2HsUkoO1GXSrDP+27mELGGstZ9rtfO18Rc/53aOAml52pvh6eNcovg1BHk4wMmW95bXJ3+eiNMZn9wtxEiVEEknLCwMzVu2wt1T20xdChERERFVQdrpbWjRsjVCQ3Uf0EZUV/l6N0Tf7l2E8RVrN2l9vLy8HKs2in+vmT5hlN61RV2MFsbGjhgCW1u53nP82/nLVyTNZyhWlpbCWGGR9Nfr8vILJDvgukmoeE2soLAIGVni9S4iqh06tG4hjJ2/fBVqte570mvizPlLwlj7Vs0ln6+2U6p0748zNxOvkevLXMeeglIDfO+JiIiIiIiIpObj1QC9O7UWxv/Ysl/r4+Xl5Vi946DwedMiB+hd2/mYWGFs9MAesJXb6D3Hv124dkvSfIai65p4kaJE8vnyCotQJtH9vU0CxQcUFxQpkJGdJ8k8RHXV9fhkDH/sDWTnifsq29vKsfH7hWjXnP1C6oqs3HydcScHOyNVQg8DhbKSNRHz6q2JtG/RGDKZTBjPKyisVr6qyi3Q3TvQ1Vm8h5CIiIiIiIioMl7evujco48wvnXNcq2Pl5eXY/uGVcLnjZw0Xe/arlw8J4wNjBgDua20vaavXj4vaT5DsbQU98soLpL++kRhfp5k+wGCQpsIY0WFBcjOzJBkHqK6Kj72Gh4bNwR5OeK9MbZ29li0cguat2lvxMr0U15eji2rtX+eAICFpSUixk01YkVUEyUluvecmZtL26NQarnZ4n5UAODg5GycQoiIiIiIiMgkavepeaTV+PHjcTv+BuKvaD/smYiIiOhhERdzHqkJsRg/frypSyGqldq0aYOQoEBsuJRp6lKIiIiIDGrDpSyEBgehdWtxUxsiQ5vUt60wtu7IZWi03FR+6FIc7mRrb/rhILdGRNdmetcVf1d86HGv1vof4ny/09eTJc9pCHJrHU2VSnQ3WqiJ6IS7kuVqF+qtM37sSqJkcxGRYfRoKX7/LVaW4syNFEnnS0zLQWJ6rjDes1X1Pw9aBzWEi734sJobtw1zPSq2kry+DZwNMi/9T0a+7kY+dvLafdj1tlNXhbEeLQPg6eJgxGqIiIiIiIjoYTahq/iay4azidBoacR/+Ppd3M3T3vjf3sYCw9r66V1XQqa4uU7PJl5657/fmfi6cd+S3FLcZLlIJf3hkDEp4ut11dXG301n/ERsumRzEZFhdG/sKYwpVBpESfxemphViKQs8bXeHjX4POgRpvs5R66nVTunLiWlGpyNE39dejSW/jONaq9b6QU4o+PfQ0tfF7TyczViRUTSmTRhPDIv7IO6KM/UpRARERGRDuqiPGRe2I9JE7nXmR5u08aPEsZWbdwOjUbzwOP7j5xA6l3t16kd7O0weuhAveuKSxTvYejbo6ve+e934mzd6Ockl4vv8y0qLpZ8vktXrkuWq0Obljrjh0+ckWwuIjKM3uFdhLFihQKnzl2UdL74pBTEJ4n3YfTpLq7nYSW3sdEZz8qRbs26Orlt5brrIiIiIiIiIqotpkb2F8bW7PwLGs2DfYQOnLyAOxnaD9B0sJNjZP9wveuKSxH3r+nbWdz7qKZOXhTvza9N5DbWwlhhsfY9Gvq4fD1eslztWoTpjB+NuizZXER1TVzyHQx77HVk5uQJx9jaWGP9d++gSxv9e7WR8Vy8FqczHuDN/QBUdZnZeTrj9rbVW5to4OqElmGBwvjNpFRUVFRUK2dV3IjX3XPMr6GH5HMSERERERFR/RIxYbowtmPDaq37AU4e3o+Mu6lan2Nn74D+w8R7DKoqOUF8rahLz75657/fxTMnJc9pCHK5rTBWXCTuH1VT12MuSZarRZsOOuNRJ45INhdRXZOccAuPjh2CnKwM4RgbuS2+/2MT2nSUfk+UIZ08vB93b4v3ePUaMBRuHuIeS1Q75GSK/20CgK2dvZEqqZmrl3Xv+/P2CzBOIURERERERGQSZqYugKpv4MCBaNKkKX7/5BWD3JhHREREVBuUl5dj+aevomnTZhgwYICpyyGqlWQyGZ5/cT42RWfj/G3pb4whIiIiqg3OpRRiU3QWnnvhRchkMlOXQ/XY8M5N4SjYgJ+RV4R9528+8PjKgxeF+UaGN4ettZXedeUUKoSxhq6Oeuf/t/Lycpy4kihpTkNxcxRvLLidlS/5fKeuiW8Gri4PZ3uENBIftHw0OkGyuYjIMHq3CtL5c8ueqBuSzrcnKlZnvG+bkGrnNDMzQ+82wcL49ZQMFJWoqp23MlGx4iYydjZW8HaT9rONHpScLj4owc3RVpKfXwwlt1CBbafEDSAn9GpjvGKIiIiIiIjooTe0tS8c5ZZaY5kFShy4cueBx1efEjfoj2jnD1srC73ryikWX7PxchYf0lsT5eUVOHlT+4HLtY2bvfgwhtQc8VpLTZ2Jy5Qsl4ejHMEeDsL48di68T0gqs96NmkIXbc77IvW3qyupirL17tpw2rnbBvgBgcb7Z97ALAvRtrXcPh6GlSacmG8Jq+B6q6Vx2/pjE/uJl7TIqrtZs+eDSsLM9xY96mpSyEiIiIiHW6s+wRWFmaYPXu2qUshMqiRQ/rDyVH79ej0zCzsPnj0gceXr9kkzDd2xGDY2uq/NpGTmyeMNfKS9nDC8vJyHD11VtKchuLu6iKMpaQ+uE6lr+NnzkmWy7OBO0KDAoTxwydOSzYXERlGv55dde6Z2LHvL0nn21lJvv69wiWdry5wdXHWGb+brvvQBH2k3hWvUTdwczXYvERERERERERSiujbDU4OdlpjGdm52Hss6oHH/9i6X5hv9MAesJVr70tUHTl5BcJYQw9pf+8uLy/HsahoSXMairuzuM/E7TTp7t2/5+SFK5Ll8nRzQai/tzB+5OxlyeYiqkuSUtMx9NHXkJaZIxxjY22FNd+8hR4dWhqxMpLCvuO61xZDA8Tvi0T3S0xNE8bcXRxr9DNY/27thbH8wmJcjxf3wKqps9HXdcbDAn0kn5OIiIiIiIjql35DI+Hg6KQ1lp2ZjmMHdj/w+JbVK4T5BkaMhdxW3Oe/qvJzsoUxD69Geuf/t/LyckSdfHDfQ23k7CY+gyAtVfprExfOnJAsl5uHJ/yDQ4XxM8f/kmwuorokNTkRc8YMRmb6XeEYaxsbfPv7enTo1tOIlUlj08plOuOjJs80Sh2kn9vJicKYi5u7JJ/9hnT80F6d8YDgMCNVQkRERERERKagf/d+MjpLS0ssWvQ9+vXrhyNbV6FX5GRTl0REREQkuSNbV+H6+ZM4ePAgLC3Fh3kQ1XePP/44fvn5J7yxMxHb5zSDuZmOE3yIiIiI6piy8gq8sSsZbVu3wuOPP27qcqiek1tbYlT3Fvh974PNkwBg1cGLGNKxyT9/zy9WYueZa8J8k/q0laQulVojjNnbWEkyxz07Tl/HnWxxE6fapIGTHSzMzaApe/DAzsT0XBQrS2En4dfnwAXdh0FW19DOTfHtpmNaY1tPXsF7MwdJWn9ddvnnF0xdAtEDGjjbo2NjH5y5rn0j08ZjMVg4faDOwwiqY/1RcbM13wbOaBnoVaO8I7o0w6ZjMVpj5eUVOHE1CQPbS3ejeX5xCWISxU362wQ3grm5mWTz0YMy84pwIU58IE9II3cjVlN9P+88DWWp9p+NvFwcMLp7CyNXRERERERERA8zuZUFItv7Y8Ux7deH15yKx6BW/2uIW1BSit2XbgvzTewSJEldKvWD18XvsbeW9j68XZdScDevRNKchuLuYAMLMxk05RUPxJKyilCs0sDOWrrtNYeuiRuk1MSQ1r74ft9VrbHtF5Lx9uh2ktZfl0W9P9LUJRA9oIGDDToEuuNsfJbW+OZzSXhzVFvJ1g02nk0Uxnxd7dDCR3xou4iFuRkGtPQW5t4XnYoipRr2NtJ81uh6DXIrc/RqUrO1D6p7NGXlWHsmQRiXW5pjTMdAI1ZEJK2GDRvivXcX4sX58+HbZxKcAniAEBEREVFtk59wGcn7f8eXX34JLy/+PkoPN7ncBuMihuCXP9ZqjS9fuwnDB/b55+/5BYXYuueAMN/08aMkqUupVAlj9nbSNnzesns/Uu+K72WtTTzcXWFhYQGN5sH7JuOTbqNYoYCdhA2x9/11XLJcABAxuB+++OFXrbGN2/fik7delrT+uuzmGfH/MyJT8XB3Q5f2bXAy6oLW+Lotu/DRgvmSrX2s3rxdGPP3aYQ2LZpKMk9d4u+j+0Cio6ei0LFtK8nnvZuegZvxicJ4gC8P1CYiIiIiIqK6QW5jjTEDe2Lphl1a439s3YehvTv/8/f8wmJsP3RSmG9qxABJ6lKWqoUxe1u5JHPcs+3gSdzJEB+IXJs0cHWGhYU5NJqyB2IJt9NQrFDCztZGsvn2nzgvWS4AGN6nK75atl5rbPP+Y/jwhTmS1l+XXdu1zNQlkBGkpmdh6KOv4XZapnCMlaUFVn75Bvp2kaZPGxlPyt0MXLoeJ4z7N/KEl7urESuiuiwjOw/nr4r7+4X6+whjukT264Yvf1snjB+NuoymwX41yq1NWVkZTly4Ioz7NfKAp1v19/oQERERERER/ZuNXI5BkWOxfoX2e7S3rFmB3oOG//P3woJ8HNq9VZgvcuI0SepSqZTCmK29vSRz3HNw11Zk3E2VNKehuLp7CPcD3E5KgKK4GLZ2dpLNd+LQPslyAUDfIRH47fsvtMb2b9+EF9/+RNL667LdUbGmLoGMIO3ObcwZMwhpqdrPJAAASysrfLl0Dbr06mfEyqSRl5ONQ7u3CeOejXwQ3neQESuimsjOzMDVS+eE8YBg6c6bMARFcRHOHD0kjFtZW6NZK64tEhERERERPcx4cmEd1bdvX0yYOBF/fvEGigvyTF0OERERkaSKC/Kw8ssFmDhpEvr06VP5E4jqMXNzcyz6cTEupxZg5bkMU5dDREREJKk/z6UjOrUAPyz+Cebm5qYuhwiT+7QRxvZE3UBuoeKfv286HgNl6YM3tQNAUENXdG3mL0lNTnbixjrZ/6pHCou3i5tE1TYW5uYI8NTeaKC8vAIXb0m3QeJi3B2cvp4sWT4AGNtDfNhedoECv+46I+l8RCS98b1aC2OpWfnYdfaGJPNcjLuDqNjbwvi4nq1qfKDB0E5NdH7O/L43qkZ5Rf48cAFqLc3w7undOkjS+ehBO85cR3l5hTDeual0TYOklplXhEVbTgjjjw3rDCtLCyNWRERERERERPXBhC7i6xX7YlKRW/y/w4I3n0uCUq392kdgAwd0DvGQpCYnW0thLKdIfHhxTSw5JM01LmOwMDeDv7v2hkzlFRW4lCTdoRKXkrNxJk7cIL4mRnUQrytlF6mw7Aib8BDVdmM7BQpjqbkK7ImWZv3yUnI2zieK39NGdwyo8brB2E4BwliJugyrTooPUKiO9PwS7LokbjY1pLUv7GzEn3f0cNkbnYrMAnHDxWFtfeFka2XEioikN3fuXDRp2gzXlr2OivJyU5dDRERERP9SUV6Oa8teR9PmLTB37lxTl0NkFNPHjxTGdu7/Czm5ef/8fd3WXVAqta89hAT6Ibxze0lqcnJyFMayc/KEsZr4/pcVkuYzJAsLCwT6aT9osry8HOcuxUg21/nLV3DirLQHUU8YOUwYy8rJxeJlqySdj4ikN3nMCGEs5c5dbN8rbnpfHecvX8GZ85eF8YmjR9R47aMua9mssc743kNHDTLvvr+O64y3atbEIPMSERERERERGcLUyP7C2K4jZ5CTX/jP3zfsOQKlqlTr2GC/RujWrrkkNTk7iA+pzc4rkGSOe35YuUXSfIZkYWGOQG8vrbHy8nKcv3pTsrkuXL2JkxevSpYPAMYN6SWMZeUW4Oe12yWdj6g2S8vKwbBHX0NiappwjIWFOVZ89hoGde9oxMpIKh/8+CcqKsS9a3p3FvdkIrrf9kMnUa7j/uoubZrVKG+Hlo3RJMhXGP9tw+4a5RXZ8ddppGflCuN9OreRdD4iIiIiIiKqvyInTBfGjuzbifzcnH/+vmfzOqiU2vfx+wUGo13ncElqcnByFsbycqTr9wMAfy75XtJ8hmRhYQFvf+19SMrLy3H10jnJ5rp66TwunBH3bK6JIaMmCGO52VlYs2yxpPMR1WZZGWl4dOxgpCYnCsdYWFjg85//RI9+g41XmIS2rf0D6lLt6+UAEDlhGs+TqgMO7dqq85p7m05djVhN9S1f/A0KC/KF8badusHSij2IiIiIiIiIHmZmpi6Aau6Lzz+HplSJr16YBlWJtAcsExEREZmKqkSBr16YBk2pEl98/rmpyyGqE7p27YpZs2bh3b3JOJEgXvwjIiIiqktOJOTjvb0pmD17Nrp06WLqcogAAJ2a+CHU211rrFRThnVHo//5+8qDF4R5JvVpK1lNrg62wtil+LuSzbPlxBWcuJokWT5jaBGgvakSAGw6fkWyeb7eIH2z6paBDdGlqZ8w/t3m48jMK5J8XiKSzujwFrC1Fh8M/PWGI5LM8+V6cR6ZTIZJfdrUOLe1pQXG9xI3NNoTFYukdHHTl+rQlJVh6e6zOscM61yzZjhUNcXKUny+7rDOMf3ahBipmup7fvE2FJZoP+SpkZsjHhvG3ymIiIiIiIhIeh2DGiDEU/uBwKWacmw8m/jP39ecjBfmmdAlSLKaXO2shbHLKTnCWHVtO5+Mk7cyJMtnDM19XISxreelWwP5bo+0BzEAQAtfV3QObiCML9p3FZmF2hteEVHtENneH3IrcROhb/dIs375zW5xHplMv8+c3k0boqGzXBj/6cB1qNRlNc5/zw/7r6JUI27kM7GrdJ+bVPv9eeKWzvjkbrV37YKoqiwtLbH4h0XIjo3Cld8X6DyQhoiIiIiMp6KiAld+X4Dsm+fw46LvYWFhYeqSiIyiS4e2CAvW3uC/tFSN1Zt2/PP35Ws2CfNMGz9KsprcXcXX9y9ES3dNfsP2PTh6KkqyfMbQqnkTYWz9VukOi/z0+yWS5bqnTYumCO/UXhj/8selyMiS9rANIpLWuIghsJWL1w0+/f5nSeb5+NufhDGZTIZp4yIlmaeuadWsMexsxfsKDx0/jYsx1ySds7y8HF8uXqpzTNdO0u2bJCIiIiIiIjK0zq2bIizAR2usVK3B2p1//fP3P7buF+aZGtFfsprcnLXvTwCAi9fiJJtn075jOHYuRrJ8xtCysfb1CwDYuFea/h0A8MXSdZLluqd1k2B0a9tcGP962QZkZOdJPi9RbZOVm4/hj72Bm0mpwjHm5mb47aOXMbxP7T78lbS7cjMRK7cf0DlmzKCeRqqG6rpihRKfLFmtc0z/bu1qnH/6yEHC2OUb8Th2LloYr64fV23VGY/o202yuYiIiIiIiKh+a92xCwJCwrTG1KWl2Lnxf79rb1mzQpgnYsJ0yWpycXUTxq5dFp/jUF17t23EuZPSnxVgSI2btxLG9mxdL9k8v373mWS57mnSojXadg4Xxpct+grZmXWrNxVRTeRmZ+HRsUOQFHdTOMbc3Bwf/7gcfYZEGLEyaW1cuUwYk8lkGDlphvGKoRpRFBfj568/1jmmW+8BRqqm+rIz0rH8x691jhkUOc44xRAREREREZHJmJm6AKo5b29v7Ni+HTcvncZn8yZAVaIwdUlEREREelGVKPDZvAm4eek0dmzfjkaNGpm6JKI6Y9GiRQjv2QszVsbiREK+qcshIiIi0suJhHzMWBmL8J698P3335u6HKL/mNSnjTC26uDfN/LfSs3C2RspWseYmckwUUeO6vJ2FzdV2npCmgM872QX4PkfdW/sr426NvMXxjafiEFRiUrvOTYei8aWk9J8ne/3whhxE5GsgmJM/WQVVGqNQeYmIv25ONhiSj9x85azsbex5q9Les1xNDoe206JD5UZ2qkJQrzd9ZpjbmQ4LMy131ZQVl6O53/cKsnhoF9tOIq4u+IDVDo18UVTPw+95yGxD1ceQGqW+Lqit7sTurcIMF5B1fD1xqPYcVp8cMRbUwfAzsbKiBURERERERFRfTKhS5AwtuZUPAAgLr0AUQlZWseYyWQY31l8SEB1NXQRH764/UKyJHPczVPgpVWnJcllTJ2DxdeXtp5PRrFSrfccm6MSsU2ir/P9nh0sPowhu0iFWT8dhkpdZpC5iUh/LnbWmNQ1WBg/l5CF9acT9Jrj2I007LiofZ0aAAa38kGwp3h9uTLmZmZ4vG9TYTwlpxiL9ovXLariVnoBfv0rVhhv4eOCXk0a6jUH1R1peQocunpXGA9s4IDwME8jVkRkOD179sSSJUuQtO83XFn2hiRrsERERERUcxUVFbiy7A0k7fsNS5YsQc+ePBiQ6pfp40cJY8vXbgIAxMYl4NS5i1rHmJmZYerYSMnq8W4o/v1/4449ksyRejcdT7/ytiS5jKl7p/bC2Pptu1FUXKz3HGu37MTG7dJ8ne/3yjOPCWOZ2TkYN3seVKpSg8xNRPpzdXHGzImjhfHT5y7hzw367Uf76/hpbN65TxgfMagvwoKlW2+vSywsLDCobw9hvKKiAgs+/FLSa43LVm3A1Ru3hHFbuRwDeokP2iEiIiIiIiKqjaZE9BfG/tj693WJm4m3cfqS9r3sZmZmmDyin2T1eHuK+0Ns3n9MkjnupGfhmfe+kySXMXVr20IY27j3KIoUJXrPsX73YWzaJ83X+X7z54wXxrJy8zHphfegKtV/TwNRbZVXUISIJxbgWlyScIyZmRmWvP8iRg8UX/uk2isrNx8Tn38PZWXlwjFBvg3Ru1NrI1ZFddm7i5bjdlqmMO7j1QA9O7aqcf7ZYwfD1clBGH/ugx8k+Wxeue0Ajpy9LIz7NmyAAeHitX8iIiIiIiKi6oqcMF0Y27JmBQAgMS4Wl6JOaR1jZmaGiPFTJKvHs6GPMLZv+yZJ5ki/m4r3XnpaklzG1K6z+J7LvVs3QFFcpPccuzevw75tG/XOo82cZ18WxnKzM/H8rPEoVel/DgRRbVWQn4fHJwxD3A1xrx0zMzO8/91SDIwYY8TKpHX53Bmdr7FT997w8a+f9/TXJYs+eQdpqeK+VF7evugY3suIFVWdSqnEszPHoaiwQDjGwdEJg0eOM2JVREREREREZAraT1GkOqNnz57YvWsXbl46jc/mTYCiSPzLPhEREVFtpigqwGfzJuDmpdPYvWsXm5USVZNcLseWrdsQ3rMXZqyMxZG4PFOXRERERFQjR+LyMGNlLMJ79sKWrdsgl8tNXRLRf0zo3QZmZjKtsYtxd3A1KR2rDl0UPr9ny0D4uDtJVk/3FuKbTY9fScT+8zf1yp9dUIwpH61EbpH+DYiMbUC7MGEsu0CBT9b8pVf+6ykZeP7HbXrl0GVA+zD0axsijJ+5noInvt4ApYEbKyVn5GHlwQsGnYPoYTU3shusLMyF8Vd+2YHkjNwa5c4tVODJb3VvIHt+tP7Npvw8nDGpTxth/NClOCzeflKvOc7F3sZn6w7rHDMvUr8G/cMXLIXLqLeEf47F6HfgtaEs3X0WBQqlwef5fN1h/LBN9/fxqRFdYWZW+24xWbLzNN79Y78w3r9dKMb3qnkjJSIiIiIiIqLKjOscCDOZ9nWDS8k5uHYnD2tOxQuf372xJ7xd7SSrp3uY+IDiEzczcPDKHb3yZxcpMWPxYeQW172DcPu3aCSMZRep8PnOaL3y37ibj5dWndErhy79mnujT7OGwvjZ+CzM/f0ElOoyg9UAACnZRVh9Ms6gcxA9rJ7s3xRWFuLrrK+vjUJyds2ao+UWq/DMct3XeZ8Z1LxGuf9tWvcQuNpZC+Nf7ozB+cSsGuVWqcvw5NLjUOs4jOHZwfq/BgAY9dU+eD71p/DP8dh0SeYh/aw+FY+ycvGh0ZO7BRuxGiLDmzNnDpYsWYKkfb/hyrLXUa7hQVtEREREplCuUePKsteRtO83LFmyBHPmzDF1SURGN2VshPB+wfOXryDmeixWrNsifH6f8M7w9RZfz66u3t06C2NHTp7FnkNH9cqflZ2LMbOeRk5uvl55TGFwP3E/hqycXLz/xQ965b8aewtPv/KOXjl0Gdy3Jwb27i6Mn4y6gJnPvAKl0rAHMiTdTsXyNdIc7EFU3zz3xCxYWVkK488v+ACJKak1yp2Tm4dHnn1N55hX5j1Wo9z3C+3UD1aNmgr/1PQ1GNrUsZE643v/OoZ3PvtWkrlOn7uI5978QOeYUcMGwM7WVpL5iIiIiIiIiIxl8vC+wmviF67ewpWbifhz2wHh83t1agUfrwaS1dOzo3hf/NGoaOw9HqVX/qzcfIx/7l3k5BfqlccUBvXoKIxl5Rbgw8Ur9cp/LS4Zz7z/vV45dBnUvSP6d2svjJ+6eA1z3vgMSpVh92ok30nHii37DDoH0f0KixUY+dSbuHRdvBdFJpPhh3eexYShfYxYWf2xce9RqAzYpyy/sBgTnnsX8Sl3dY57YdY4mJuLezFV1eBHXoFd66HCP0fOXtZ7DtLul7U7UFCkMPg8ny5Zje//2KxzzNypI/XqheRgZ4u5U0cK49fikrDg66U1zg8ACbfv4qVPftI55ukpIyX5f0FERERERER0z/Bxk4W/M1+9dB43r13B1jV/CJ/fqXtveHn7SlZPx+69hLGoE0dw7OAevfLnZmfh2RljkZ+bo1ceU+jRf7AwlpudhR8/f1+v/HE3ruG9l57WK4cuPfoNRrc+A4Txi2dP4vW5s6BSGra39p2UJGxZvdygcxDdr7ioEE9OHIHr0ReFY2QyGRZ+9ROGjZlovMIMYNPK33TGR0+ZbaRKxGaPGoBWntbCP2eP6z7/wFTW/v4zigoLDD7Pz199jBU/6d5XMO2xeTW65n5o11aDvoZSlQqvPjUDl8+d1jluwqwnYO/gaLA6iIiIiIiIqHaofSfnUbX17NkTu3ftQlz0Wbwwoh2ObV+Ligpx42EiIiKi2qSiogJHt6/B88PbIi76LHbv2oWePcWNAIlITC6XY8vWbejeqzcmLb+GF7fEIbuYhzIQERFR3ZBVpMYLm+Mwafk1dO/VG1u2boNcLjd1WUQPaOTmiD6txQf8/XngPNYcviSMT+7bTtJ6OoT5wNHWRhh/8puNuJVas8Mvb2flY+jrv+JinH4HNZtKYENXtAvxFsYXbz+JnWeu1yj38SuJGPL6ryhQGPam/i8eHwEHW/HhpptPXEH/V36u8fdYl/M3UzH7i7Vo9+TXWHnwguT5ieoDPw8XPBXRTRjPL1ZizMLlSM+tXuO6whIVxr//B1KzxIfATOjdGu3DfKqVV+TNKf3hZCf+rHnjtz34ecepGuU+dS0Joxcuh1ojPjC+UxNfDO/SrEb567qvNx5F68e/wufrDqOwRPqDZfKLS/Dcj1vxwUpxQ0gA8PNwxiNDOuk1V3RCGpbsPI0iiV5HiUqNl5fswMtLdgjvj2jgZIdF80ZBJpNJMicRERERERGRNg2dbdG7qZcwvupEHNafSRDGJ3YNkrSedgHucJSLD7+c+/sJxKXXrJFBak4xIr/Yh0vJda8ZEQAENHBAG383Yfzng9ex+/LtGuU+eTMdEV/sRUGJYe/V+mRiJzjYiL+/W88nY8inu2v8PdblQmI2Hvv1GDq/vRVrTsVLnp+oPvBzs8fjfZsI4/klpZj43UFk5JdUK2+RUo3Jiw4hNVfc4H5cp0C0C3CvVl5t7G0s8VpEa2FcXVaOaT8exs206h1kry4rx2O/HsPlFPFnTJeQBoho51+tvFR3VVRUYNVJ8QEsFmYyTOgi7c9RRLXBnDlzsGTJEqQcWI4TCwYi+9pJU5dEREREVK9kXzuJEwsGIuXAcixZsgRz5swxdUlEJuHd0BMDeoUL47+v3oiV67cK49MnjJa0nk7tWsHJ0UEYn/3Mq4iNE6/F6JKSehd9Rk3F+ctXalqeSQUH+KFDm5bC+Le/LMe2PQdrlPvoqbPoM3Iq8gsMe0D3dx+/DUcHe2F8w7bdCB8+ocbfY12iLkZjyhMvoEnXQVi+dpPk+YnqgwBfbzz72ExhPC+/AMMmzUFaRma18hYWFSNi2uNIuSM+xHnK2Ah0bNuqWnkfNsMG9EaTUPE+RwD46OvFePfz71FeXl7jeQ4ePYlRM56CUineCyCTyfDCk4/UeA4iIiIiIiIiU2nk6Y5+XdsK48s378Wq7eLrrNMixQfO1kTHlk3g5GAnjD/6xhe4mVize95vp2Vi4KyXceHqrZqWZ1JBvg3RvnmYML7oz83Y8VfN+l4cOxeNATPnI7+wuKblVck3bzwNR3tbYXzj3mPoNfX5Gn+PdTkXE4sZL3+MFsMfwZ9b90uen0ikRKnC2Hnv4Gz0DeEYmUyG796cJ/l7Kv3PG1/9imZDZ+Hb5RtRLHHPtHMxseg2YR5OXbymc1zbZiGYPpLf47rui9/WodmQmfh0yWoUFov3sNRUXkER5r37HRZ+v1znOP9GnnhswnC953t2xhgE+oj3hv7w5xa8/uWvNcp9IyEFA2e9jLzCIuGYAG8vSV4HERERERER0b95NvRG1979hfHNq5Zh+/qVwnjkxBmS1tOyXSc4ODoJ42/MfQSJcbE1yp2WmoKZkX1x9dL5mpZnUr4BwWjRpoMw/ufP3+HQ7m01yh118ihmRPRBYUH1en9U14JPvoO9g6MwvnfrBkwZ0r3G32NdYi5E4eXHpmJY56bYsmaF5PmJRJQlJZg7dRSiz58RjpHJZHjzs0WInDjdiJVJT1FcjN2b1wnjTi6u6Dc00ogVPVyWfvc5BncIw89ffYziIun3bxXk5+Hd+U/h+4/f1jmuka8/Jsx6okZzrPj5OwxqH4pFn76L/FxpexMmxd/E1GE9cWDHZp3jvLx9MefZlyWdm4iIiIiIiGonM1MXQNLo2bMnrl29ij49u+PbV2bj3VlDkHjtsqnLIiIiItIp8dplLJw5GN+98gj69f7755mePXuauiyiOk0ul2Pnrt348ccfsSdeiR7fX8ay02lQaWreLI2IiIjIkFSaciw7nYaeiy5jb4IKixcvxs5duyGXy01dGpHQ5L7ipkpLdp1Bapb2m80dbW0wvHNTSWuxMDfHhN7iwy+zCoox+PVfsOO07sYV/1aq1uDbTcfQ7dnvEZua9Z9YAydxA6fa6LFhXYQxTVk5Zn62Bsv2RlW5wXReUQneXr4Xo9/5HXlF/zsU1cLcDHIr8WHINeXv6YKvn4zQOeZKYjp6vfgjXv1lJ5IzcvWa73L8XXy48gC6Pfs9+r38EzYdi0GZHs23iQiYP64X/D1dhPFbd7LR96WfcCymageGRCfcRf+XfkJUrLiZmou9HAunD6x2rSINnO3x3sxBwnhFRQVe+WUn5n63CRl54mYw/6ZSa/DVhiMYs3A5CnQ0bbKxssDXT9bvzRV5RSX4YOUBNJv9GR75Yh22nbyKEpVar5y5hQos2XkaHZ/+Fr/vjdI5ViaTYdG8UbC2tNBrzuyCYry8ZAeaz/kCr/26E6evJ9fogIeysnKsP3oZ4c8twpKdp4XjrC0t8NtLE+DhLD6wh4iIiIiIiEgqE7oECWNLD8ciNVd7o2FHuSWGtvaVtBYLczOM7RQojGcXqTDii73YeTGlyjlLNWVYtO8qer2/AzfTC/4Tc3ewqXGtpvBo78bCmKa8AnOWHMXyYzdRXl5RpXx5ChXe23QB4787iDxF6T+PW5jJILc017ve+/m72+PzyZ10jrmamod+H+3EG2ujkJxdtet1ItEpOfhk2yX0en87Bn+6G1vOJaGsil8bItLu+SEt4ecmvm4Zl1GIQZ/sxvHY9Crli0nJweBPduN8YrZwjIudFd4aJV7jrq6p4SFoH+gujGcVKjHss73Ydj65SvmSsoow6qt92H1ZvPZhbWGGjyfqfv+jh8vx2HQkZoo/x/q18IanE+8toofTnDlzcPbsWTRu6IxT743GxUVPoyQ71dRlERERET3USrJTcXHR0zj13mg0aeSCqKgozJkzx9RlEZnUtPEjhbEffluJlDt3tcacHB0wcoj4IIeasLCwwJQx4nvqM7Nz0DtyCrbsqvpBwqWlpfjih1/Rtm8EbtyK/0/Mw92txrWawtOPTBXGNBoNJj72HH75Y22V79nMzcvHa+9/jiETH0Fu3v/2xlhYWEBuI/26UKCfD374dKHOMdFXb6DTwDF44c0PkZii3+/IF6Kv4p1Pv0XbvhHoNnQ81m3dhbKyMr1yEtV3rz/3BAL9fITxm/GJ6DZkPA6fEB8+8W8XY66h29DxOHNe3D/P1cUJHy2YX+1aHzYymQyfL3y10nHvf7kIQyc+gosxVd9fCADZObl4/YMvMHTSHGTl6N6zNnvyWLRsGlat/ERERERERES1xdQI8XXtn1Zvx+20TK0xJwc7RPTtJmktFhbmmDSsrzCelZuP/jPnY9vBE1XOWapW46tl69FxzJO4kfDffQQNXJ1rWqpJPDlZvF6g0ZRhyosfYun6XVW/Jl5QiAVfLcWIx99AbsH/7lm0sDCH3MZa73rvF+Djhe/enKdzTExsArpNmIf5nyxGUmrV7icWuXgtDu8tWoGOY55EzynPYf2eIygrYx8hMp5StRoTn38fx87F6Bz3xatPYNaYwUaqqv5Ky8zBa1/8grCB0/HYm19i1+HTKFXXvH9NXPIdPPfBIvSbMR+JqWk6x8ptrPHjwudhbi79XisyvtyCIiz8fjlC+k/DjFc+wZb9x1GiVOmVMye/ED+t3oY2kY9h6YZdOsfKZDIsfvd5WEvQ88/G2grfLJgLmUwmHPPN7xsw7pmFSLit/T6J+5WXl+O3DbvRf8Z83MkQ7/WRyWT47q15krwOIiIiIiIiovtFTpgujK1a+iPSUrX3HXJwdEK/odL2gbawsMDwsZOF8dzsTMwY0QcHd26pck51aSl+W/QFRvdqh4SbN/4Tc3X3qHGtpjD50aeFMY1GgxfnTML65b9Uee2jIC8XX733Oh4fPxQFef+799PCwgI2Bjj7xcc/EG99/oPOMbFXozG+X2d8/MYLSE1O1Gu+a9EXseiThRjdqx0mDw7H7i3ruB+AjEpdWornZo3DuZNHdY577cOvMHbaI0aqynD2bl2P4qJCYXzYmEmwspZ+XbU+KcjLxfcfv41+rQLw8uPTsH/HZihLSip/og75uTlYvfRHRHRrifUrftU5ViaT4b1vluj1fSzMz8NPX3yAAW2D8eKcSdi9eR0UxTXvfZeZfhffvL8AE/p3wfXoizrHmpmZ4e0vfoCtHc8hICIiIiIiqg/0Oz2PahVfX1+sX7cO+/btw9NPz8XLY7shoHELdB44Cl0HjUKjQDYuICIiItO7kxCLk3s24fTeTUi8EYOwsMbYu3cvBgwYYOrSiB4a5ubmeOKJJzB27Fi8+uqreOPXX/HJoVQMDHPC8OZu6BnsBGsLM1OXSURERPWYSlOOI3H52H4lG3tj81GoVOORRx7BRx99BHd38QF+RLXFsM5N4WwvR17RgzcmqjXim7BHdW8BubX0m+BfHNsTfx44D4VKe6OL7AIFpn68Ch3DfDB9QAeENw9AYEPX/4wpLFHhws1U7I66ga0nryI1K19rrm+fHolJH/4p+WswlDE9WuDrjUdwPUV7oyu1pgzP/7gVy/acxfQBHTCwQxh83J3+MyavqAQnriZh//mb2HQ8Ruv3/c0p/fHLrjNIycyT/DWM7t4SSem5ePcP8WERCpUaP+04hV92nUHv1kEIbx6Ars380SLAC/byB29mLVVrkFWgwNWkdEQn3EV0Yhqibtw2SP1E+vh552n8svO0ZPmW7DyDjcd0N2z6t4auDtjy7iy95rSzscKvL4zD0Dd+RangM+JOdgFGvPkbBndsjGn92iG8RQCc7P63WamoRIXT15Ox6tBFbDoeo/NgeJlMhh+fHQ1PFwe96r7ftP7tcfxKItb8dUk45s+DF7D11FVM6NUaQzo1QZemfrC1tvonrikrw5XEdOw8cx1rDl9CUrru5vwA8PEjQ9HUr25tajOUImUpNh6LxsZj0bC3sUKnJr5oGdjw//94oZGbo9b3fADILVQgJjEN0QlpOH4lEfvP3xT+e7zfuzMGonuLQMleR4FCicXbT2Hx9lPwcLbHoA5haBvijZaBXmjq5wk7G6sHnpOWU4iLcXdwNDoeG4/FIC1XvCEH+P8mSs+ORnjzAMnqJiIiIiIiItJlSGtfONtaIU9R+kBMraNxfWR7f8itpN/S8fzgFlh1Mg4lpdp//88uUmHWz0fQPtAdU8ND0C3UAwEN/ns9qUipxoWkbOyNTsWOC8lIzVVozfXV1M6Y9uNhyV+DoYzs4I9v917Bjbva10HUZeV4aeUZrDh6C1PDg9G/hTe8Xe3+MyZPocKpW5k4eOUOtpxL0vp9fz2yDX47HIuUnGIDvIYAJGcX44MtF4VjSkrL8MtfN/DbkVj0auKFrqGe6BLSAM29XWBn8+BaVammDNlFKlxLzUPM7VzE3M7F+YQsg9RPpI9f/7qBpYdjJcu39HAsNp9LqvJ4L2c5Njyr38HydtYW+OmRcER+uQ+lGu2fEXfyFBj99X4MbOmNyd2C0S3UE062/7t2WqxU40x8JtaciseWc8kor9C1bgB8N70bPJyka5JmZibD4tnh6P/hLuSXPPgeCAD5JaWY88tRdA3xwLQeIejVpCHcHf53cLtSXYaLSdnYcCYBa07FQyX4WtyzcEx7NG3kLNlreBicT8zCvN9PVus5qTre1y8kZiN84bZq5Vv/bD80dLat1nOqauWJOJ3xKd2CDTIvUW3Rrl07nDxxHL///jvmv/QyDj2zCW5NOsOz0wh4dRoGGxdPU5dIREREVOcpc9ORdmYH0s9sQ/b103B1c8fSpUsxY8YMmJlx7yVR5OD+cHF2Qm7eg9fT1ToO6BwXMQRyuY0wXlOvPvs4lq3eCIWguXRWTi7GPTIPndu3xiOTx6FH144IDvD7z5jComJEXYzGjn2HsGnHPqTc0X5w4k9fvIdRM56S/DUYyoTIofj0u59xLVb79RS1Wo2nXn4bS1aswSNTxmFIv17w9W74nzG5efk4dvoc9hw6gnVbd2v9vr/36nNYvGwlkm7fkfw1jI8cisTkVCz46EvhGEVJCb7/dQV+XLYS/Xt2Q48uHdG9c3u0at4Y9nZ2D4wvLS1FZnYuYq7H4lLMdVy6cg1nzl8ySP1E+vhh6Z/44Tfp9mn9+NufWLtlZ5XHezf0xJ61v+k1p52tLf748Qv0GTUVpaXaPyNu303DgLEzMGxAH8yaNAY9u3aEs5PjP/Gi4mKcOHsBK9Zuxrqtu3QeICOTybD0m4/h5dFAr7ofFgN7d8fsyWOxdOV6neMOHjuFTgNHo3/PbogY3A/du3RAs7CQB372TcvIxLHT53Dw6Ems3LBN+Nn7b8EBfvhowXy9XgcRERERERGRKY3o2w0ujvbILXjwcEC1RiN83piBPSG3kf6gyZcenYDlm/dCoVRpjWflFmDi8++jU6smmDl6MHp0aIkg3/9e9y0sVuBcTCx2HjmDLfuP43aa9r47P77zLMY+s1Dy12Ao4wb3whe/rsW1+GStcbVGg3nvfYdf1+/CrNGDMLhnJ/h4/fc6Um5BIU6cv4K9x6KwYc8Rrd/3d+bNwM9rtiP5Tobkr2Hs4F5ITE3H298uE45RKFX4ceVW/LxmO/p2aYvu7VsivF1ztGwcBHvbB+8JLlWrkZWTj5hbibh8PR7RN+JxJvq6Qeonqo71u49g/4lzOsdYWlhg8aptWLyqevcx18TCZ2Yiol83vXJsPXBC5/9fbe5kZAtj2w6eQNvL16uV78KWn6s1/n55hUX4c+t+/Ll1PxztbdG9fUu0ahyEVo2D0LJxEBp5uMHG+sHeLyVKFWJiE3DsfAwOn7mEAycvVOlAeJlMhh/feQ4tw6TrXfMwiIq+gUcXfFGt56QIPs8BIComFm0jH6tWvh0/f4hGnjXv+1mkKMH63Yexfvdh2NvK0bl1U7RuEvz3v6cmQfD2dNf6uQUAOfmFiL4Rj8s34nHsXDT2HotCqVr8c9e/ffD8I+jZsVWN675fv67t8MqjE/Hxz6uEY3YePo0DJ89j3OBeGN6nC3p1agNH+//tpSgvL0ds4m3s+Os01uw8hCs3Eyudd/4j49G3S1spXgIRERERERHRA/oOiYCjswsK8h7s/azRsR9gUORY2Mil601xz6PPv4pNq36HskR7/6Lc7Cw8N2s8WrXvjDFTZ6NDtx7wDfhvP4HiokLEXIjC4b07sH/HZqSlpmjNtfCrxZg3bbTkr8FQBo8cj1+//RRxN65pjWvUarz70tNYt+IXjJk6Gz37D4GXt+9/xhTk5eLcqWM4dnAP9mxZr/X7Pu/1d7Hmt59wJ6XqPVaq/hrGITU5Ed98sEA4RlmiwMpfFmHNb4vRpVc/dOjaE+26hKNx81awtbN/YLy6tBQ52Zm4eS0GN2Iu40bMJVw+f8Yg9RNVx+4t63Di0D6dYywsLbHy1x+w8tcfDF7Ps2+8j35DIw2Wf9PKZTrjo6fMNtjc9Y2iuAi7N6/F7s1rYWtnjzYdu6BJizZo3KI1mrRoBc9GPlrfLwEgPzcHN678/V4ZdfIojh3cA3Wp9p5Q93vh7Y/QMbyXJK9BWaLAvm0bsW/bRtjI5WjXOfw/r8HL2w9y2wf7FJWqVEi4dQPnTh7F2RNHcGTfzirX/8zr7yG8z0BJ6iciIiIiIqLaT/pO/mRyAwYMQExMNHbs2IG1a9di69Ivsea79+Af1gz+TVrDyy8YDf2D4eUXDC+/IMjtHdkcjIiIiCRVXl6OkqICpCXHIy05DneT4pCWHIek65eQFHsVtnZ2iBgxAl9+9C6GDRsGK6sHN9wQkf7c3d3xyy+/4MUXX8Tq1auxdvUqrF95HY5yK3T2s0egqzUC3WwQ4GqDIDc5PB0sYWnO3w2IiIhIOuqycqQXqhGfXYLEHCUSspVIyFHhdHIRCkpK0SQsFM+99CQmTpyIpk2bmrpcoiqztrTA6O4tsHT32Wo9b3KfNgapx9PFAS+O64X3/tivc9zZ2Ns4G3sbAGBrbQlnezkszM2QlV8MhUq8IeKeeSPDMbhjY0lqNhYLc3N8/vgIRLz1G8rLxYeSXoq/ixd/2gb8BNhYWcDN8e/m/NkFxVCW6m7YENm1OeaNDMcvu85IWvu/PT+mJzRl5fhw1UGd48rKy3Hgwi0cuHDrn8csLczhYi+HnY0VFKpS5BcrK31NRLVFTkExbqZmSZevUIGcQu2bsLSR6v9K+zAffPH4CDzzwxZU6DggeffZG9h99gZkMhkaONnBXm6FYmUpMvOLdb6H/dvrk/piUAfDvFd/9UQEktJzceqa9kZ1AFCoUOGXXWf+eU90sLWGm4MtCktUyCks0fn67/fCmJ6YMbCD3nU/jIqUpTh4MQ4HL/73IB1zMzM42lrDyc4GZeUVKCpRobBEBU1Z5c2stHl5fG/MjQyXomStMvKKsGL/eazYf/6fx+RWlnCys4GtjSWUpRrkFZVU6eeUe6wszPHjs6MxMryFIUomIiIiIiIi0sra0hwj2/tj2dGb1XrehC5BBqnHw0mO5we3wIdbL+kcdy4hC+cS/r7+Jrcyh4utNczNZcgqVKKktKzSeZ7u3xQDW/pIUrOxWJib4ZOJHTH66wMo13Gt6nJKDl5enQPgLGwszeFm//ehGdlFKijVur82I9r64an+TfHb4VgpS/+PZwY1h6asHJ9sv6xzXFl5BQ5evYuDV/93wLSluRmc7axgZ20BhUqDghJ1pa+JqLbIKVLhVnqBdPmKVcgp1n5wjTYqif6vtAtwxycTO+GFP09B12XzvdGp2BudCpkMcHewgb21JYpVamQVqnS+h/3bK8NbY0BLb0nq/jc/N3v89Eg4pi8+jFKN+Br0yVsZOHnr74Nd3Oyt4SC3hLK0DFmFSmiquPYxJTwYs3qFSVL3w6SktEzS/w8l6urnU9dw/aEy+YpS7LiovRkiAHg6ydG/RSODzE1Um5iZmWHWrFkYPXo0Nm7ciNVr1uLAn2/j6vIFcA1pB1ufxrDzCoKdVyBsPQNh6+EPc2s5ZDKZqUsnIiIiqjUqKipQpiqBIiMJivQEFKcloDgtHorbN5Bz6zzMzM3Rr19/THzpV4wePRpOTk6mLpmo1rC2tsL4yCH46ffV1Xre9PEjDVKPl0cDvPbcE3jzo690jjt97hJOn/t7fcRWLoersxMsLMyRkZUDRUlJpfO88ORsDBvQR5KajcXCwgLff/w2BoydqfPw0wvRVzH31b8P2LaxsUYDV1cAQGZODpSCA77vGT18EF54cjYWL1spXeH3eXneo1Br1Fj42Xc6x5WVlWHPoaPYc+joP49ZWlrC1dkJ9na2KFYokFdQWOlrIqotsnJyERuXIFm+7Nw8ZOfmVXm8SiXN/5WObVvh+4/exuPz39S5Z2DHvkPYse8QZDIZPNzd4GBvi6JiBTKycqp0gDMAvPPyMxjav7ckdT8svvngTdyMT8TRU1GVjt1/5AT2HzkB4O9rkM5ODnB2dISipAQ5efkoLa36vfsA4OrihHVLv4Ozk2ONaiciIiIiIiKqDaytLDF2cC8sWbujWs+bGtnfIPV4ubvi5ccm4p1vf9c57szl6zhz+ToAwNbGGi5ODrAwN0dmTh4UVbhG+tzMMRjSq7MkNRuLhYU5vl7wNIbMeU3n9aSL127h2Q9uAR8sgo21Fdxd/l4HzMrNh1Kl+xDHUQO647kZY/Dzmu2S1v5v8x8ZD41Gg/d++EPnuLKycuw7fg77jp/75zFLCwu4ODnA3tYGxSVK5BcWV/qaiEylrArXfdUaDWITbxuhGiC/qFiSHFLWW1CkQEFR1XshSa2gSIGdh09j5+HT/3ncytICjvZ2cLS3RYmyFLkFhTV6r5HJZFj01jMYN0SaQ30fJgqlStJ/SyU1yKfWSLefrEhRggMnz+PAyfP/edzc3AxO9nZwcrBDWXk5iopLUFCsgKaGc7/2+GQ8O2O0FCX/xxtPTkFsYgo27j0mHKMqVeOPrfvxx9a/ez3ayW3g7uKEElUpsnLzq7zWBQAThvbB23On6103ERERERERkYiVtTUGjxyHtct+rtbzIicY5vdVdw8vPPb8a/j2wzd1jrt87jQun/v7WpWN3BZOLq4wNzdHTlYmlCWVX0eb+fQL6DVwmCQ1G4uFhQXe+OQ7zBk9UOf1hWuXL+D9l+cBAKxtbODi1gAAkJudCZVSqXOOASNGY+ZTL2DNbz9JV/h9HnnmJWg0aiz6ZKHOcWVlZTh+cC+OH9z7z2MWlpZwcnaFrZ0dShQKFBbkVfqaiEylvKzya5satRqJtwzXe+zfigryDZY74dYNXDhzQhhv0aYDwpqxB7whKIqLcOKv/Tjx13/PHjI3N4e9oxMcHJ1QXl6O4qJCFBcWQKOp2Vkaj7/4BmY8+bwUJT9AWVKi9TVYWFjA3tEJ9g6O0Gg0yMvJrtJnvDaPv/gGZs+bL0W5REREREREVEdYmLoAMgwrKyuMGjUKo0aNQklJCXbt2oVt27bh2rXrOHBiH7Kz/nuIqaWVFaysbQCw8SoRERHpowKlKiXUpf/dLOPm7o6Q4BD06dYJER+/j8GDB0Mul5uoRqL6p2nTpli4cCHeeecdXLlyBWvXrsXZM2dwMPYGEs4ko+xfi/bmZjJYW1rAwoy/GxAREVHNacoroFJrUPavg/TMzc0R6OeLkLBWeG5CZ4wbNw7NmzfnYVBUZ03u0xZLd5+t8vhQb3d0auJnsHpeGNMT15IzsP6I7kN471Go1FCoqt4seWLvNlg4fWBNyzOp8OYBeGNyP7z3x/7KBwNQlmqQmlW1m4n7tA7Gz8+PMcp72Uvje8PH3Qkv/rQdJdVodK3WlCEjr8iAlRFRVUzt3w4lpWq88stOnYcNAH8fCJWRV4SMvOrN8dzoHpg/znDNiOTWllj35jSMf/8PnLyaVKXnFCpUKFRU/8CGVyf2wSsT6tbhNrVBWXk5cotKkFtU+QFCusitLPHJo0MxrX97iSqrupJSdbU+5/7NzdEWS18cj56tgiSuioiIiIiIiKhyE7oGYdnRm1UeH+LpiI5BDQxWz7ODW+D63XxsPJtYpfElpWUoKa16g4LxnQPx5qi2NazOtLqGeuLVEa3w4dZLVRqvVJchNbdqX5teTbzww6xuRlk3eGFoS3i72uGVVWdQoq56Q2p1WTkyC5TINGBtRFS5yd2CoVRr8PraKFSybICKCvz//9vqNQ+bN7AZnh9iuCZGfZo1wk+zu+OxX49BXVZ5E/nsIhWyi6q3ZjCmYwA+n1S3Dv4h/W08mwiljs+2CV2CYG5mZsSKiEzLyckJs2bNwqxZs5CTk4PNmzdj7969uHb9Gm6d2QpF8X/vCbGwsoGZhSXvyyMiIqJ6raKiAuUaNTSl//1d2tbOHiEhoejWLgyDXnsakZGRcHV1NVGVRLXf9PGj8NPvq6s8Piw4EF06GG7t4JV5j+HK9ZtYvalqhyErSkqgKKn6/ZRTx0XiowV1syFzjy4dsfCVZ/HmR19VabxSqULKnbtVGtu/Zzcs//5To/ye+cbzT8HXuxHmvboQJdU4TEGtViM9MwvpXPwgMqmZk8agRKnEcws+qNKeiZr8v31p7qN47dkn9Kjy4WRtbYWtf/yEcbPnYf8R8QEY9ysvL0dObj5ycmt2KEdDzwbYsuIntGgSVqPnExEREREREdUmUyP6Y8naHVUeHxbgg86tmxqsnpcemYCrt5KwdudfVRqvUKqgUFb9Hs3JI/rh/edm17A60+reviXemjsN73z7e5XGK1WluJ1WtQtRfbu0xdKPXjLKNfFXH58Mn4YeeO6DRSipxvdOrdEgIzsXGdkGLI6I6r1StQZZufnIquH1YwBwcrDDkvdfxLDeXSSsjOqasrJy5OQXIie/UK88chtrfPHKE5gxepBElf2XmZkZfvvoFQDAxr3HqvSc4hIlikuqt88HAGaOHoRvF8zlvd5ERERERERkcJETpmPtsp+rPD4gJAytOxruWs6cZ1/GretXsHNj1fYoKEsUUJZUvRfSiPFT8fybH9a0PJPq0LUH5r66EN9++GaVxquUSqSlplRpbNde/fDxD78b5VrE4y+8Di9vX3zwyjwoq7GXQ6NWIzszHdncD0BUq2xauUxnfPSUWcYphP5RVlaG/Nwc5Ofm6JXHRi7Hqx98ZZLvoUajQV5ONvJyar7gbWVtjVff/xJjp8+RsDIiIiIiIiKqCyxMXQAZnlwux+jRozF69Oh/HsvNzcWtW7cQHx+PoqIiKJVKKKvRlIaIiIhIxMbGBjY2NrC3t0dQUBBCQkLg4uJi6rKICIBMJkOLFi3QosX/DttRq9VITEzErVu3kJ6e/s/vBmVlVT+wi4iIiOh+5ubm//xu4OnpiZCQEAQEBMDS0tLUpRFJpn2YD5r4NsD1lKrdrT2pTxvDFgTg+7kjoVSpsf30NUnzPjuqO96a2r9Ob+R/YUxPFBQr8c2mqjU9qIoJvVvjm6ciYWVpvOW2SX3bon2YD576diPO3Uw12rzO9nKjzUX0MHt0aGc0dHXAk99sRJGyVLK8Vhbm+OTRYZg5sINkOUXs5dbY/M4MvPrrLvy256zk+Z3sbPD1kxEYGS7tYdH5xeK1cHMzM/i4O0k6X13WpakfvnkqEmE+DUxdSrX0axuC7+eOgperg6lLISIiIiIionqqXYA7Gjd0wo27VWs6PaFLkIErAr6e2gXK0jLsvFS1ZjpVNXdgM7wR0aZOrxs8O7gFCpRqfL/3qmQ5x3UKxBdTOsPKwlyynJWZ0CUI7QLcMG/5SVxINN7pCk62Vkabi+hhNrtXY3g52WLu7ydQrNJIltfKwgwfjO+A6d1DJcspMrSNLzY+1w+zlxxFZoF0+9JkMuDFIS0xf1hLg3ze5JeohTFzMxm8XW0ln5Oq7s8Tt4QxmQyY3DXYiNUQ1S6urq6YPXs2Zs/++2C0iooKZGRk4NatW0hMTIRCoYBSqURpqXTr0URERER1lZWVFWxsbGBra4uAgACEhITAw8OjTl/XJDK2jm1boWlYMK7FxlVp/PTxowxcEbDkyw9QolRiy679kuad//QcvP/a83X6PeKVeY8hv6AQny/6RbKcU8ZGYPFn78HKynjrAtPHj0Sntq3wyHOv4eyFy0ab19nJ0WhzET3Mnpw1BQ29PDD7mVdRVFz1A3EqY2Vlia/fX4A5U8dLlvOeiooK5BcWCeOODvZwc3GWfF6p2dnaYtufP+Odz77D54t+MXi/kD7du+D37z+Fl0fd2ndAREREREREJNKhZWM0DfLDtfjkKo2fEtHfwBUBixc+D6WyFFsPnpA07wuzxmHhMzPq9DXxlx6ZgIJCBb78bZ1kOScN74tFbz8LKyP2SJsa0R8dWzbGYwu+QFRMrNHmdXawN9pcRFQ/9e3SFt++OReBPg0Nkj+vsFgYMzc3g29DXrt+mHRr2xzfv/0MGgf6GnQeCwtzLP/0NTQLXoUPf1qJ8vJySfNbW1nig+cfwZOTIyTNS0RERERERCTSsl1HBDduirgbVTuvIHLCdANXBLz79c9QKUtwYOcWSfPOnjsfz7zxXp1e+5jz7MsoKsjH0u8/lyzn8HFT8M4XP8LSiPsBIidMQ6t2HfHGvDmIuSB973IRRydno81FVB+o1WpsW/unMC63tcPgUdLf219Thfl5wpi5uTkaehv2+nJd0rZzON754gcEhjYxdSk10qx1O7z9xY9o2rKNqUshIiIiIiIiEzDeabFUq7i4uKBjx47o2LGjqUshIiIiIiITsrS0RGhoKEJDDX8IDxERERHRw2ZSn7Z4e/neSseZmckwoXcbg9djbWmBFa9Ownebj+HdP/ZDU6bfxn4/D2d8MmcYBndsLFGFpvXO9IFo7NMAr/66CwWKmh8M6mhrg4UzBmLmwA4SVld1YT4NsO+Tx7Dm8CV8uuYvJKTlGGQeR1sbRHZrhgm926BbM3+DzEFUHw3v0gzN/b3wyq87sO/cTb3zdWzsiy8eH46WgYZpRqSNlaUFvnxiBAZ1CMOC33bj1h1pDn0f27MVFk4fiEZu0h5uklOgwJWkdGF8ct82CPBylXROqUzq0wYbj0VL9jXWpUOYD54b3QPDOjc1SH4zA21QDPN2x1vTBhisbiIiIiIiIqLqmNAlCO9uulDpODOZDOM6Bxq8HmtLc/z2eE/8sO8qPthyEZryCr3y+brZ4cPxHTCwpY9EFZrWmyPbIszLCQvWRaGgRF3jPI5yS7w5qi2mdzfN/VehXk7Y9dIgrD+TgM93RiMxU3xwqD4c5ZYY3tYP4zsHokuIh0HmIKqPhrbxxUHvoXhjbRT2X7mjd74Oge74ZGJHtPA13nXvTsEeOPj6UCzceB7rzyTqna9xQyd8NKEjwsM89S9Oi5wiFa6m5grjE7oEIcDdwSBzU+WiU3IQnSL+/nQN8USgB78/RPfIZDJ4enrC09MT4eHhpi6HiIiIiIgeQtPHj8Jr71fe3N/MzAxTxhr+AEFrayus+/U7fPnjUiz46CtoNBq98gX4euOr99/AsAF9JKrQtD5840U0CQ3Gi299iPyCwhrncXJ0wEcL5mPOVNM0Sm8SGoRj21fjzw1b8cGXPyAusWqHoVeXk6MDRg8biKnjItG9s2n2hxA9jEYOGYCW+xrjhTc/wK4DR/TO16V9G3z70Vto08Iw94tfjL6KvPwCYfyFJ2fDwd7OIHNLzdzcHO+9+hzGjhiM19//HPsOH5d8jiB/X7w5fy6mjOHBwURERERERPTwmRLZHwu+WlrpODMzM0we3tfg9VhbWWLVVwvw9e8b8Pa3y6DRlOmVz7+RJ7549QkM6dVZogpN673nZqFxkC9e/vQn5BcW1ziPk4Md3n9uNmaPHSJhdVXXONAXf/3xFVZtP4iPflqJ+JS7BpnHycEOI/uHY/KIfghv18IgcxBR7dXAxRnJdzIMPk/bZiF45dGJGNG3m8HmyM4rQExsgjA+NaI/An2M14epvpkyoj/W7z6Mm0mpBp+rY8vGeHH2OIP+e7qfTCbDa09MRt+ubTH/k8U4f0X//mAAMCC8PT556TE0DuQB4ERERERERGRcEROm4at3X690nJmZGYaPm2zweqysrfHVb2ux7Icv8e0Hb+q9H6CRrz9e+/Ar9Bo4TKIKTeu5Nz9AYFgTfLrgRRQW5Nc4j4OjE55/80OMnT5HwuqqLjC0Cf7cdRTb16/E4s/fR0pivEHmcXB0Qv/hozFi/BS079LdIHMQ1VdH9u1Edqa4p//AiDGwd5D2HIGaysvJRuzVaGE8YsJ0+AQEGbGiqhsxfip2b16LpDhprkXr0rJdJzwybz76Do2UNK+Lm7uk+UT8g0Mx55mXMWL8VJiZmRllTiIiIiIiIqp9LExdABERERERERERERERUV00oXdrvPvHfpSVl+sc16d1MBq5Ge8G0XkjuyOia3N8u/kYVh68AGVp9TYYhHm7Y87Qzpjarx3k1pYPxEWvxcvFvkb1GtOkvm3Rp00Ivtp4BH8euIBiZWmVn+toa4MZA9vj6Yhu8HQx7WGPMpkME3u3wfierbDv/E2sOngRBy7cRFE1Xo+2nE39PNCrVRB6tQpCz5ZBWr//RKS/wIauWLtgGo5cjscP205g3/mbKC+vqFaO8OYBeHJEVwzt1AQymcxAleo2qENj9G0Tgg1Ho/HLrtM4d7P6TXOc7eWI7NYcjw/rgqZ+hjnQ/Uh0PCoqtH99baws8MqE2nugzmuT+uK1SX2RmJaDfedv4nhMIqJu3kZqVs03yP1bcEM3DO3cBKO7t0Sb4EaS5BTp2SoIJ7+di33nYrH//E2cuZFS7Z9R7rG0MEe/tiGYMaADBrQLhbk5N0MQERERERFR7TCuUyA+2HIRZZVc6+nV1AsNnW2NVBXw1IBmGNbWDz/su4rVp+KhVFfvUIZQT0fM7h2GSV2DIbd6cAtKQ2e51ud5OGl/vDaZ0CUIvZs2xDd7rmDVyTgoVFW/XuEot8S08BA80a+pyV+rTCbDuM5BGNMxEAeu3MGaU/E4ePUOiqvxeh7MCTRp6IweTbzQs7EXujf21Pr9JyL9BTRwwJ9P98HRG2n46cB1HLhyB+WC69oi3UI98GifJhjS2sck6wYejnIsmhmOx/o2weID17HtfDLUZbrX0e/XytcVc/o0xuiOAbA04HXfY7FpEH15bSzN8dKwVgabmypXrNJg/tCWwnjvpjwog4iIiIiIiMiYpoyNwIKPvkJZme61hf49u8G7oaeRqgJeeHI2Rg0biC9//BW/r9kEpVJVrec3DgnCU7MmY+bEMZDLbR6Ii16Ll2eDGtVrTNPHj8SAXt3w6XdLsGz1RhQrFFV+rpOjAx6ZMg7PPT4TXh6mfa0ymQxTx0Zi8ugR2H3wCJav3Yy9h46iqLjqr0dbzuZNQtG3exf07dEVfcK7aP3+E5H+ggP8sGXFTzh07BS++fl37D54BOWV7L+7X8+uHTFvznREDO5n0LWPg8dOCWOeDdzx7GMzDDa3obRu3gQ7Vv2CC9FXsWzVBmzYvgcZWdk1zmdlZYkBvbpjytgIjBo6AObm5hJWS0RERERERFR7TBreF29/uwxlldz/2LdLWzTyNM4BgwDw3IwxGNkvHF//vgErtuyDUlW93jKNA33x+MThmD5yIOQ21g/EG3m4aX2el7trjeo1pqkR/dGvazt88etaLN+8F8Ulyio/18nBDrPGDMa8aaNM/lplMhkmj+iHicP6YO+xKPyxdT/2HT+HIkWJXjmbhfijd+c26Nu5DXp1aq31+09E9cORlV8jLvkOjkZdxtGoaJyNvoH4lLvCfjzV4dXAFcN7d8Gk4X3RpU0zCarV7fCZS+I+QtZWeOPJqQavoT5b8NRULHhqKhJu38XeY1H//Hu6nZYpSf4Qv0YY3rcrxg7qibbNQiXJWROdWzfFkT+/xvZDJ7F49Xad/+5E7OQ2GNq7M56aHIlOrZoYqFIiIiIiIiIi3UaMm4JvP3iz0v0AXXr1g2dDbyNVBcx86gX0HzYKy374EltWL4dKWfXr+wAQGNoYk2Y/iZGTZsJG/mDPHw/Ba3H38KpRvcYUOWEauvXuj1+/+RSbVv2OEkVxlZ/r4OiEMdMewfQnnjX5a5XJZBgxbgqGjZmEYwd2Y8uaFTh+cC8UxUV65Qxp0hyde/RBl5590al7H63ffyLSn7m5OZ6Yv0AYHxQx1ojV6Hbm2F/C67fWNjZ48iXx6zC1p19+C0+//BZuJ8bj2ME9OHviCKLPn0Vaaook+f2DQtBnSAQGR45Ds9btJMl5vy9+WYW0O7cRdeIIzh4/gsvnTiPx1o1Kf/aoCicXV/ToPwTDx05Cl579YGbGcwiIiIiIiIjqO1mFFHc9EhERERERERERERERSeiVV17Bhj+XIer7uaYupU7LKyrB0egEHLuSgAs3U5FVoEBOoQJFJaWwsbKAvdwKjdwcEdLIHW2CG6FPmxA09fMwddlGoVCVYm9ULI7FJCI68S5SMvKQV6SESqOBrZUlHO1sENTQFc39vdC7dTB6tw6CjZWlqcsWUqk1OHM9GedvpSI6IQ3JGXm4k12AAoUSylINKioqYC+3hr3cCvY21mjgZIcQb3eEebsjxPvv77+7k52pXwbVIisPXsDT323SGntlQm+8OrGvkSt6eGXlF+PAhVs4eS0JN1IykJSei0KFCiWlmn/eq30bOCPMpwE6NfZF/3ah8HZ3MnXZD0jOyMWBC7cQFXsbN29n4nZWPgoVKihK1bA0N4edjRW8XB0Q4OmC1kEN0bmpH7o1C4ClhWEb8z/341b8vjdKa2xuZDe8N3OwQec3hIy8Ipy/mYrY25lIyshFckYebmfmo0ChhEKlhkJZCk15OawtLGBtZQEXezncnezg08AJoY3c0czfE52a+KKhq6PJXoNaU4YrSek4d/M2bqRkIjE9B8npecgtKoFCWQpFqRrWFhaws7GCu5Mtghu5I9TbHV2b+SO8eQDsbKxMVrvIsZgEjHjzN62x8OYB2P7+bCNXBHSY+z3GTJmJTz75xOhzExERERERSe3xxx/H2X2bsfulAaYupU7LU6hw/EY6jt/MwMWkbGQXKZFbVIoilRrWluawt7ZAI2dbBHs6opWfK3o3bYgmjZxNXbZRKEo12B+TihOx6Yi5nYuU7GLkK0qh0pRDbmUOR7klAhs4opm3M3o19ULPJg1hY1l7D51UqctwNj4TF5Oy/3k9d/MUKChRQ6ku+3vdwMYS9jYWsLO2hLuDDUI8Hf/508rPFe4OPJCY/mf1yTg8u0L74bTzh7bES8NbGbmih1dWoRJ/Xb2LU3EZiL2bj6SsIhQq//6/e++92sfVDmFeTugQ1AD9mjdCIxdbU5f9H4Ulahy+fhfHY9Nx424+EjMLUVCihqJUAytzM9jZWKKhsxxhXk5oG+CG/s29EejhYJTa5q88jRXHbmmNPdmvKd4ZY5hmQlT/JGcXoeObW7TGfF3tEPX+SOMWBGDwZ/vQccBI/PTTT0afm4iIiIiI6GF17do1NGvWDIe3rETXjm1NXU69lJuXj79OnMaRE2cRdSkaWdm5yM7NQ2FRMWysreFgbwvvhl4ICw5Eu1bN0L9XOJo3Nt0hjsakUJRg54HDOHLiDC5duY6k26nIzSuAqrQUtnIbODk6ICTQHy2bNka/nl3Rr0c32NTig5lVqlKcjLqAqIvRf7+elFSk3k1HfmEhSpQqVFRUwMHeDg52trC3t4OHuxvCggPQOCTo/7//zdHArfYfJk7Gs3zNJsx5/nWtsQUvPI235nNPm1Qys3Ow969jOH76HK7FxiEhOQUFhUUoUar+ea/282mEJiHB6NqxDQb16QmfRsY5FGbYpDnYd/i41tjX7y/AU7OnGKUOQ6qoqMDlqzdw4sw5xFy/idi4BNxJy0BWTi5KlEqUlqphbm4OG2sruDg5wsuzAQJ8fdCscQg6tmmF8E7tYGtr2sNrDp84gwFjZ2iN9ezaEfs3LDdyRTV38uwF9IqcjKtXr6Jp06amLoeIiIiIiMgo7t69i0aNGmHD9wsxuEdHU5dTp+UWFOLImcs4GhWNc1dikZWbj5y8QhQqFLCxsoK9nRzenu4I9fdB22Yh6Ne1HZqF+Ju6bKNQlCix++hZHI26jMs34pGUmoG8wiKoStWwtbGGo70tQvy80TwsAP26tEWfLm1hY137ehbcoypV49TFqzh3JRaXb8Qj+U4GUtOzUFBUjBJlKSpQAQdbOezt5LC3tUUDVyeEBfggLNAHoQE+aNs0FA1ca19fEjKdFVv24Ym3vtIae/2JyXjjyalGrohMrUhRgpjYBETHJiDhdhpS07OQmpaJtKwcFCmUUKpUKFGVoqKiAjZWVrCV28DDzRmNPNwQGuCDFiEB6NiqidE/Z+a9+x2WbtilNfbM9NH46MU5Rq2H/paenYvzMbG4npCCpNR0JN1JR8rdTBQUFUNRokRxiRKasnJYW1nCxsoSLk4OaODqDF+vBggN8EHz0AB0ad0UDT3cTP1StErLysGBkxdw6sJV3EhIRmJqOgqLFSguUcLczAx2cht4urvA39sLrRoHoXOrJujduQ3kJl5/T0pNR7Ohs7TG/Bp54NquZUatZ/fRsxgz923cuXMHDRs2NOrcREREREREUru39rHoz83o0X+Iqcup0wrycnHm+GFEHT+MmIvnkJudibzcHCiKCmFlbQM7ewd4NvJGQHAYmrVqi669ByCkSTNTl20UJQoFju7fhbMnDuNGzGXcSUlCQX4uSlUq2MhtYe/oBP/AEIQ2a4GuvfqhS89+sLapvb2CSlUqXDx7EjEXo/55Pel3U1FUkA+lsgSoqICtvQPs7B1ga2cPV3cPBISEIjCkMQJCwtCsVTu4ujcw9cugWmTL6uV489lHtcaemL8AT730ppErIlN4d/5TWL/iV62x6U8+h/nv1L2+7NkZ6Yi5GIX4m9eRmpyIOylJuHs7BUWFBShRFKNEUYwyjQZW1tawsraBk7MLXN090NDbF/4hYQht2gJtOnaBh1cjk9SvUipx6/oV3LhyGSkJcUi7cxtpd24jM+0OFMXFUJYooCxRoKKiApZW1pDb2sLVvQEaeDaEX1AIQpu2QMt2ndCkRWuYmZmZ5DVok5qciCEdG2uNNfL1x+6oWKPWc3T/Ljw9ZSSvuRMRERERUb1iYeoCiIiIiIiIiIiIiIiIyDCc7eUY0bUZRnStH5sFqsPW2gojw1tgZHgLU5ciCWtLC/RoGYQeLYNMXQoRVZO7kx0m9G6NCb1bm7oUvfh5uGDWoI6YNah2NUQ8fClO6+MOttZ4fnRPI1cjDQ9newzu2BiDBTfi1wWWFuZoE9wIbYJNs0GDiIiIiIiIqL5ytrXGsLZ+GNbWz9Sl1Dq2VhaIaOePiHYPx+ET1pbm6N7YC90bG+fQUiKSjruDDcZ2DsTYzoGmLqXGHOSWGN7WD8Nr4efNketpWh93sLHEM4OaG7kaIiIiIiIiIiLSl4uzE0YNHYhRQweaupRax9ZWjrEjBmPsiMGmLkUS1tZW6B3eGb3DO5u6FCKqpgZurpgyJgJTxkSYupT/UKlKcfzMea2xQD8fPDptvJErMgyZTIbWzZugdfMmpi6FiIiIiIiIiPTk4uiAyP7hiOwfbupSah1buQ1GD+yB0QN7mLoUSVhbWaJXp9bo1alu9yEhotrL3laOLm2aoUubutWb7tDpC1ofd7S3xfxHHo7r+nWRp5sLhvTqjCG9Hs61XC93V0wZ0Q9TRvQzdSlEREREREREDx1HZxf0HzYS/YeNNHUptY7c1hYDI8ZgYMQYU5ciCStra3Tq3huduvc2dSlE9BA5deSg1sftHRwx55mXjVyNNNw8PNFr4DD0GjjM1KXUiLWNDZq3aY/mbdqbuhQiIiIiIiJ6yJiZugAiIiIiIiIiIiIiIiIiIiIiqSVn5CIxPVdr7JmR4XB1tDVyRUREREREREREREREZCrJ2UVIyirSGntqQFO42lsbuSIiIiIiIiIiIiIiIjKVU+cuQlFSojX21kvzYGlpaeSKiIiIiIiIiIiIiIhIJCk1HQm307TGnpsxBm7OjkauiIiIiIiIiIiIiIiITCU1ORG3kxK0xmY+9QKcXd2MXBERERERERERGZKZqQsgIiIiIiIiIiIiIiIiIiIiktpfl+K1Pu7hbI8nR3QzcjVERERERERERERERGRKR65rP4ihgaMNHu/b1MjVEBERERERERERERGRKR04ekLr4y2ahmHSqOFGroaIiIiIiIiIiIiIiHQ5dPqC1sc93Fwwd+ooI1dDRERERERERERERESmdOrIQa2PuzXwxNTHnzFyNURERERERERkaGamLoCIiIiIiIiIiIiIiIiIiIhIan9djtP6+IvjesHOxsrI1RARERERERERERERkSkduZ6m9fHnB7eAnbWFkashIiIiIiIiIiIiIiJTOnj0pNbH33v1OZiZsT0jEREREREREREREVFtcujURa2Pv/LoRNjZ2hi3GCIiIiIiIiIiIiIiMqnTRw5qffyx51+FrZ2dkashIiIiIiIiIkNj12AiIiIiIiIiIiIiIiIiIqqyJTvPYOOxGJ1jJvZpgxfG9DRSRUQPqqiowNHLCQ887u/pglkDO5igIqrLzsXexpPfbtQ5RqFSG6kaIiIiIiIiIiKi2mXp4VhsPpekc8z4zoF4dnALI1VE9KCKigocu5H2wON+bvaY3iPUBBVRXXY3T4Gx3xzQOUZdVm6kaoiIiIiIiIiIiEhqP/72J9Zu2alzzLTxI/HKvMeMVBFJLb+gEOcuXXng8W4d22HYgD4mqKj+OnvhMmY986rOMSUlSiNVQ0REREREREREVP/8tHo71u8+onPM5Ih+eOmRCUaqiOhBFRUV+OvMpQceD/D2wiNjh5igIiLTupOehWGPva5zjFqjMVI1REREREREREREtcvqpT9i9+a1OsdEjJ+GOc++bKSKSGoVFRU4feyvBx739gvA2OmPGr8gqtPS76bi0bGDdY7RqHn+ABERERERkalZmLoAIiIiIiIiIiIiIiIiIiKqO3IKFcgpVOgck5lXZKRqiLSLSUxHVkHxA4+/NrEvLC3MTVAR1WUlpWrcTM0ydRlERERERERERES1Uk6xCjnFKp1jMgt5YCqZ1tXUPGQXPfjv9JXhrWBpbmaCiqguU5eV41Z6ganLICIiIiIiIiIiIgPJzs1Ddm6ezjEZmby3uC47fOIMysrKHnj8g9dfMEE19ZuiRInYuARTl0FERERERERERFRvZecVIDtP932xGdl5ximGSCA6NgFZufkPPL7gqamwtOSRS1T/qDVliE28beoyiIiIiIiIiIiIaqW8nGzk5WTrHJOdmW6kasgQYq9GIzc784HHn37lbVhaWpqgIqrLNGo1Em/FmroMIiIiIiIiqgQ7BxMREREREREREREREREREdFD5fDluAcea+bviXE9W5qgGiIiIiIiIiIiIiIiMqUj19MeeKxpI2eM7hhg/GKIiIiIiIiIiIiIiMikDh49+cBjQ/v3Qnjn9iaohoiIiIiIiIiIiIiIdDl06uIDjzUPDcCEob2NXgsREREREREREREREZnWqSMHHngstGkLDB090QTVEBEREREREZExmJm6ACIiIiIiIiIiIiIiIiIiIiIpHb4c/8Bjb07pDzMz3iZBRERERERERERERFTfHL2R9sBjr0e2hpmZzATVEBERERERERERERGRKR08duo/fzczM8O7rz5vomqIiIiIiIiIiIiIiEiXv85cfOCxhfNmsI8QEREREREREREREVE9dProoQcee+b1d7luQERERERERPQQszB1AURERERERERERERERERERERSWvfmNFOXQEREREREREREREREtcTKp/uYugQiIiIiIiIiIiIiIqolLh/ebuoSiIiIiIiIiIiIiIioijYtetfUJRARERERERERERERUS3xw8qtpi6BiIiIiIiIiIzMzNQFEBERERERERERERERERERERERERERERERERERERERERERERERERERERERERERERERERERERERERERERERERERERERERERERFR/WZh6gKIiIiIiIiIiIiIiIiIiKh2mdy3LSb3bWvqMoiIaoXuLQKRu+ldU5dBRERERERERERkMhO7BmNi12BTl0FEVCv4udkj/Ycppi6DiIiIiIiIiIiI9DB9wihMnzDK1GUQ1Xu9unVC6Z1rpi6DiIiIiIiIiIjooTYtcgCmRQ4wdRlERCQRf29PFF/aaeoyiIiIiIiIiIiITCZy4nRETpxu6jKI6CHg7ReAy+kqU5dBRERERERElTAzdQFERERERERERERERERERERERERERERERERERERERERERERERERERERERERERERERERERERERERERERERERERERERERERERERFS/mZm6ACIiIiIiIiIiIiIiIiIiIiIiIiIiIiIiIiIiIiIiIiIiIiIiIiIiIiIiIiIiIiIiIiIiIiIiIiIiIiIiIiIiIiIiIiIiIiIiqt/MTF0AERERERERERERERERERERERERERERERERERERERERERERERERERERERERERERERERERERERERERERERERERERERERERERERHVb2amLoCIiIiIiIiIiIiIiIiIiIiIiIiIiIiIiIiIiIiIiIiIiIiIiIiIiIiIiIiIiIiIiIiIiIiIiIiIiIiIiIiIiIiIiIiIiIiIiOo3M1MXQEREREREREREREREdD+ZTIbyigpTl0FEREREVGeVV1RAJpOZugwiIiIiIiJJcN2AiIiIiEg/XDcgIiIiIiKS3r3fs8rLy01cCRERERHVBfd+buT1eiIiIiIiqk/u/Q5UwWvpRERERET1VgXXSIiIiIiI6CHCfQREREREZErcl0BERERERPWRmakLICIiIiIiIiIiIiIiup+1tTVK1RpTl0FEREREVGepStWwsbExdRlERERERESSsLa2RqmGDYmIiIiIiGpKpS7nugEREREREZHErK2tAQCq0lITV0JEREREdYFSpQIAXq8nIiIiIqJ65Z9r6Wq1iSshIiIiIiJTUZb+/fsA10iIiIiIiOhhcG/to5T7CIiIiIjIBFTcl0BERERERPWQmakLICIiIiIiIiIiIiIiup+Njc0/m6iJiIiIiKj6lGoNN0cQEREREdFDw8bGBkp1manLICIiIiKqs1SaMq4bEBERERERSeze71nK/29mS0RERESki5KHIBARERERUT30v2vp7CNERERERFRfKVWlALhGQkRERERED4d7v9uUKpUmroSIiIiI6qNS1d8/h/KaOxERERER1Sdmpi6AiIiIiIiIiIiIiIjofs7OzsgvKoGmjActExERERFVl6asDAVFJXBycjJ1KURERERERJJwdnZGThEbEhERERER1URFRQVyipRcNyAiIiIiIpLYvd+zsnLyTFsIEREREdUJ2bn5AABHR0cTV0JERERERGQ8NjY2sLa2RnZevqlLISIiIiIiE8nJL4C1tTWsra1NXQoREREREZHe7q195OZkmboUIiIiIqqH8nKyec2diIiIiIjqHTNTF0BERERERERERERERHS/4OBgaMrKcDuTjZWIiIiIiKorJSMfmrIyhISEmLoUIiIiIiIiSQQHByO/WIncYpWpSyEiIiIiqnNyi0uRX6zkugEREREREZHEbG1t0bChF+ITk01dChERERHVAXGJSWjUqCFsbW1NXQoREREREZHRyGQyBAUGIiElzdSlEBERERGRicQn30VwUBBkMpmpSyEiIiIiItKbTCZDYFAQbifGm7oUIiIiIqqHUhLiEBQczGvuRERERERUr5iZugAiIiIiIiIiIiIiIqL7hYaGAgDi7mabuBIiIiIiorrn3s/R936uJiIiIiIiquvu/X4Tn1Fo4kqIiIiIiP6PvTuPuqq+83z/PedheERJYiYcEhPDkKQMFePVVAY0JmrE0mhQBpHp2V03q29Xp4fbHatup9KrurrXSnWnK7VuV8pU9bqV8DCKIoigIM5TNImoGEQEQQRFcIZC4GHc9w9jWUlEhuec89t7n9frH/79/MNam+/7bHb5PPPym8/RugEAAEDjDR06NNau35B6BgAAJbD2mQ0xdOiw1DMAAABabuiwYbF24wupZwAAAIms3fhCDB2mkQAAANUxbOjQ2LB+beoZAAC0oY3r18Yw/4cQAADQZuqpBwAAAAAAAPy2U045Jfr27RvPbH4t9RQAACidZ7a8Fv369Y2PfvSjqacAAAA0xJAhQyIiYv3L2xMvAQCA8nn2pTefo996rgYAAKBxhg4dFuue3Zh6BgAAJbDu2ediqI8gAAAAbWjo0KHxzPObU88AAAASeeb5LRoJAABQKUOHDo3n169LPQMAgDb03LPr3NwBAIC2U089AAAAAAAA4Ld1dHTEJz7+sXhm86uppwAAQOk888Kr8YmPfzw6OjpSTwEAAGiIgQMHxqAPfTDWv7Q99RQAACidZ17eHid8+ENx3HHHpZ4CAABQOUOGDIm16zdEnueppwAAUGB5nsfa9RtiyJAhqacAAAC03JAhQ+LZ57fE3r37Uk8BAABabO/efbFh0xaNBAAAqJQhQ4bE8xufjb1796aeAgBAG9m7d29s2ui9BAAAoP3UUw8AAAAAAAB4J8M/+9lY9vQLqWcAAEDpLHt6U3zm938/9QwAAICGGv77vx+PPPtq6hkAAFA6jzz7anxm+PDUMwAAACpp+PDhse0ft8fqtetTTwEAoMCeWvtM/OP27fGZz3wm9RQAAICWGz58eOzfvz8eW7U29RQAAKDFHn3y6di/f79GAgAAVMpb7ePJxx9NPQUAgDby5PJH3NwBAIC2VE89AAAAAAAA4J2MGnV5LFu9MZ57eWvqKQAAUBobX9oaj6x5Li6//IrUUwAAABpq1OVXxP2rt8TrO3anngIAAKXx2hu74/6ntsTlV4xOPQUAAKCSzjvvvDjuuONi3s23pp4CAECBzVt0awwcODDOO++81FMAAABa7gtf+EIM+vCHY/5t96eeAgAAtNj82+6PEwYNii984QuppwAAADTMF77whfjwoEFx+6J5qacAANBGbls0L0444QQ3dwAAoO3UUw8AAAAAAAB4J9/4xjeif/9+sfDBlamnAABAaSx8aGX0798vLrnkktRTAAAAGuryyy+P/QfyWPL486mnAABAaSx5/LnI483naQAAABqvs7MzLr300ph3822ppwAAUGDzbr4tLr300ujs7Ew9BQAAoOU6OjriitGj48Y7fhZ5nqeeAwAAtMiBAwdiwZ0PxhWjR0dHR0fqOQAAAA3T0dERo6+4Im5fNF/7AACgJQ4cOBB33HxjXHHFFW7uAABA26mnHgAAAAAAAPBOBg4cGCMvHBkLHlqVegoAAJTGggefjItGXhQDBw5MPQUAAKChTjjhhDjn7BGx8NGNqacAAEBpLHzsuTjn7BExaNCg1FMAAAAqa8yYMfHEqtXx1NPPpJ4CAEABrXp6Xax8ak2MGTMm9RQAAIBkxowZE89vfikeXrE69RQAAKBFHl6xOp7f/JJGAgAAVNKYMWNi86bn4leP/DL1FAAA2sCKR34Zmzc95+YOAAC0pXrqAQAAAAAAAAczdty4WLZ6Yzzx7JbUUwAAoPBWrN8Sj6x5LsaMHZt6CgAAQFOMHXdl3L96Szz78vbUUwAAoPCefXl73P/UlhgzdlzqKQAAAJU2cuTIGDhwYPx09tzUUwAAKKCfzpobAwcOjAsvvDD1FAAAgGTOPvvsOOGEQTF13q2ppwAAAC0ydd6tccIJg2LEiBGppwAAADTcm+3jhJg/86eppwAA0AbmzfxpnHDCCW7uAABAW6qnHgAAAAAAAHAwo0ePjk99clhc/f8tjjzPU88BAIDCyvM8/uQfFsenP/XJGD16dOo5AAAATTFlypQ48cQT4ns3PJp6CgAAFN6f3fBonHzSiTFlypTUUwAAACqts7Mz/uRP/iT+9iczY9XT61LPAQCgQJ5cszau+ems+NM//dPo7OxMPQcAACCZjo6O+LM/+17MuOn2WLZideo5AABAky1bsTpmLrwjvve9/xwdHR2p5wAAADTcm+3jz2LBnGmx4tGHU88BAKDCVjz6cNx03fT43ve+5+YOAAC0pVruS8YAAAAAAECB3XnnnXH++efH3/27y+PKc09PPQcAAAppzj3L41/9r/lx5513xte+9rXUcwAAAJpm/vz5ccUVV8T0/+srceHvfyT1HAAAKKSlv3o+Jv/9vTF//vwYNWpU6jkAAACV19PTE8OHD4+PnvDBuPW6n0atVks9CQCAxPI8j5Hj/kU8t+WVeOKJJ6J///6pJwEAACS1b9++OOvMM6O+b1fcM+OHPhYHAAAVtX///jh30n+MvO+AeHjZMs/+AABAZe3bty/OPOus2BcdMXPx/f79AwBAw+3fvz8m/uHZ0bd2IJY9/LBnTgAAoC3VUw8AAAAAAAB4N+edd16MHTMm/nz6HbH1jV2p5wAAQOFsfWNX/Pn0O2Lc2LHxta99LfUcAACApho1alR8/YLz4z/Peyx27N6Xeg4AABTOjt374ns3PBYXfv2C+OY3v5l6DgAAQFvo7OyMv/mbv4m7H/h5XLdgceo5AAAUwHULFsfdD/w8fvSjH0X//v1TzwEAAEiuT58+cc2PfxyPrlwTP513a+o5AABAk/x03q3x6Mo1cc2Pf+wj0QAAQKX16dMnfnzNNbFy+SNxw4x/SD0HAIAKumHGP8TK5Y/Ej6+5xs0dAABoW/XUAwAAAAAAAA7lh3/917E3r8fo/zYztu3YlXoOAAAUxrYdu2L0f5sZe/N6/NUPf5h6DgAAQNPVarX40d9eE6/s2BeT//6+2LF7X+pJAABQGDt2v/mc/OrOffE3P/rbqNVqqScBAAC0jYsuuijGjh0b//I734u77n8o9RwAABK66/6H4l9+53sxduzYGDlyZOo5AAAAhfGlL30pvvWtb8XVP/jfcfPdbukAAFA1N9/9UFz9g/8d3/rWt+KLX/xi6jkAAABN91b7+MH3/mPcvWRh6jkAAFTI3UsWxg++9x/d3AEAgLZXTz0AAAAAAADgUD7ykY/EHXfeGc+8tD2u+K8zY9uOXaknAQBActt27Ior/uvMeOal7XHHnXfGRz7ykdSTAAAAWmLYsGFx69Kl8dhzW2Py398XO3bvSz0JAACS27F7X0z++/visee2xa1Ll8awYcNSTwIAAGg706ZNi3POOSdGdf1x3HW/j0oDALSju+5/KEZ1/XGcc845MW3atNRzAAAACueaa66Jyy67LCZe/Zdx891u6QAAUBU33/1QTLz6L+Oyyy6La665JvUcAACAlnmrfXznW1fF3UsWpp4DAEAF3L1kYXznW1e5uQMAAEREPfUAAAAAAACAw3HGGWfEHXfeGc+8tD0u/4uZsfGlraknAQBAMhtf2hqX/8XMeOal7XHHnXfGGWeckXoSAABAS40YMSJuXXpbPPbc1pj4d/fGi9t2pZ4EAADJbNm6Myb+3b3x2HPb4talS2PEiBGpJwEAALSlzs7OWLDgpjjnnHNiVNcfx42Lb4s8z1PPAgCgBfI8j/m33Bajuv44zjnnnFiw4Kbo7OxMPQsAAKBw+vbtG7NnXxuXXXZZTLz6L2PWojvd0gEAoMTyPI9Zi+6MiVf/ZVx22WUxe/a10bdv39SzAAAAWubN9jE7LrvssvjOt66KhdfP1D4AADgqeZ7Hwutnxne+ddWvb+6z3dwBAIC2V8td3QEAAAAAgBJ59NFH4xuXXByvv/Za/Icrzo5/880vR/++fVLPAgCAlti9d1/8aMHP4q/n3R/Hv//9sejmW+KMM85IPQsAACCZBx54IEZ987Lo2bkjrv7D0+KPzv1k9O2op54FAAAtsXf/gfjJPavjfy5eGZ0Djo0bF9wUI0aMSD0LAACg7fX09MT48VfGggU3xR+e/5X44X/9bgz++CmpZwEA0CTrnt0Y/+E/fz+W3HlvfPObl8W1186Jzs7O1LMAAAAKbe/evfFHf/QvYsaMmXHO5z8bf/3//Kv49GC3dAAAKJNV6zbGf/jvfxf3/fLxmDRpYvzkJz/1kWgAAKBtvdk+/ihmzJgRnx9xbvyn7/+/MfiTn049CwCAkli3elX85Xf/ffzygXti0qRJ8ZOf/MTNHQAAICJ8cQAAAAAAACiVM844I55avSb+9b/5t/E/rr83vvx//13c9ODK6NmzN/U0AABomp49e+OmB1fGl/79j+N/XH9vfPvf/rt4avWaOOOMM1JPAwAASGrEiBGx5um1MTn7o/iLG5fHBf99aSz91fOxZ9/+1NMAAKBp9uzbH0t/9Xyc/9+Xxl/cuDym/Iv/M9Y8vTZGjBiRehoAAAAR0dnZGfPn3xjz58+PJ9asj9O/emn8+Q/+V2za/GLqaQAANNCmzS/Gn//gf8XpX700Vj69PubPnx/z598YnZ2dqacBAAAUXt++fWP69BmxePHieOHVN+ILY78d/+mH/xAbNrmlAwBA0W3Y9GL8px/+Q3xh7LfjhVffiCVLlsT06TN8JBoAAGhrb7aP6bF48eJ4dcvzMeZrZ8Zf/Zc/jU0bn009DQCAAtu08dn4q//ypzHma2fGa1ue//XNfbqbOwAAwK/V8jzPU48AAAAAAAA4Gk8++WT8m2//67jr7nti4IDOGHnmsPjml06Lr31uSHT28yMxAADKrWfP3rjrsbWx4MGVceuyNbF9Z0987avnxo/+9pr4vd/7vdTzAAAACufRRx+Nb//rP46Hfv6LeO+xnXHR8JPi0v/jlDj7kydEvz4dqecBAECv7Nm3P+57akssenRjLFnxQmzb0RNf/MIfxN9e8+M444wzUs8DAADgIHbs2BHf//7346/+6q9iz5498aWzzogrvnFhXH7xhXHyiYNSzwMA4Aht2vxizL9lacxbtDQefPjR6NevX1x99dXx3e9+NwYMGJB6HgAAQCn19PTED3/4w/j+978fO3fujDOHfypGXfDlGHX+iPjYyW7pAABQBBs2vRg33vFAzL/tgXjkidUxYMCA+O53vxvf+c53on///qnnAQAAFMpvt4/hZ5wVF3zj8rjgksvj5FM+nnoeAACJbdr4bNx+8/y4beG8eOKxZW7uAAAA76KW53meegQAAAAAAEBvrFq1KubOnRtzr78unlj5ZBzTv18MPvmDMXjQ8XHqie+PwSd+ID5+wvFx3DH9o3/fPtGvT0fUaqlXAwDQ7vL8zQ8p7967L97YtTue3fJ6rNv8aqzf/Fqse/H1WLfpldi1e0985rTfizFjx8WYMWPi05/+dOrZAAAAhZbneaxYsSLmzp0b18+5NtasXRfHdvaLTwx6T5z6gQHxiQ8PjFM/NDBO+cBxcWxnn+jfpyP69alHLYQDAADSyiOPPfsOxO59+2NHz77Y+Oobsf7l7fHMS9tj/as745kX/zF29OyJTw4dEmPGXRljxoyJ4cOHR82PYAAAAEph69atsXDhwpg7d24sXbo09u7dG6ee8tEYcuopMeTUj8XgX//5oQ+8P/r37x/9+/WLjo566tkAAG1n//4DsXvPnti9e3e8/OprsXb9hli3fmOsXb8h1q7fGOs3Phf9+vWLr3/96zFmzJi49NJL433ve1/q2QAAAJWwffv2uPnmm2Pu3OtjyZJbo6enJ0456YQYfMqJMfijJ8bgU06KIaecHB96/3ujf/9+0dm/X3TU3dIBAKAR9h84ED2798Tu3Xvi5de2xdqNm2Ldxhdi3XObY93GzbHxhS3R2dkZF100MsaOHRcXX3xxDBw4MPVsAACAQnu7fcyNJUuWRE9PT5z80Y/FR08dHB89dXB87BND4pRTh8T7P/jh6N/ZGf3694+Ojo7UswEA6KX9+/fHnt27Y3dPT7z2ykuxcf3a2PDM2nhu/bp4bv262PTchl/f3C+KsWPHurkDAAC8i1qe53nqEQAAAAAAAI2yatWquPXWW2PNmjXx9Jo18fSa1fHcphdCEgEAoOhqtVp89OSTYuiwT8bQYcNi2LBhMXLkyPj0pz+dehoAAEAp5XkeK1asiNtuuy3WrFkTa59+sx08/8Lm1NMAAOCwfOSkE2PosGExZOib3eDrX/96DB8+PGq1WuppAAAA9MLWrVvjlltuiccffzzWrl0bT69ZE2vXrYuenp7U0wAA+C2dnZ0xZPDgN+/1Q4bEZz/72bj44ovjfe97X+ppAAAAlbZ9+/ZYvHhxLF++PJ5++ul/uqXv3Lkz9TQAAGgLAwYM+KdGMnTo0Dj99NPjD//wD30cGgAA4Cj9dvtY8/TTsW7tWu0DAKANDBgwIAYPGRLDhg51cwcAADhCtdyXiAEAAAAAgIrr6emJjRs3xo4dO6Knpyd2796dehJQAt/+9rdjwIAB8YMf/CD1FErm6quvjp6envjRj36UegpQAv3794/Ozs449thj45RTTonOzs7UkwAAACpv165dsXHjxti5c6duABw23YCjpRsAR+KtbjBgwIA45ZRT4phjjkk9CQAAgBY5cOBAvPDCC/H666/Hrl27oqenJw4cOJB6FnAQugFHSzeA4qvX69HZ2RnHHHNMHH/88XHSSSdFvV5PPQsAAICIyPM8Nm/eHK+++mr09PTErl273NKBQtANOFq6AVAk9Xo9jjnmmOjs7IwPfOADceKJJ0atVks9CwAAoNK0D6gm3YCjpRtAdbi5AwAANE4tz/M89QgAAAAAAACAIlm9enV86lOfijlz5sS4ceNSz6Fk5syZE+PHj4/Vq1fHsGHDUs8BAAAAAKCXdAN6QzcAAAAAAKgW3YDe0A0AAAAAAKpFN6A3dAMAAAAAgGrRDegN3QAAAADgd9VTDwAAAAAAAAAommnTpsX73ve+uOyyy1JPoYQuu+yyeO973xvTpk1LPQUAAAAAgAbQDegN3QAAAAAAoFp0A3pDNwAAAAAAqBbdgN7QDQAAAAAAqkU3oDd0AwAAAIDfVU89AAAAAAAAAKBI9u/fH9OnT4/x48dHZ2dn6jmU0DHHHBPjx4+PadOmxf79+1PPAQAAAACgF3QDeks3AAAAAACoDt2A3tINAAAAAACqQzegt3QDAAAAAIDq0A3oLd0AAAAA4HfVUw8AAAAAAAAAKJI77rgjNm3aFFmWpZ5CiWVZFps2bYo777wz9RQAAAAAAHpBN6ARdAMAAAAAgGrQDWgE3QAAAAAAoBp0AxpBNwAAAAAAqAbdgEbQDQAAAAB+Uy3P8zz1CAAAAAAAAICiuPLKK2PFihXxxBNPRK1WSz2HksrzPE477bT47Gc/G9dee23qOQAAAAAAHCXdgEbQDQAAAAAAqkE3oBF0AwAAAACAatANaATdAAAAAACgGnQDGkE3AAAAAPhN9dQDAAAAAAAAAIri9ddfjwULFkSWZV5coFdqtVpkWRY33nhjvP7666nnAAAAAABwFHQDGkU3AAAAAAAoP92ARtENAAAAAADKTzegUXQDAAAAAIDy0w1oFN0AAAAA4DfVUw8AAAAAAAAAKIo5c+bEvn37YuLEiamnUAETJ06Mffv2xXXXXZd6CgAAAAAAR0E3oJF0AwAAAACActMNaCTdAAAAAACg3HQDGkk3AAAAAAAoN92ARtINAAAAAN5Wy/M8Tz0CAAAAAAAAoAg+//nPx6BBg2LRokWpp1ARl1xySbz88svxi1/8IvUUAAAAAACOkG5Ao+kGAAAAAADlpRvQaLoBAAAAAEB56QY0mm4AAAAAAFBeugGNphsAAAAAvKmeegAAAAAAAABAEaxcuTIefvjhyLIs9RQqJMuy+OUvfxlPPvlk6ikAAAAAABwB3YBm0A0AAAAAAMpJN6AZdAMAAAAAgHLSDWgG3QAAAAAAoJx0A5pBNwAAAAB4Uz31AAAAAAAAAIAi6O7ujg984ANxySWXpJ5ChVxyySXx/ve/P7q7u1NPAQAAAADgCOgGNINuAAAAAABQTroBzaAbAAAAAACUk25AM+gGAAAAAADlpBvQDLoBAAAAwJvqqQcAAAAAAAAApLZ3796YMWNGTJgwIfr165d6DhXSv3//mDBhQsyYMSP27duXeg4AAAAAAIdBN6BZdAMAAAAAgPLRDWgW3QAAAAAAoHx0A5pFNwAAAAAAKB/dgGbRDQAAAADeVE89AAAAAAAAACC1pUuXxosvvhhZlqWeQgVlWRZbtmyJpUuXpp4CAAAAAMBh0A1oJt0AAAAAAKBcdAOaSTcAAAAAACgX3YBm0g0AAAAAAMpFN6CZdAMAAACAiFqe53nqEQAAAAAAAAApXXHFFbFu3bpYvnx56ilUUJ7ncfrpp8fQoUPjhhtuSD0HAAAAAIBD0A1oJt0AAAAAAKBcdAOaSTcAAAAAACgX3YBm0g0AAAAAAMpFN6CZdAMAAACAiHrqAQAAAAAAAAApvfLKK7Fo0aLIsiz1FCqqVqtFlmWxcOHCeOWVV1LPAQAAAADgXegGNJtuAAAAAABQHroBzaYbAAAAAACUh25As+kGAAAAAADloRvQbLoBAAAAQEQ99QAAAAAAAACAlGbPnh0RERMmTEi8hCqbMGFC5Hke1157beopAAAAAAC8C92AVtANAAAAAADKQTegFXQDAAAAAIBy0A1oBd0AAAAAAKAcdANaQTcAAAAA2l0tz/M89QgAAAAAAACAVD73uc/FqaeeGvPnz089hYobNWpUbNiwIR599NHUUwAAAAAAOAjdgFbRDQAAAAAAik83oFV0AwAAAACA4tMNaBXdAAAAAACg+HQDWkU3AAAAANpZPfUAAAAAAAAAgFSWL18ey5cvjyzLUk+hDWRZFo899lg8/vjjqacAAAAAAPAOdANaSTcAAAAAACg23YBW0g0AAAAAAIpNN6CVdAMAAAAAgGLTDWgl3QAAAABoZ/XUAwAAAAAAAABS6e7ujg9/+MMxcuTI1FNoAxdddFF8+MMfju7u7tRTAAAAAAB4B7oBraQbAAAAAAAUm25AK+kGAAAAAADFphvQSroBAAAAAECx6Qa0km4AAAAAtLN66gEAAAAAAAAAKezZsydmzZoVkyZNir59+6aeQxvo27dvTJw4MWbOnBl79uxJPQcAAAAAgH9GN6DVdAMAAAAAgOLSDWg13QAAAAAAoLh0A1pNNwAAAAAAKC7dgFbTDQAAAIB2Vk89AAAAAAAAACCFW265JV555ZXo6upKPYU20tXVFa+88kosXrw49RQAAAAAAP4Z3YAUdAMAAAAAgGLSDUhBNwAAAAAAKCbdgBR0AwAAAACAYtINSEE3AAAAANpVLc/zPPUIAAAAAAAAgFa79NJLY/PmzfHwww+nnkKbOfPMM+Pkk0+Om266KfUUAAAAAAB+TTcgFd0AAAAAAKB4dANS0Q0AAAAAAIpHNyAV3QAAAAAAoHh0A1LRDQAAAIB2VE89AAAAAAAAAKDVtmzZEosXL44sy1JPoQ1lWRa33HJLvPjii6mnAAAAAAAQugFp6QYAAAAAAMWiG5CSbgAAAAAAUCy6ASnpBgAAAAAAxaIbkJJuAAAAALSjeuoBAAAAAAAAAK02a9as6OjoiPHjx6eeQhsaP358dHR0xKxZs1JPAQAAAAAgdAPS0g0AAAAAAIpFNyAl3QAAAAAAoFh0A1LSDQAAAAAAikU3ICXdAAAAAGhHtTzP89QjAAAAAAAAAFolz/MYPnx4nHbaaXHdddelnkObGjt2bKxatSp+9atfRa1WSz0HAAAAAKBt6QYUgW4AAAAAAFAMugFFoBsAAAAAABSDbkAR6AYAAAAAAMWgG1AEugEAAADQbuqpBwAAAAAAAAC00rJly2LlypWRZVnqKbSxLMviiSeeiEceeST1FAAAAACAtqYbUAS6AQAAAABAMegGFIFuAAAAAABQDLoBRaAbAAAAAAAUg25AEegGAAAAQLuppx4AAAAAAAAA0Erd3d1x0kknxQUXXJB6Cm3sggsuiBNPPDG6u7tTTwEAAAAAaGu6AUWgGwAAAAAAFINuQBHoBgAAAAAAxaAbUAS6AQAAAABAMegGFIFuAAAAALSbeuoBAAAAAAAAAK3S09MTs2fPjsmTJ0dHR0fqObSxPn36xOTJk2P27NnR09OTeg4AAAAAQFvSDSgK3QAAAAAAID3dgKLQDQAAAAAA0tMNKArdAAAAAAAgPd2AotANAAAAgHZTTz0AAAAAAAAAoFUWLlwYW7duja6urtRTILq6uuL111+PRYsWpZ4CAAAAANCWdAOKRDcAAAAAAEhLN6BIdAMAAAAAgLR0A4pENwAAAAAASEs3oEh0AwAAAKCd1PI8z1OPAAAAAAAAAGiFiy66KLZt2xYPPvhg6ikQERFf/OIX4/jjj4/FixenngIAAAAA0HZ0A4pGNwAAAAAASEc3oGh0AwAAAACAdHQDikY3AAAAAABIRzegaHQDAAAAoF3UUw8AAAAAAAAAaIVNmzbFbbfdFlmWpZ4C/yTLsli6dGls2rQp9RQAAAAAgLaiG1BEugEAAAAAQBq6AUWkGwAAAAAApKEbUES6AQAAAABAGroBRaQbAAAAAO2innoAAAAAAAAAQCvMmDEj+vfvH2PHjk09Bf7JuHHjol+/fjFz5szUUwAAAAAA2opuQBHpBgAAAAAAaegGFJFuAAAAAACQhm5AEekGAAAAAABp6AYUkW4AAAAAtItanud56hEAAAAAAAAAzZTneXzqU5+Ks846y4/EKZwJEybEI488EqtWrYparZZ6DgAAAABA5ekGFJluAAAAAADQWroBRaYbAAAAAAC0lm5AkekGAAAAAACtpRtQZLoBAAAA0A7qqQcAAAAAAAAANNtDDz0Ua9asiSzLUk+B35FlWaxevTp+/vOfp54CAAAAANAWdAOKTDcAAAAAAGgt3YAi0w0AAAAAAFpLN6DIdAMAAAAAgNbSDSgy3QAAAABoB/XUAwAAAAAAAACarbu7O0455ZT46le/mnoK/I6vfvWr8dGPfjS6u7tTTwEAAAAAaAu6AUWmGwAAAAAAtJZuQJHpBgAAAAAAraUbUGS6AQAAAABAa+kGFJluAAAAALSDeuoBAAAAAAAAAM20c+fOmDNnTkyZMiXqdYmU4uno6IgpU6bEnDlzYufOnannAAAAAABUmm5A0ekGAAAAAACtoxtQdLoBAAAAAEDr6AYUnW4AAAAAANA6ugFFpxsAAAAA7cBlDgAAAAAAAKi0G2+8MbZv3x5TpkxJPQUOqqurK/7xH/8xFixYkHoKAAAAAECl6QaUgW4AAAAAANAaugFloBsAAAAAALSGbkAZ6AYAAAAAAK2hG1AGugEAAABQdbU8z/PUIwAAAAAAAACa5fzzz4+9e/fGvffem3oKvKtzzjkn+vfvH7fffnvqKQAAAAAAlaUbUBa6AQAAAABA8+kGlIVuAAAAAADQfLoBZaEbAAAAAAA0n25AWegGAAAAQJXVUw8AAAAAAAAAaJYNGzbEXXfdFVmWpZ4Ch5RlWdx5552xcePG1FMAAAAAACpJN6BMdAMAAAAAgObSDSgT3QAAAAAAoLl0A8pENwAAAAAAaC7dgDLRDQAAAIAqq6ceAAAAAAAAANAs06dPjwEDBsTo0aNTT4FDGjNmTAwYMCCmT5+eegoAAAAAQCXpBpSJbgAAAAAA0Fy6AWWiGwAAAAAANJduQJnoBgAAAAAAzaUbUCa6AQAAAFBl9dQDAAAAAAAAAJrhwIED0d3dHWPGjInjjjsu9Rw4pOOOOy5Gjx4d3d3dked56jkAAAAAAJWiG1A2ugEAAAAAQPPoBpSNbgAAAAAA0Dy6AWWjGwAAAAAANI9uQNnoBgAAAECV1VMPAAAAAAAAAGiGBx54IJ555pnIsiz1FDhsWZbFunXr4oEHHkg9BQAAAACgUnQDykg3AAAAAABoDt2AMtINAAAAAACaQzegjHQDAAAAAIDm0A0oI90AAAAAqKp66gEAAAAAAAAAzTB16tT4xCc+EWeffXbqKXDYzj777Dj11FNj6tSpqacAAAAAAFSKbkAZ6QYAAAAAAM2hG1BGugEAAAAAQHPoBpSRbgAAAAAA0By6AWWkGwAAAABVVU89AAAAAAAAAKDR3njjjZg7d250dXVFrVZLPQcOW71ej66urrj++uvjjTfeSD0HAAAAAKASdAPKSjcAAAAAAGg83YCy0g0AAAAAABpPN6CsdAMAAAAAgMbTDSgr3QAAAACoqnrqAQAAAAAAAACNdsMNN8TOnTtjypQpqafAEZsyZUrs2LEj5s2bl3oKAAAAAEAl6AaUmW4AAAAAANBYugFlphsAAAAAADSWbkCZ6QYAAAAAAI2lG1BmugEAAABQRbU8z/PUIwAAAAAAAAAa6Stf+Ur07ds37rjjjtRT4Kicd955sX///rjnnntSTwEAAAAAKD3dgLLTDQAAAAAAGkc3oOx0AwAAAACAxtENKDvdAAAAAACgcXQDyk43AAAAAKqmnnoAAAAAAAAAQCOtW7cu7rvvvsiyLPUUOGpZlsW9994bzzzzTOopAAAAAAClphtQBboBAAAAAEBj6AZUgW4AAAAAANAYugFVoBsAAAAAADSGbkAV6AYAAABA1dRTDwAAAAAAAABopGnTpsV73vOeGDVqVOopcNQuv/zyGDhwYEybNi31FAAAAACAUtMNqALdAAAAAACgMXQDqkA3AAAAAABoDN2AKtANAAAAAAAaQzegCnQDAAAAoGrqqQcAAAAAAAAANMqBAwdi2rRpMW7cuBgwYEDqOXDUBgwYEOPGjYtp06bFgQMHUs8BAAAAACgl3YCq0A0AAAAAAHpPN6AqdAMAAAAAgN7TDagK3QAAAAAAoPd0A6pCNwAAAACqpp56AAAAAAAAAECj3H333bFx48bIsiz1FOi1LMtiw4YNcc8996SeAgAAAABQSroBVaIbAAAAAAD0jm5AlegGAAAAAAC9oxtQJboBAAAAAEDv6AZUiW4AAAAAVEktz/M89QgAAAAAAACARpg4cWIsW7YsVq1aFbVaLfUc6JU8z+NTn/pUfP7zn48ZM2akngMAAAAAUDq6AVWiGwAAAAAA9I5uQJXoBgAAAAAAvaMbUCW6AQAAAABA7+gGVIluAAAAAFRJPfUAAAAAAAAAgEbYtm1bzJs3L7q6ury4QCXUarXo6uqKefPmxbZt21LPAQAAAAAoFd2AqtENAAAAAACOnm5A1egGAAAAAABHTzeganQDAAAAAICjpxtQNboBAAAAUCX11AMAAAAAAAAAGuH666+PPXv2xKRJk1JPgYaZPHly7N69O+bOnZt6CgAAAABAqegGVJFuAAAAAABwdHQDqkg3AAAAAAA4OroBVaQbAAAAAAAcHd2AKtINAAAAgKqo5Xmepx4BAAAAAAAA0Ftf+tKX4r3vfW8sWbIk9RRoqJEjR8b27dvjZz/7WeopAAAAAACloRtQVboBAAAAAMCR0w2oKt0AAAAAAODI6QZUlW4AAAAAAHDkdAOqSjcAAAAAqqCeegAAAAAAAABAbz311FPx0EMPRZZlqadAw2VZFg8++GCsXr069RQAAAAAgFLQDagy3QAAAAAA4MjoBlSZbgAAAAAAcGR0A6pMNwAAAAAAODK6AVWmGwAAAABVUE89AAAAAAAAAKC3pk2bFscff3xceumlqadAw1122WXxvve9L6ZNm5Z6CgAAAABAKegGVJluAAAAAABwZHQDqkw3AAAAAAA4MroBVaYbAAAAAAAcGd2AKtMNAAAAgCqopx4AAAAAAAAA0Bv79++P6dOnx/jx46OzszP1HGi4zs7OGD9+fEyfPj3279+feg4AAAAAQKHpBlSdbgAAAAAAcPh0A6pONwAAAAAAOHy6AVWnGwAAAAAAHD7dgKrTDQAAAIAqqKceAAAAAAAAANAbt99+e7zwwguRZVnqKdA0WZbFpk2b4o477kg9BQAAAACg0HQD2oFuAAAAAABweHQD2oFuAAAAAABweHQD2oFuAAAAAABweHQD2oFuAAAAAJRdLc/zPPUIAAAAAAAAgKM1bty4WLlyZaxYsSJqtVrqOdAUeZ7HZz7zmRg+fHjMmTMn9RwAAAAAgMLSDWgHugEAAAAAwOHRDWgHugEAAAAAwOHRDWgHugEAAAAAwOHRDWgHugEAAABQdvXUAwAAAAAAAACO1muvvRYLFiyILMu8uECl1Wq1yLIsFixYEK+//nrqOQAAAAAAhaQb0C50AwAAAACAQ9MNaBe6AQAAAADAoekGtAvdAAAAAADg0HQD2oVuAAAAAJRdPfUAAAAAAAAAgKM1Z86c2L9/f0ycODH1FGi6iRMnxr59+2LOnDmppwAAAAAAFJJuQDvRDQAAAAAA3p1uQDvRDQAAAAAA3p1uQDvRDQAAAAAA3p1uQDvRDQAAAIAyq+V5nqceAQAAAAAAAHA0zjrrrDjxxBNj4cKFqadAS3zjG9+IF198MX75y1+mngIAAAAAUDi6Ae1GNwAAAAAAODjdgHajGwAAAAAAHJxuQLvRDQAAAAAADk43oN3oBgAAAEBZ1VMPAAAAAAAAADgaTzzxRCxbtiyyLEs9BVomy7J4+OGHY+XKlamnAAAAAAAUim5AO9INAAAAAADemW5AO9INAAAAAADemW5AO9INAAAAAADemW5AO9INAAAAgLKqpx4AAAAAAAAAcDS6u7vjgx/8YFx88cWpp0DLXHLJJfGBD3wguru7U08BAAAAACgU3YB2pBsAAAAAALwz3YB2pBsAAAAAALwz3YB2pBsAAAAAALwz3YB2pBsAAAAAZVVPPQAAAAAAAADgSO3duzdmzJgREyZMiH79+qWeAy3Tr1+/mDBhQsyYMSP27t2beg4AAAAAQCHoBrQr3QAAAAAA4HfpBrQr3QAAAAAA4HfpBrQr3QAAAAAA4HfpBrQr3QAAAAAoq3rqAQAAAAAAAABH6tZbb42XXnopsixLPQVaLsuyePHFF2Pp0qWppwAAAAAAFIJuQDvTDQAAAAAAfpNuQDvTDQAAAAAAfpNuQDvTDQAAAAAAfpNuQDvTDQAAAIAyquV5nqceAQAAAAAAAHAkLr/88li/fn089thjqadAEqeffnoMHjw45s2bl3oKAAAAAEByugHtTjcAAAAAAHibbkC70w0AAAAAAN6mG9DudAMAAAAAgLfpBrQ73QAAAAAom3rqAQAAAAAAAABH4uWXX45FixZFlmWpp0AyWZbFokWL4pVXXkk9BQAAAAAgKd0AdAMAAAAAgLfoBqAbAAAAAAC8RTcA3QAAAAAA4C26AegGAAAAQPnUUw8AAAAAAAAAOBKzZ8+OWq0WV111VeopkMyECRMi4s2/DwAAAAAA7Uw3AN0AAAAAAOAtugHoBgAAAAAAb9ENQDcAAAAAAHiLbgC6AQAAAFA+tTzP89QjAAAAAAAAAA7X6aefHoMHD4558+alngJJXX755bF+/fp47LHHUk8BAAAAAEhGN4A36QYAAAAAALoBvEU3AAAAAADQDeAtugEAAAAAgG4Ab9ENAAAAgDKppx4AAAAAAAAAcLgee+yxePzxxyPLstRTILksy2L58uWxfPny1FMAAAAAAJLQDeBtugEAAAAA0O50A3ibbgAAAAAAtDvdAN6mGwAAAAAA7U43gLfpBgAAAECZ1FMPAAAAAAAAADhc3d3dMWjQoBg5cmTqKZDcyJEjY9CgQdHd3Z16CgAAAABAEroBvE03AAAAAADanW4Ab9MNAAAAAIB2pxvA23QDAAAAAKDd6QbwNt0AAAAAKJN66gEAAAAAAAAAh2PPnj0xa9asmDRpUvTp0yf1HEiub9++MXHixJg1a1bs2bMn9RwAAAAAgJbSDeA36QYAAAAAQDvTDeA36QYAAAAAQDvTDeA36QYAAAAAQDvTDeA36QYAAABAmdRTDwAAAAAAAAA4HDfffHO8+uqr0dXVlXoKFEZXV1e88sorccstt6SeAgAAAADQUroB/C7dAAAAAABoV7oB/C7dAAAAAABoV7oB/C7dAAAAAABoV7oB/C7dAAAAACiLWp7neeoRAAAAAAAAAIfyjW98I1588cX45S9/mXoKFMpZZ50VJ554YixcuDD1FAAAAACAltEN4J3pBgAAAABAO9IN4J3pBgAAAABAO9IN4J3pBgAAAABAO9IN4J3pBgAAAEAZ1FMPAAAAAAAAADiULVu2xJIlSyLLstRToHCyLIvFixfHli1bUk8BAAAAAGgJ3QAOTjcAAAAAANqNbgAHpxsAAAAAAO1GN4CD0w0AAAAAgHajG8DB6QYAAABAGdRTDwAAAAAAAAA4lJkzZ0afPn3iyiuvTD0FCmf8+PHR0dERs2bNSj0FAAAAAKAldAM4ON0AAAAAAGg3ugEcnG4AAAAAALQb3QAOTjcAAAAAANqNbgAHpxsAAAAAZVDL8zxPPQIAAAAAAADgYPI8j8985jMxfPjwmDNnTuo5UEjjxo2LlStXxooVK6JWq6WeAwAAAADQNLoBHJpuAAAAAAC0C90ADk03AAAAAADahW4Ah6YbAAAAAADtQjeAQ9MNAAAAgKKrpx4AAAAAAAAA8G6WLVsWTz75ZGRZlnoKFFaWZbFy5cp45JFHUk8BAAAAAGgq3QAOTTcAAAAAANqFbgCHphsAAAAAAO1CN4BD0w0AAAAAgHahG8Ch6QYAAABA0dVTDwAAAAAAAAB4N1OnTo2TTz45zj///NRToLAuuOCCOOmkk2Lq1KmppwAAAAAANJVuAIemGwAAAAAA7UI3gEPTDQAAAACAdqEbwKHpBgAAAABAu9AN4NB0AwAAAKDo6qkHAAAAAAAAABxMT09PXHvttTF58uTo6OhIPQcKq6OjIyZPnhyzZ8+Onp6e1HMAAAAAAJpCN4DDoxsAAAAAAO1AN4DDoxsAAAAAAO1AN4DDoxsAAAAAAO1AN4DDoxsAAAAARVdPPQAAAAAAAADgYG666abYunVrdHV1pZ4ChdfV1RVbt26NhQsXpp4CAAAAANAUugEcPt0AAAAAAKg63QAOn24AAAAAAFSdbgCHTzcAAAAAAKpON4DDpxsAAAAARVbL8zxPPQIAAAAAAADgnYwcOTK2b98eP/vZz1JPgVL40pe+FO9973tjyZIlqacAAAAAADScbgBHRjcAAAAAAKpMN4AjoxsAAAAAAFWmG8CR0Q0AAAAAgCrTDeDI6AYAAABAUdVTDwAAAAAAAAB4J88//3zcdtttkWVZ6ilQGlmWxW233RabNm1KPQUAAAAAoKF0AzhyugEAAAAAUFW6ARw53QAAAAAAqCrdAI6cbgAAAAAAVJVuAEdONwAAAACKqp56AAAAAAAAAMA7mTFjRnR2dsbYsWNTT4HSGDt2bPTv3z9mzJiRegoAAAAAQEPpBnDkdAMAAAAAoKp0AzhyugEAAAAAUFW6ARw53QAAAAAAqCrdAI6cbgAAAAAUVS3P8zz1CAAAAAAAAIB/Ls/z+OQnPxl/8Ad/4EfYcIQmTpwYDz/8cDz11FNRq9VSzwEAAAAA6DXdAI6ebgAAAAAAVI1uAEdPNwAAAAAAqkY3gKOnGwAAAAAAVaMbwNHTDQAAAIAiqqceAAAAAAAAAPDbHnrooXj66acjy7LUU6B0siyLNWvWxM9//vPUUwAAAAAAGkI3gKOnGwAAAAAAVaMbwNHTDQAAAACAqtEN4OjpBgAAAABA1egGcPR0AwAAAKCI6qkHAAAAAAAAAPy2qVOnxsc+9rE499xzU0+B0vnqV78ap5xySkydOjX1FAAAAACAhtAN4OjpBgAAAABA1egGcPR0AwAAAACganQDOHq6AQAAAABQNboBHD3dAAAAACiieuoBAAAAAAAAAP/cjh074rrrrospU6ZEvS5pwpGq1+sxZcqUmDNnTuzcuTP1HAAAAACAXtENoHd0AwAAAACgSnQD6B3dAAAAAACoEt0Aekc3AAAAAACqRDeA3tENAAAAgCJy6QMAAAAAAAAK5cYbb4zt27fHlClTUk+B0poyZUps3749brzxxtRTAAAAAAB6RTeA3tMNAAAAAICq0A2g93QDAAAAAKAqdAPoPd0AAAAAAKgK3QB6TzcAAAAAiqaW53meegQAAAAAAADAW84777zYv39/3HPPPamnQKl95Stfib59+8Ydd9yRegoAAAAAwFHTDaAxdAMAAAAAoAp0A2gM3QAAAAAAqALdABpDNwAAAAAAqkA3gMbQDQAAAIAiqaceAAAAAAAAAPCWZ599Nu66667Isiz1FCi9LMvirrvuig0bNqSeAgAAAABwVHQDaBzdAAAAAAAoO90AGkc3AAAAAADKTjeAxtENAAAAAICy0w2gcXQDAAAAoEjqqQcAAAAAAAAAvGX69Olx3HHHxejRo1NPgdIbPXp0DBgwIKZPn556CgAAAADAUdENoHF0AwAAAACg7HQDaBzdAAAAAAAoO90AGkc3AAAAAADKTjeAxtENAAAAgCKppx4AAAAAAAAAEBFx4MCB6O7ujjFjxsSxxx6beg6U3nHHHRdjxoyJ7u7uOHDgQOo5AAAAAABHRDeAxtINAAAAAIAy0w2gsXQDAAAAAKDMdANoLN0AAAAAACgz3QAaSzcAAAAAiqSeegAAAAAAAABARMT9998f69evjyzLUk+BysiyLJ555pl44IEHUk8BAAAAADgiugE0nm4AAAAAAJSVbgCNpxsAAAAAAGWlG0Dj6QYAAAAAQFnpBtB4ugEAAABQFPXUAwAAAAAAAAAiIqZOnRqDBw+OESNGpJ4ClXH22WfHJz7xiZg6dWrqKQAAAAAAR0Q3gMbTDQAAAACAstINoPF0AwAAAACgrHQDaDzdAAAAAAAoK90AGk83AAAAAIqinnoAAAAAAAAAwPbt22Pu3LnR1dUVtVot9RyojFqtFl1dXTF37tx44403Us8BAAAAADgsugE0h24AAAAAAJSRbgDNoRsAAAAAAGWkG0Bz6AYAAAAAQBnpBtAcugEAAABQFPXUAwAAAAAAAABuuOGG2LVrV0yePDn1FKicKVOmxM6dO+OGG25IPQUAAAAA4LDoBtA8ugEAAAAAUDa6ATSPbgAAAAAAlI1uAM2jGwAAAAAAZaMbQPPoBgAAAEAR1PI8z1OPAAAAAAAAANrbOeecE/3794/bb7899RSopPPPPz/27t0b9957b+opAAAAAACHpBtAc+kGAAAAAECZ6AbQXLoBAAAAAFAmugE0l24AAAAAAJSJbgDNpRsAAAAAqdVTDwAAAAAAAADa29q1a+P++++PLMtST4HKyrIs7rvvvli3bl3qKQAAAAAA70o3gObTDQAAAACAstANoPl0AwAAAACgLHQDaD7dAAAAAAAoC90Amk83AAAAAFKrpx4AAAAAAAAAtLdp06bFe97znhg1alTqKVBZo0aNive85z0xbdq01FMAAAAAAN6VbgDNpxsAAAAAAGWhG0Dz6QYAAAAAQFnoBtB8ugEAAAAAUBa6ATSfbgAAAACkVk89AAAAAAAAAGhf+/fvj2nTpsWVV14ZxxxzTOo5UFkDBgyIcePGxbRp0+LAgQOp5wAAAAAAvCPdAFpDNwAAAAAAykA3gNbQDQAAAACAMtANoDV0AwAAAACgDHQDaA3dAAAAAEitnnoAAAAAAAAA0L7uvvvueO655yLLstRToPKyLIuNGzfG3XffnXoKAAAAAMA70g2gdXQDAAAAAKDodANoHd0AAAAAACg63QBaRzcAAAAAAIpON4DW0Q0AAACAlGp5nuepRwAAAAAAAADtacKECfHII4/EqlWrolarpZ4DlZbneXz605+OM888M2bOnJl6DgAAAADA79ANoHV0AwAAAACg6HQDaB3dAAAAAAAoOt0AWkc3AAAAAACKTjeA1tENAAAAgJTqqQcAAAAAAAAA7Wnr1q0xf/78yLLMiwvQArVaLbq6umLevHmxbdu21HMAAAAAAH6DbgCtpRsAAAAAAEWmG0Br6QYAAAAAQJHpBtBaugEAAAAAUGS6AbSWbgAAAACkVE89AAAAAAAAAGhP119/fezZsycmTZqUegq0jUmTJsWePXvi+uuvTz0FAAAAAOA36AbQeroBAAAAAFBUugG0nm4AAAAAABSVbgCtpxsAAAAAAEWlG0Dr6QYAAABAKrU8z/PUIwAAAAAAAID288UvfjGOP/74WLx4ceop0FYuuuii2LZtWzz44IOppwAAAAAA/BPdANLQDQAAAACAItINIA3dAAAAAAAoIt0A0tANAAAAAIAi0g0gDd0AAAAASKGeegAAAAAAAADQfp566qn4+c9/HlmWpZ4CbSfLsnjooYdi9erVqacAAAAAAESEbgAp6QYAAAAAQNHoBpCObgAAAAAAFI1uAOnoBgAAAABA0egGkI5uAAAAAKRQTz0AAAAAAAAAaD/d3d1x/PHHx6WXXpp6CrSdSy+9NI4//vjo7u5OPQUAAAAAICJ0A0hJNwAAAAAAikY3gHR0AwAAAACgaHQDSEc3AAAAAACKRjeAdHQDAAAAIIV66gEAAAAAAABAe9m3b19Mnz49rrrqqujfv3/qOdB2Ojs7Y/z48TF9+vTYv39/6jkAAAAAQJvTDSAt3QAAAAAAKBLdANLSDQAAAACAItENIC3dAAAAAAAoEt0A0tINAAAAgBTqqQcAAAAAAAAA7eX222+PzZs3R5ZlqadA28qyLF544YW4/fbbU08BAAAAANqcbgDp6QYAAAAAQFHoBpCebgAAAAAAFIVuAOnpBgAAAABAUegGkJ5uAAAAALRaLc/zPPUIAAAAAAAAoH2MHTs2Vq1aFb/61a+iVqulngNtKc/zGD58eJx22mlx3XXXpZ4DAAAAALQx3QDS0w0AAAAAgKLQDSA93QAAAAAAKArdANLTDQAAAACAotANID3dAAAAAGi1euoBAAAAAAAAQPt47bXX4qabboosy7y4AAnVarXIsiwWLFgQr732Wuo5AAAAAECb0g2gGHQDAAAAAKAIdAMoBt0AAAAAACgC3QCKQTcAAAAAAIpAN4Bi0A0AAACAVqunHgAAAAAAAAC0j2uvvTYOHDgQEydOTD0F2t7EiRNj//79MWfOnNRTAAAAAIA2pRtAcegGAAAAAEBqugEUh24AAAAAAKSmG0Bx6AYAAAAAQGq6ARSHbgAAAAC0Ui3P8zz1CAAAAAAAAKA9nHnmmXHyySfHTTfdlHoKEBGXXnppbN68OR5++OHUUwAAAACANqQbQLHoBgAAAABASroBFItuAAAAAACkpBtAsegGAAAAAEBKugEUi24AAAAAtEo99QAAAAAAAACgPaxYsSIeeeSRyLIs9RTg17Isi2XLlsUTTzyRegoAAAAA0GZ0Ayge3QAAAAAASEU3gOLRDQAAAACAVHQDKB7dAAAAAABIRTeA4tENAAAAgFappx4AAAAAAAAAtIfu7u740Ic+FBdffHHqKcCvXXzxxfHBD34wuru7U08BAAAAANqMbgDFoxsAAAAAAKnoBlA8ugEAAAAAkIpuAMWjGwAAAAAAqegGUDy6AQAAANAq9dQDAAAAAAAAgOrbu3dvzJw5MyZMmBB9+/ZNPQf4tX79+sWECRNixowZsXfv3tRzAAAAAIA2oRtAMekGAAAAAEAKugEUk24AAAAAAKSgG0Ax6QYAAAAAQAq6ARSTbgAAAAC0Sj31AAAAAAAAAKD6lixZEi+99FJkWZZ6CvBbsiyLl156KW699dbUUwAAAACANqEbQHHpBgAAAABAq+kGUFy6AQAAAADQaroBFJduAAAAAAC0mm4AxaUbAAAAAK1Qy/M8Tz0CAAAAAAAAqLZRo0bFhg0b4tFHH009BXgHn/vc5+LUU0+N+fPnp54CAAAAALQB3QCKTTcAAAAAAFpJN4Bi0w0AAAAAgFbSDaDYdAMAAAAAoJV0Ayg23QAAAABotnrqAQAAAAAAAEC1vfTSS3HzzTdHlmWppwAHkWVZLFq0KF5++eXUUwAAAACAitMNoPh0AwAAAACgVXQDKD7dAAAAAABoFd0Aik83AAAAAABaRTeA4tMNAAAAgGarpx4AAAAAAAAAVNvs2bOjVqvFVVddlXoKcBBXXXVV1Gq1mD17duopAAAAAEDF6QZQfLoBAAAAANAqugEUn24AAAAAALSKbgDFpxsAAAAAAK2iG0Dx6QYAAABAs9XyPM9TjwAAAAAAAACqKc/zOP3002Po0KFxww03pJ4DvIsrrrgi1q1bF8uXL089BQAAAACoKN0AykM3AAAAAACaTTeA8tANAAAAAIBm0w2gPHQDAAAAAKDZdAMoD90AAAAAaKZ66gEAAAAAAABAdS1fvjx+9atfRZZlqacAh5BlWTz++ONeXgAAAAAAmkY3gPLQDQAAAACAZtMNoDx0AwAAAACg2XQDKA/dAAAAAABoNt0AykM3AAAAAJqpnnoAAAAAAAAAUF1Tp06NE044IS688MLUU4BDGDlyZAwaNCimTp2aegoAAAAAUFG6AZSHbgAAAAAANJtuAOWhGwAAAAAAzaYbQHnoBgAAAABAs+kGUB66AQAAANBM9dQDAAAAAAAAgGravXt3zJo1KyZNmhR9+vRJPQc4hD59+sSkSZNi1qxZsWfPntRzAAAAAICK0Q2gXHQDAAAAAKCZdAMoF90AAAAAAGgm3QDKRTcAAAAAAJpJN4By0Q0AAACAZqqnHgAAAAAAAABU08033xyvvfZadHV1pZ4CHKaurq549dVX4+abb049BQAAAACoGN0Aykc3AAAAAACaRTeA8tENAAAAAIBm0Q2gfHQDAAAAAKBZdAMoH90AAAAAaJZanud56hEAAAAAAABA9VxyySXx8ssvxy9+8YvUU4Aj8PnPfz4GDRoUixYtSj0FAAAAAKgQ3QDKSTcAAAAAAJpBN4By0g0AAAAAgGbQDaCcdAMAAAAAoBl0Aygn3QAAAABohnrqAQAAAAAAAED1bN68OZYsWRJZlqWeAhyhLMtiyZIlsWXLltRTAAAAAICK0A2gvHQDAAAAAKDRdAMoL90AAAAAAGg03QDKSzcAAAAAABpNN4Dy0g0AAACAZqinHgAAAAAAAABUz8yZM6Nv375x5ZVXpp4CHKErr7wy+vTpEzNnzkw9BQAAAACoCN0Ayks3AAAAAAAaTTeA8tINAAAAAIBG0w2gvHQDAAAAAKDRdAMoL90AAAAAaIZanud56hEAAAAAAABAdeR5Hqeddlp89rOfjWuvvTb1HOAoXHnllbFixYp44oknolarpZ4DAAAAAJSYbgDlpxsAAAAAAI2iG0D56QYAAAAAQKPoBlB+ugEAAAAA0Ci6AZSfbgAAAAA0Wj31AAAAAAAAAKBaHn744Vi1alVkWZZ6CnCUsiyLJ598MpYtW5Z6CgAAAABQcroBlJ9uAAAAAAA0im4A5acbAAAAAACNohtA+ekGAAAAAECj6AZQfroBAAAA0Gj11AMAAAAAAACAapk6dWp85CMfifPOOy/1FOAonX/++XHyySfH1KlTU08BAAAAAEpON4Dy0w0AAAAAgEbRDaD8dAMAAAAAoFF0Ayg/3QAAAAAAaBTdAMpPNwAAAAAarZ56AAAAAAAAAFAdu3btimuvvTYmT54cHR0dqecAR6mjoyMmT54c1157bfT09KSeAwAAAACUlG4A1aAbAAAAAACNoBtANegGAAAAAEAj6AZQDboBAAAAANAIugFUg24AAAAANFo99QAAAAAAAACgOm666abYtm1bdHV1pZ4C9FJXV1ds3bo1brrpptRTAAAAAICS0g2gOnQDAAAAAKC3dAOoDt0AAAAAAOgt3QCqQzcAAAAAAHpLN4Dq0A0AAACARqrleZ6nHgEAAAAAAABUw4UXXhg7duyIBx54IPUUoAG+/OUvx8CBA+PWW29NPQUAAAAAKCHdAKpFNwAAAAAAekM3gGrRDQAAAACA3tANoFp0AwAAAACgN3QDqBbdAAAAAGiUeuoBAAAAAAAAQDU899xzcfvtt0eWZamnAA2SZVncdttt8fzzz6eeAgAAAACUjG4A1aMbAAAAAABHSzeA6tENAAAAAICjpRtA9egGAAAAAMDR0g2genQDAAAAoFHqqQcAAAAAAAAA1TBjxow45phjYuzYsamnAA0yduzY6OzsjBkzZqSeAgAAAACUjG4A1aMbAAAAAABHSzeA6tENAAAAAICjpRtA9egGAAAAAMDR0g2genQDAAAAoFFqeZ7nqUcAAAAAAAAA5ZbneQwbNiy++MUvxvTp01PPARpo0qRJ8Ytf/CJWr14dtVot9RwAAAAAoAR0A6gu3QAAAAAAOFK6AVSXbgAAAAAAHCndAKpLNwAAAAAAjpRuANWlGwAAAACNUE89AAAAAAAAACi/Bx98MNauXRtZlqWeAjRYlmXx9NNPx0MPPZR6CgAAAABQEroBVJduAAAAAAAcKd0Aqks3AAAAAACOlG4A1aUbAAAAAABHSjeA6tINAAAAgEaopx4AAAAAAAAAlN/UqVPj4x//eHzlK19JPQVosHPPPTc+9rGPxdSpU1NPAQAAAABKQjeA6tINAAAAAIAjpRtAdekGAAAAAMCR0g2gunQDAAAAAOBI6QZQXboBAAAA0Aj11AMAAAAAAACActuxY0dcd911MWXKlKjXJUiomnq9HlOmTInrrrsuduzYkXoOAAAAAFBwugFUm24AAAAAABwJ3QCqTTcAAAAAAI6EbgDVphsAAAAAAEdCN4Bq0w0AAACARnA5BAAAAAAAAHpl/vz58cYbb8SUKVNSTwGaZMqUKbF9+/a48cYbU08BAAAAAApON4Dq0w0AAAAAgMOlG0D16QYAAAAAwOHSDaD6dAMAAAAA4HDpBlB9ugEAAADQW7U8z/PUIwAAAAAAAIDy+trXvhZ5nsfdd9+degrQROeee250dHTEnXfemXoKAAAAAFBgugG0B90AAAAAADgcugG0B90AAAAAADgcugG0B90AAAAAADgcugG0B90AAAAA6I166gEAAAAAAABAeT377LNx9913R5ZlqacATZZlWdx1112xYcOG1FMAAAAAgILSDaB96AYAAAAAwKHoBtA+dAMAAAAA4FB0A2gfugEAAAAAcCi6AbQP3QAAAADojXrqAQAAAAAAAEB5TZs2LY477ri44oorUk8Bmmz06NFx3HHHxbRp01JPAQAAAAAKSjeA9qEbAAAAAACHohtA+9ANAAAAAIBD0Q2gfegGAAAAAMCh6AbQPnQDAAAAoDfqqQcAAAAAAAAA5XTgwIHo7u6OsWPHxrHHHpt6DtBkxx57bIwZMya6u7vjwIEDqecAAAAAAAWjG0B70Q0AAAAAgHejG0B70Q0AAAAAgHejG0B70Q0AAAAAgHejG0B70Q0AAACA3qinHgAAAAAAAACU03333RfPPvtsZFmWegrQIlmWxfr16+P+++9PPQUAAAAAKBjdANqPbgAAAAAAHIxuAO1HNwAAAAAADkY3gPajGwAAAAAAB6MbQPvRDQAAAICjVU89AAAAAAAAACinqVOnxpAhQ+LLX/5y6ilAi4wYMSIGDx4cU6dOTT0FAAAAACgY3QDaj24AAAAAAByMbgDtRzcAAAAAAA5GN4D2oxsAAAAAAAejG0D70Q0AAACAo1VPPQAAAAAAAAAon+3bt8cNN9wQXV1dUavVUs8BWqRWq0VXV1fMnTs3tm/fnnoOAAAAAFAQugG0J90AAAAAAHgnugG0J90AAAAAAHgnugG0J90AAAAAAHgnugG0J90AAAAAOFr11AMAAAAAAACA8pk7d27s2rUrJk+enHoK0GKTJ0+OXbt2xQ033JB6CgAAAAD8/+zb+btWdb3/8fe9GBTStMwGr+x78pzTPFidOh1P1snSHCLNRNxMe62/bN97M4ggQSAkzpojDuA8RKY5ITkSoSCwvj94OKJuYA/3fX/W8Hj8Ba+f1rquz/N6UxG6AbSXbgAAAAAAfJRuAO2lGwAAAAAAH6UbQHvpBgAAAADAR+kG0F66AQAAADAVnbIsy9QjAAAAAAAAgHo599xzY86cOXHDDTekngIkcP7558e+ffvijjvuSD0FAAAAAKgA3QDaTTcAAAAAAI6kG0C76QYAAAAAwJF0A2g33QAAAAAAOJJuAO2mGwAAAACTlaUeAAAAAAAAANTLjh074s4774yiKFJPARIpiiL+9Kc/xY4dO1JPAQAAAAAS0w0A3QAAAAAAOEw3AHQDAAAAAOAw3QDQDQAAAACAw3QDQDcAAAAAJitLPQAAAAAAAACol263G6ecckpcdtllqacAifz2t7+NT37ykzE6Opp6CgAAAACQmG4A6AYAAAAAwGG6AaAbAAAAAACH6QaAbgAAAAAAHKYbALoBAAAAMFlZ6gEAAAAAAABAfRw8eDBGR0fjqquuijlz5qSeAyQyZ86cuOqqq2J0dDQOHjyYeg4AAAAAkIhuAEToBgAAAADA+3QDIEI3AAAAAADepxsAEboBAAAAAPA+3QCI0A0AAACAyctSDwAAAAAAAADq45ZbbokXX3wxiqJIPQVIrCiKeOGFF+LWW29NPQUAAAAASEQ3AA7TDQAAAAAA3QA4TDcAAAAAAHQD4DDdAAAAAADQDYDDdAMAAABgMjplWZapRwAAAAAAAAD1sHDhwti+fXs8/vjj0el0Us8BEirLMr7xjW/E97///VixYkXqOQAAAABAAroBcJhuAAAAAADoBsBhugEAAAAAoBsAh+kGAAAAAIBuABymGwAAAACTkaUeAAAAAAAAANTDW2+9FevWrYs8zx0uANHpdCLP8/j9738fb731Vuo5AAAAAMCA6QbAkXQDAAAAAGg33QA4km4AAAAAAO2mGwBH0g0AAAAAoN10A+BIugEAAAAwGVnqAQAAAAAAAEA9XHPNNbF///5YsmRJ6ilARSxZsiT2798fq1evTj0FAAAAABgw3QD4KN0AAAAAANpLNwA+SjcAAAAAgPbSDYCP0g0AAAAAoL10A+CjdAMAAABgojplWZapRwAAAAAAAADV9+Mf/zhOO+202LRpU+opQIVcfPHF8eabb8Y999yTegoAAAAAMEC6ATAe3QAAAAAA2kk3AMajGwAAAABAO+kGwHh0AwAAAABoJ90AGI9uAAAAAExElnoAAAAAAAAAUH1PPvlk3HfffVEUReopQMUURRH33ntvPPXUU6mnAAAAAAADohsAR6MbAAAAAED76AbA0egGAAAAANA+ugFwNLoBAAAAALSPbgAcjW4AAAAATESWegAAAAAAAABQfd1uNz796U/HvHnzUk8BKuY3v/lNfOpTn4put5t6CgAAAAAwILoBcDS6AQAAAAC0j24AHI1uAAAAAADtoxsAR6MbAAAAAED76AbA0egGAAAAwERkqQcAAAAAAAAA1XbgwIEYGxuLhQsXxgknnJB6DlAxJ5xwQixcuDDGxsbiwIEDqecAAAAAAH2mGwDHohsAAAAAQLvoBsCx6AYAAAAA0C66AXAsugEAAAAAtItuAByLbgAAAABMRJZ6AAAAAAAAAFBtN9xwQ+zcuTOKokg9BaiooijilVdeiRtvvDH1FAAAAACgz3QD4Hh0AwAAAABoD90AOB7dAAAAAADaQzcAjkc3AAAAAID20A2A49ENAAAAgOPplGVZph4BAAAAAAAAVNf8+fPjmWeeie3bt0en00k9B6igsizju9/9bnzta1+L1atXp54DAAAAAPSRbgAcj24AAAAAAO2hGwDHoxsAAAAAQHvoBsDx6AYAAAAA0B66AXA8ugEAAABwPFnqAQAAAAAAAEB1vf7667Fhw4bI89zhAnBUnU4n8jyPP/zhD/HGG2+kngMAAAAA9IluAEyEbgAAAAAA7aAbABOhGwAAAABAO+gGwEToBgAAAADQDroBMBG6AQAAAHA8WeoBAAAAAAAAQHVdffXVcejQoVi0aFHqKUDFLV68OA4dOhRXX3116ikAAAAAQJ/oBsBE6QYAAAAA0Hy6ATBRugEAAAAANJ9uAEyUbgAAAAAAzacbABOlGwAAAADH0inLskw9AgAAAAAAAKimH/zgB3HmmWfG+vXrU08BauDSSy+Nl156KR544IHUUwAAAACAPtANgMnQDQAAAACg2XQDYDJ0AwAAAABoNt0AmAzdAAAAAACaTTcAJkM3AAAAAI4mSz0AAAAAAAAAqKZHHnkkHnrooSiKIvUUoCaKoogHH3wwHn300dRTAAAAAIAe0w2AydINAAAAAKC5dANgsnQDAAAAAGgu3QCYLN0AAAAAAJpLNwAmSzcAAAAAjiZLPQAAAAAAAACopm63G6effnpcfPHFqacANXHJJZfE6aefHt1uN/UUAAAAAKDHdANgsnQDAAAAAGgu3QCYLN0AAAAAAJpLNwAmSzcAAAAAgObSDYDJ0g0AAACAo8lSDwAAAAAAAACq57333ovly5fH4sWLY9asWannADUxa9asWLRoUSxfvjzee++91HMAAAAAgB7RDYCp0A0AAAAAoJl0A2AqdAMAAAAAaCbdAJgK3QAAAAAAmkk3AKZCNwAAAACOJks9AAAAAAAAAKiezZs3x9///vcoiiL1FKBmiqKIXbt2xR//+MfUUwAAAACAHtENgKnSDQAAAACgeXQDYKp0AwAAAABoHt0AmCrdAAAAAACaRzcApko3AAAAAMbTKcuyTD0CAAAAAAAAqJbLLrssXnzxxXjggQdSTwFq6Ac/+EF86UtfinXr1qWeAgAAAAD0gG4ATIduAAAAAADNohsA06EbAAAAAECz6AbAdOgGAAAAANAsugEwHboBAAAA8FFZ6gEAAAAAAABAtezatSs2bdoUeZ6nngLUVJ7ncd1118WuXbtSTwEAAAAApkk3AKZLNwAAAACA5tANgOnSDQAAAACgOXQDYLp0AwAAAABoDt0AmC7dAAAAAPioLPUAAAAAAAAAoFpWrFgRWZbF0NBQ6ilATS1cuDA6nU6sXLky9RQAAAAAYJp0A2C6dAMAAAAAaA7dAJgu3QAAAAAAmkM3AKZLNwAAAACA5tANgOnSDQAAAICP6pRlWaYeAQAAAAAAAFRDWZbx3e9+N7761a/GmjVrUs8BauyKK66IP//5z7F9+/bodDqp5wAAAAAAU6AbAL2iGwAAAABA/ekGQK/oBgAAAABQf7oB0Cu6AQAAAADUn24A9IpuAAAAABwpSz0AAAAAAAAAqI5t27bFo48+GkVRpJ4C1FxRFPHII4/E9u3bU08BAAAAAKZINwB6RTcAAAAAgPrTDYBe0Q0AAAAAoP50A6BXdAMAAAAAqD/dAOgV3QAAAAA4UpZ6AAAAAAAAAFAdIyMj8YUvfCEuuOCC1FOAmvvVr34Vn//852NkZCT1FAAAAABginQDoFd0AwAAAACoP90A6BXdAAAAAADqTzcAekU3AAAAAID60w2AXtENAAAAgCNlqQcAAAAAAAAA1bBv375YuXJlLFmyJGbOnJl6DlBzM2fOjCVLlsSKFSti3759qecAAAAAAJOkGwC9pBsAAAAAQL3pBkAv6QYAAAAAUG+6AdBLugEAAAAA1JtuAPSSbgAAAAAcKUs9AAAAAAAAAKiGjRs3xhtvvBFFUaSeAjREURTxxhtvxHXXXZd6CgAAAAAwSboB0Gu6AQAAAADUl24A9JpuAAAAAAD1pRsAvaYbAAAAAEB96QZAr+kGAAAAwGGdsizL1CMAAAAAAACA9C655JJ444034p577kk9BWiQH//4x/GZz3zGAQMAAAAA1IxuAPSDbgAAAAAA9aQbAP2gGwAAAABAPekGQD/oBgAAAABQT7oB0A+6AQAAABARkaUeAAAAAAAAAKT3yiuvxPXXXx95nqeeAjRMnudx/fXXxyuvvJJ6CgAAAAAwQboB0C+6AQAAAADUj24A9ItuAAAAAAD1oxsA/aIbAAAAAED96AZAv+gGAAAAQERElnoAAAAAAAAAkN6yZcti9uzZsWDBgtRTgIa56qqrYubMmbF8+fLUUwAAAACACdINgH7RDQAAAACgfnQDoF90AwAAAACoH90A6BfdAAAAAADqRzcA+kU3AAAAACIiOmVZlqlHAAAAAAAAAOmUZRnf+MY34nvf+16sXLky9RyggYaGhuLhhx+Oxx9/PDqdTuo5AAAAAMAx6AZAv+kGAAAAAFAfugHQb7oBAAAAANSHbgD0m24AAAAAAPWhGwD9phsAAAAAWeoBAAAAAAAAQFpbt26Np556KoqiSD0FaKiiKOLJJ5+M+++/P/UUAAAAAOA4dAOg33QDAAAAAKgP3QDoN90AAAAAAOpDNwD6TTcAAAAAgPrQDYB+0w0AAACALPUAAAAAAAAAIK2RkZE488wz47zzzks9BWioX/ziF/HFL34xRkZGUk8BAAAAAI5DNwD6TTcAAAAAgPrQDYB+0w0AAAAAoD50A6DfdAMAAAAAqA/dAOg33QAAAADIUg8AAAAAAAAA0nnnnXdi1apVsXTp0pgxY0bqOUBDzZgxI5YuXRpXX311vPPOO6nnAAAAAABHoRsAg6AbAAAAAEA96AbAIOgGAAAAAFAPugEwCLoBAAAAANSDbgAMgm4AAAAAZKkHAAAAAAAAAOmsX78+3n777cjzPPUUoOHyPI+33347/vCHP6SeAgAAAAAchW4ADIpuAAAAAADVpxsAg6IbAAAAAED16QbAoOgGAAAAAFB9ugEwKLoBAAAAtFunLMsy9QgAAAAAAAAgjQsuuCDefffduOOOO1JPAVrg3HPPjblz58aWLVtSTwEAAAAAxqEbAIOkGwAAAABAtekGwCDpBgAAAABQbboBMEi6AQAAAABUm24ADJJuAAAAAO2VpR4AAAAAAAAApPHCCy/ETTfdFHmep54CtESe53HjjTfGiy++mHoKAAAAAPARugEwaLoBAAAAAFSXbgAMmm4AAAAAANWlGwCDphsAAAAAQHXpBsCg6QYAAADQXlnqAQAAAAAAAEAaY2NjMWfOnJg/f37qKUBLXHnllTFnzpwYGxtLPQUAAAAA+AjdABg03QAAAAAAqks3AAZNNwAAAACA6tINgEHTDQAAAACgunQDYNB0AwAAAGivTlmWZeoRAAAAAAAAwGCVZRlf+cpX4pxzzonR0dHUc4AWWbp0adxzzz3xzDPPRKfTST0HAAAAAAjdAEhHNwAAAACA6tENgFR0AwAAAACoHt0ASEU3AAAAAIDq0Q2AVHQDAAAAaKcs9QAAAAAAAABg8O66667YsWNHFEWRegrQMkVRxI4dO+Luu+9OPQUAAAAA+F+6AZCKbgAAAAAA1aMbAKnoBgAAAABQPboBkIpuAAAAAADVoxsAqegGAAAA0E5Z6gEAAAAAAADA4I2MjMSXv/zl+OlPf5p6CtAyP/vZz+Jf/uVfYmRkJPUUAAAAAOB/6QZAKroBAAAAAFSPbgCkohsAAAAAQPXoBkAqugEAAAAAVI9uAKSiGwAAAEA7ZakHAAAAAAAAAIP1z3/+M1avXh3Dw8ORZZIhMFhZlsXw8HBcc8018c9//jP1HAAAAABoPd0ASEk3AAAAAIBq0Q2AlHQDAAAAAKgW3QBISTcAAAAAgGrRDYCUdAMAAABoJy+RAAAAAAAA0DJr166NPXv2xPDwcOopQEsNDw/Hnj174ve//33qKQAAAADQeroBkJpuAAAAAADVoRsAqekGAAAAAFAdugGQmm4AAAAAANWhGwCp6QYAAADQPp2yLMvUIwAAAAAAAIDB+fnPfx5ZlsXNN9+cegrQYuedd15ERNxyyy2JlwAAAABAu+kGQBXoBgAAAABQDboBUAW6AQAAAABUg24AVIFuAAAAAADVoBsAVaAbAAAAQLtkqQcAAAAAAAAAg/PXv/41brvttsjzPPUUoOXyPI9bb701nnvuudRTAAAAAKC1dAOgKnQDAAAAAEhPNwCqQjcAAAAAgPR0A6AqdAMAAAAASE83AKpCNwAAAIB2yVIPAAAAAAAAAAZndHQ0Tj755Lj88stTTwFa7ne/+12cdNJJMTo6mnoKAAAAALSWbgBUhW4AAAAAAOnpBkBV6AYAAAAAkJ5uAFSFbgAAAAAA6ekGQFXoBgAAANAuWeoBAAAAAAAAwGAcOnQout1uXHnllfGJT3wi9Ryg5T7xiU/ElVdeGd1uNw4dOpR6DgAAAAC0jm4AVIluAAAAAABp6QZAlegGAAAAAJCWbgBUiW4AAAAAAGnpBkCV6AYAAADQLlnqAQAAAAAAAMBg3H777fH8889HURSppwBERERRFPHcc8/FHXfckXoKAAAAALSObgBUjW4AAAAAAOnoBkDV6AYAAAAAkI5uAFSNbgAAAAAA6egGQNXoBgAAANAenbIsy9QjAAAAAAAAgP5bunRp3HvvvfH0009Hp9NJPQcgyrKMr3zlK3HOOefE6Oho6jkAAAAA0Cq6AVA1ugEAAAAApKMbAFWjGwAAAABAOroBUDW6AQAAAACkoxsAVaMbAAAAQHtkqQcAAAAAAAAA/bd79+649tprI89zhwtAZXQ6ncjzPK699tr4xz/+kXoOAAAAALSGbgBUkW4AAAAAAGnoBkAV6QYAAAAAkIZuAFSRbgAAAAAAaegGQBXpBgAAANAeWeoBAAAAAAAAQP+tWbMm9u3bF0uXLk09BeBDli5dGu+8806sWbMm9RQAAAAAaA3dAKgq3QAAAAAABk83AKpKNwAAAACAwdMNgKrSDQAAAABg8HQDoKp0AwAAAGiHTlmWZeoRAAAAAAAAQH/95Cc/iZNOOimuv/761FMAPuZXv/pV7N27N/70pz+lngIAAAAAraAbAFWmGwAAAADAYOkGQJXpBgAAAAAwWLoBUGW6AQAAAAAMlm4AVJluAAAAAM2XpR4AAAAAAAAA9Nef//znuOuuuyLP89RTAMaV53nceeedsWPHjtRTAAAAAKDxdAOg6nQDAAAAABgc3QCoOt0AAAAAAAZHNwCqTjcAAAAAgMHRDYCq0w0AAACg+bLUAwAAAAAAAID+6na7ccopp8Rll12WegrAuC677LI45ZRTotvtpp4CAAAAAI2nGwBVpxsAAAAAwODoBkDV6QYAAAAAMDi6AVB1ugEAAAAADI5uAFSdbgAAAADNl6UeAAAAAAAAAPTPwYMHY3R0NIaGhuLEE09MPQdgXHPmzImrrroqRkdH4+DBg6nnAAAAAEBj6QZAHegGAAAAADAYugFQB7oBAAAAAAyGbgDUgW4AAAAAAIOhGwB1oBsAAABA82WpBwAAAAAAAAD9c/PNN8dLL70URVGkngJwTEVRxIsvvhi33HJL6ikAAAAA0Fi6AVAXugEAAAAA9J9uANSFbgAAAAAA/acbAHWhGwAAAABA/+kGQF3oBgAAANBsnbIsy9QjAAAAAAAAgP4YGhqKRx55JB577LHodDqp5wAcVVmW8c1vfjPOPvvsWLlyZeo5AAAAANBIugFQF7oBAAAAAPSfbgDUhW4AAAAAAP2nGwB1oRsAAAAAQP/pBkBd6AYAAADQbFnqAQAAAAAAAEB/vPnmm7Fu3brI89zhAlB5nU4n8jyPdevWxVtvvZV6DgAAAAA0jm4A1IluAAAAAAD9pRsAdaIbAAAAAEB/6QZAnegGAAAAANBfugFQJ7oBAAAANFuWegAAAAAAAADQH9dcc00cOHAgFi9enHoKwIQsWbIk9u/fH9dcc03qKQAAAADQOLoBUDe6AQAAAAD0j24A1I1uAAAAAAD9oxsAdaMbAAAAAED/6AZA3egGAAAA0FydsizL1CMAAAAAAACA3vvP//zPOP300+O6665LPQVgwi655JJ4/fXX49577009BQAAAAAaRTcA6kg3AAAAAID+0A2AOtINAAAAAKA/dAOgjnQDAAAAAOgP3QCoI90AAAAAmilLPQAAAAAAAADovSeeeCK2bt0aRVGkngIwKUVRxH333RdPPvlk6ikAAAAA0Bi6AVBXugEAAAAA9J5uANSVbgAAAAAAvacbAHWlGwAAAABA7+kGQF3pBgAAANBMWeoBAAAAAAAAQO91u9047bTTYt68eamnAEzKvHnz4tOf/nR0u93UUwAAAACgMXQDoK50AwAAAADoPd0AqCvdAAAAAAB6TzcA6ko3AAAAAIDe0w2AutINAAAAoJmy1AMAAAAAAACA3jpw4EAsW7YsFi5cGLNnz049B2BSTjjhhFi4cGGMjY3FgQMHUs8BAAAAgNrTDYA60w0AAAAAoLd0A6DOdAMAAAAA6C3dAKgz3QAAAAAAeks3AOpMNwAAAIBmylIPAAAAAAAAAHpry5YtsXPnziiKIvUUgCkpiiJ27twZN9xwQ+opAAAAAFB7ugFQd7oBAAAAAPSObgDUnW4AAAAAAL2jGwB1pxsAAAAAQO/oBkDd6QYAAADQPJ2yLMvUIwAAAAAAAIDeueKKK2LHjh2xffv21FMApqQsyzjVkmvIAAEAAElEQVT77LPjK1/5SqxZsyb1HAAAAACoNd0AqDvdAAAAAAB6RzcA6k43AAAAAIDe0Q2AutMNAAAAAKB3dAOg7nQDAAAAaJ4s9QAAAAAAAACgd15//fXYsGFD5HmeegrAlHU6ncjzPDZs2BCvv/566jkAAAAAUFu6AdAEugEAAAAA9IZuADSBbgAAAAAAvaEbAE2gGwAAAABAb+gGQBPoBgAAANA8WeoBAAAAAAAAQO+sXLkyyrKMRYsWpZ4CMC2LFi2KQ4cOxdVXX516CgAAAADUlm4ANIVuAAAAAADTpxsATaEbAAAAAMD06QZAU+gGAAAAADB9ugHQFLoBAAAANEunLMsy9QgAAAAAAACgN77//e/H//t//y/WrVuXegrAtF122WXxwgsvxIMPPph6CgAAAADUkm4ANIluAAAAAADToxsATaIbAAAAAMD06AZAk+gGAAAAADA9ugHQJLoBAAAANEeWegAAAAAAAADQGw8//HBs27YtiqJIPQWgJ4qiiIceeigeeeSR1FMAAAAAoHZ0A6BpdAMAAAAAmDrdAGga3QAAAAAApk43AJpGNwAAAACAqdMNgKbRDQAAAKA5stQDAAAAAAAAgN7odrvx2c9+Ni666KLUUwB64uKLL47TTz89ut1u6ikAAAAAUDu6AdA0ugEAAAAATJ1uADSNbgAAAAAAU6cbAE2jGwAAAADA1OkGQNPoBgAAANAcWeoBAAAAAAAAwPTt378/li9fHosXL45Zs2alngPQE7NmzYrFixfH8uXL47333ks9BwAAAABqQzcAmkg3AAAAAICp0Q2AJtINAAAAAGBqdAOgiXQDAAAAAJga3QBoIt0AAAAAmiNLPQAAAAAAAACYvs2bN8drr70WRVGkngLQU0VRxN///vfYvHlz6ikAAAAAUBu6AdBUugEAAAAATJ5uADSVbgAAAAAAk6cbAE2lGwAAAADA5OkGQFPpBgAAANAMnbIsy9QjAAAAAAAAgOm59NJL4+WXX477778/9RSAnvuP//iP+OIXvxjr169PPQUAAAAAakE3AJpMNwAAAACAydENgCbTDQAAAABgcnQDoMl0AwAAAACYHN0AaDLdAAAAAOovSz0AAAAAAAAAmJ5XX301Nm3aFHmep54C0Bd5nsemTZti165dqacAAAAAQOXpBkDT6QYAAAAAMHG6AdB0ugEAAAAATJxuADSdbgAAAAAAE6cbAE2nGwAAAED9ZakHAAAAAAAAANOzYsWKmDFjRgwNDaWeAtAXQ0NDkWVZrFixIvUUAAAAAKg83QBoOt0AAAAAACZONwCaTjcAAAAAgInTDYCm0w0AAAAAYOJ0A6DpdAMAAACov05ZlmXqEQAAAAAAAMDUlGUZ3/nOd+LrX/96rF69OvUcgL6ZP39+PP300/Hwww9Hp9NJPQcAAAAAKkk3ANpCNwAAAACA49MNgLbQDQAAAADg+HQDoC10AwAAAAA4Pt0AaAvdAAAAAOotSz0AAAAAAAAAmLqHHnooHnvssSiKIvUUgL4qiiIeffTR2LZtW+opAAAAAFBZugHQFroBAAAAAByfbgC0hW4AAAAAAMenGwBtoRsAAAAAwPHpBkBb6AYAAABQb1nqAQAAAAAAAMDUjYyMxBlnnBEXXHBB6ikAfXXBBRfEF77whRgZGUk9BQAAAAAqSzcA2kI3AAAAAIDj0w2AttANAAAAAOD4dAOgLXQDAAAAADg+3QBoC90AAAAA6i1LPQAAAAAAAACYmnfffTdWrlwZS5YsiRkzZqSeA9BXM2fOjCVLlsTKlStj3759qecAAAAAQOXoBkCb6AYAAAAAcGy6AdAmugEAAAAAHJtuALSJbgAAAAAAx6YbAG2iGwAAAEC9ZakHAAAAAAAAAFOzcePGePPNN6MoitRTAAaiKIp44403YuPGjamnAAAAAEDl6AZA2+gGAAAAAHB0ugHQNroBAAAAABydbgC0jW4AAAAAAEenGwBtoxsAAABAfXXKsixTjwAAAAAAAAAm7+KLL4633nor7r777tRTAAbmv/7rv+LTn/50bNq0KfUUAAAAAKgU3QBoI90AAAAAAManGwBtpBsAAAAAwPh0A6CNdAMAAAAAGJ9uALSRbgAAAAD1lKUeAAAAAAAAAEzeyy+/HFu2bIk8z1NPARioPM/j+uuvj1deeSX1FAAAAACoDN0AaCvdAAAAAAA+TjcA2ko3AAAAAICP0w2AttINAAAAAODjdAOgrXQDAAAAqKcs9QAAAAAAAABg8pYtWxazZ8+OBQsWpJ4CMFALFiyI2bNnx7Jly1JPAQAAAIDK0A2AttINAAAAAODjdAOgrXQDAAAAAPg43QBoK90AAAAAAD5ONwDaSjcAAACAeuqUZVmmHgEAAAAAAABMXFmW8fWvfz1+8IMfxIoVK1LPARi4hQsXxrZt2+KJJ56ITqeTeg4AAAAAJKUbAG2nGwAAAADAB3QDoO10AwAAAAD4gG4AtJ1uAAAAAAAf0A2AttMNAAAAoH6y1AMAAAAAAACAybnvvvvi6aefjqIoUk8BSKIoinjqqadi69atqacAAAAAQHK6AdB2ugEAAAAAfEA3ANpONwAAAACAD+gGQNvpBgAAAADwAd0AaDvdAAAAAOonSz0AAAAAAAAAmJyRkZE488wz47zzzks9BSCJ8847L84888wYGRlJPQUAAAAAktMNgLbTDQAAAADgA7oB0Ha6AQAAAAB8QDcA2k43AAAAAIAP6AZA2+kGAAAAUD9Z6gEAAAAAAADAxO3duzdWrVoVw8PDkWVyH9BOM2bMiKVLl8aqVavinXfeST0HAAAAAJLRDQB0AwAAAAA4TDcA0A0AAAAA4DDdAEA3AAAAAIDDdAMA3QAAAADqyGsmAAAAAAAA1Mj69etj9+7dked56ikASeV5Hm+//XasX78+9RQAAAAASEY3AHifbgAAAAAAugHAYboBAAAAAOgGAIfpBgAAAACgGwAcphsAAABAvXTKsixTjwAAAAAAAAAm5vzzz4/9+/fH7bffnnoKQHI//elP48QTT4wbbrgh9RQAAAAASEI3APiAbgAAAABA2+kGAB/QDQAAAABoO90A4AO6AQAAAABtpxsAfEA3AAAAgPrIUg8AAAAAAAAAJuZvf/tb3HzzzZHneeopAJWQ53ncdNNN8cILL6SeAgAAAAADpxsAfJhuAAAAAECb6QYAH6YbAAAAANBmugHAh+kGAAAAALSZbgDwYboBAAAA1EeWegAAAAAAAAAwMWNjYzF37tyYP39+6ikAlTB//vyYM2dOjI2NpZ4CAAAAAAOnGwB8mG4AAAAAQJvpBgAfphsAAAAA0Ga6AcCH6QYAAAAAtJluAPBhugEAAADUR6csyzL1CAAAAAAAAODYyrKMf//3f4+f/OQn0e12U88BqIzh4eG4++6745lnnolOp5N6DgAAAAAMhG4AMD7dAAAAAIA20g0AxqcbAAAAANBGugHA+HQDAAAAANpINwAYn24AAAAA9ZClHgAAAAAAAAAc35133hl/+ctfoiiK1FMAKqUoitixY0fcddddqacAAAAAwMDoBgDj0w0AAAAAaCPdAGB8ugEAAAAAbaQbAIxPNwAAAACgjXQDgPHpBgAAAFAPWeoBAAAAAAAAwPGNjIzEWWedFeeee27qKQCV8tOf/jS+/OUvx8jISOopAAAAADAwugHA+HQDAAAAANpINwAYn24AAAAAQBvpBgDj0w0AAAAAaCPdAGB8ugEAAADUQ5Z6AAAAAAAAAHBse/bsidWrV8fw8HBkmcQHcKQsy2J4eDhWr14d//znP1PPAQAAAIC+0w0Ajk43AAAAAKBtdAOAo9MNAAAAAGgb3QDg6HQDAAAAANpGNwA4Ot0AAAAA6sHLJgAAAAAAAFTc2rVrY+/evTE8PJx6CkAlDQ8Px549e2Lt2rWppwAAAABA3+kGAMemGwAAAADQJroBwLHpBgAAAAC0iW4AcGy6AQAAAABtohsAHJtuAAAAANXXKcuyTD0CAAAAAAAAOLr/+Z//iZkzZ8ZNN92UegpAZf3iF7+IQ4cOxa233pp6CgAAAAD0lW4AcHy6AQAAAABtoRsAHJ9uAAAAAEBb6AYAx6cbAAAAANAWugHA8ekGAAAAUG1Z6gEAAAAAAADA0T377LNx++23R57nqacAVFqe53HbbbfFX//619RTAAAAAKBvdAOAidENAAAAAGgD3QBgYnQDAAAAANpANwCYGN0AAAAAgDbQDQAmRjcAAACAastSDwAAAAAAAACObnR0NE4++eS4/PLLU08BqLTf/e53cfLJJ8fo6GjqKQAAAADQN7oBwMToBgAAAAC0gW4AMDG6AQAAAABtoBsATIxuAAAAAEAb6AYAE6MbAAAAQLVlqQcAAAAAAAAA4zt06FCMjo7GggULYu7cuannAFTa3Llz48orr4xutxuHDh1KPQcAAAAAek43AJg43QAAAACAptMNACZONwAAAACg6XQDgInTDQAAAABoOt0AYOJ0AwAAAKi2LPUAAAAAAAAAYHy33XZbPP/881EUReopALVQFEU8//zzcfvtt6eeAgAAAAA9pxsATI5uAAAAAECT6QYAk6MbAAAAANBkugHA5OgGAAAAADSZbgAwOboBAAAAVFenLMsy9QgAAAAAAADg45YsWRJbt26Np556KjqdTuo5AJVXlmV89atfjR//+McxNjaWeg4AAAAA9JRuADA5ugEAAAAATaYbAEyObgAAAABAk+kGAJOjGwAAAADQZLoBwOToBgAAAFBdWeoBAAAAAAAAwMft3r071q5dG3meO1wAmKBOpxN5nse1114bu3fvTj0HAAAAAHpGNwCYPN0AAAAAgKbSDQAmTzcAAAAAoKl0A4DJ0w0AAAAAaCrdAGDydAMAAACoriz1AAAAAAAAAODjVq9eHfv27YulS5emngJQK0uXLo19+/bFmjVrUk8BAAAAgJ7RDQCmRjcAAAAAoIl0A4Cp0Q0AAAAAaCLdAGBqdAMAAAAAmkg3AJga3QAAAACqqVOWZZl6BAAAAAAAAPBh//3f/x2f/OQn449//GPqKQC1c+GFF8aePXvizjvvTD0FAAAAAHpCNwCYOt0AAAAAgKbRDQCmTjcAAAAAoGl0A4Cp0w0AAAAAaBrdAGDqdAMAAAConiz1AAAAAAAAAODDnnnmmbj77rsjz/PUUwBqKc/zuOuuu+LPf/5z6ikAAAAAMG26AcD06AYAAAAANIluADA9ugEAAAAATaIbAEyPbgAAAABAk+gGANOjGwAAAED1ZKkHAAAAAAAAAB/W7Xbj1FNPjUsvvTT1FIBauuyyy+KUU06JbrebegoAAAAATJtuADA9ugEAAAAATaIbAEyPbgAAAABAk+gGANOjGwAAAADQJLoBwPToBgAAAFA9WeoBAAAAAAAAwAcOHjwYY2NjMTQ0FCeeeGLqOQC1dOKJJ8bQ0FCMjo7GwYMHU88BAAAAgCnTDQCmTzcAAAAAoCl0A4Dp0w0AAAAAaArdAGD6dAMAAAAAmkI3AJg+3QAAAACqJ0s9AAAAAAAAAPjATTfdFC+99FIURZF6CkCtFUURL730Utx8882ppwAAAADAlOkGAL2hGwAAAADQBLoBQG/oBgAAAAA0gW4A0Bu6AQAAAABNoBsA9IZuAAAAANXSKcuyTD0CAAAAAAAAeN9VV10Vjz32WDz66KPR6XRSzwGorbIs41vf+lZ85zvfiauvvjr1HAAAAACYEt0AoDd0AwAAAACaQDcA6A3dAAAAAIAm0A0AekM3AAAAAKAJdAOA3tANAAAAoFqy1AMAAAAAAACA97355puxfv36yPPc4QLANHU6ncjzPNatWxdvvfVW6jkAAAAAMGm6AUDv6AYAAAAA1J1uANA7ugEAAAAAdacbAPSObgAAAABA3ekGAL2jGwAAAEC1ZKkHAAAAAAAAAO9btWpVHDhwIBYvXpx6CkAjLFmyJA4cOBCrVq1KPQUAAAAAJk03AOgt3QAAAACAOtMNAHpLNwAAAACgznQDgN7SDQAAAACoM90AoLd0AwAAAKiOTlmWZeoRAAAAAAAAQMSPfvSj+PznPx8bNmxIPQWgMebNmxe7du2K++67L/UUAAAAAJgU3QCg93QDAAAAAOpKNwDoPd0AAAAAgLrSDQB6TzcAAAAAoK50A4De0w0AAACgGrLUAwAAAAAAAICIxx9/PO6///7I8zz1FIBGyfM8tm7dGk888UTqKQAAAAAwYboBQH/oBgAAAADUkW4A0B+6AQAAAAB1pBsA9IduAAAAAEAd6QYA/aEbAAAAQDVkqQcAAAAAAAAAEd1uN0477bT49a9/nXoKQKPMmzcvTjvttOh2u6mnAAAAAMCE6QYA/aEbAAAAAFBHugFAf+gGAAAAANSRbgDQH7oBAAAAAHWkGwD0h24AAAAA1ZClHgAAAAAAAABt995778WyZcti0aJFMXv27NRzABpl9uzZsXDhwli2bFkcOHAg9RwAAAAAOC7dAKB/dAMAAAAA6kY3AOgf3QAAAACAutENAPpHNwAAAACgbnQDgP7RDQAAAKAastQDAAAAAAAAoO22bNkSr776ahRFkXoKQCMVRRE7d+6MLVu2pJ4CAAAAAMelGwD0l24AAAAAQJ3oBgD9pRsAAAAAUCe6AUB/6QYAAAAA1IluANBfugEAAACk1ynLskw9AgAAAAAAANrsd7/7XTz77LOxbdu21FMAGuvss8+Of/u3f4trr7029RQAAAAAOCbdAKD/dAMAAAAA6kI3AOg/3QAAAACAutANAPpPNwAAAACgLnQDgP7TDQAAACCtLPUAAAAAAAAAaLPXXnstNm7cGHmep54C0Gh5nseGDRvi9ddfTz0FAAAAAI5KNwAYDN0AAAAAgDrQDQAGQzcAAAAAoA50A4DB0A0AAAAAqAPdAGAwdAMAAABIK0s9AAAAAAAAANps5cqVERGxaNGixEsAmm3RokVRluX/fXcBAAAAoIp0A4DB0A0AAAAAqAPdAGAwdAMAAAAA6kA3ABgM3QAAAACAOtANAAZDNwAAAIC0OmVZlqlHAAAAAAAAQFt973vfi7POOivWrl2begpA411++eXx3HPPxUMPPZR6CgAAAACMSzcAGBzdAAAAAICq0w0ABkc3AAAAAKDqdAOAwdENAAAAAKg63QBgcHQDAAAASCdLPQAAAAAAAADaavv27bF9+/bI8zz1FIBWyPM8tm3bFg8//HDqKQAAAADwMboBwGDpBgAAAABUmW4AMFi6AQAAAABVphsADJZuAAAAAECV6QYAg6UbAAAAQDpZ6gEAAAAAAADQVt1uNz73uc/FhRdemHoKQCtcdNFF8dnPfja63W7qKQAAAADwMboBwGDpBgAAAABUmW4AMFi6AQAAAABVphsADJZuAAAAAECV6QYAg6UbAAAAQDpZ6gEAAAAAAADQRvv3748VK1bE4sWLY9asWannALTCrFmzYvHixbF8+fLYv39/6jkAAAAA8H90A4DB0w0AAAAAqCrdAGDwdAMAAAAAqko3ABg83QAAAACAqtINAAZPNwAAAIB0stQDAAAAAAAAoI02bdoUr732WhRFkXoKQKsURRGvvfZabN68OfUUAAAAAPg/ugFAGroBAAAAAFWkGwCkoRsAAAAAUEW6AUAaugEAAAAAVaQbAKShGwAAAEAanbIsy9QjAAAAAAAAoG1+85vfxM6dO2Pr1q2ppwC0zg9/+MM444wz4g9/+EPqKQAAAAAQEboBQEq6AQAAAABVoxsApKMbAAAAAFA1ugFAOroBAAAAAFWjGwCkoxsAAADA4GWpBwAAAAAAAEDbvPrqq7F58+bI8zz1FIBWyvM8Nm3aFK+++mrqKQAAAACgGwAkphsAAAAAUCW6AUBaugEAAAAAVaIbAKSlGwAAAABQJboBQFq6AQAAAAxelnoAAAAAAAAAtM3y5ctjxowZMTQ0lHoKQCsNDQ3FjBkzYsWKFamnAAAAAIBuAJCYbgAAAABAlegGAGnpBgAAAABUiW4AkJZuAAAAAECV6AYAaekGAAAAMHidsizL1CMAAAAAAACgLcqyjG9/+9vxzW9+M6655prUcwBa68orr4wnn3wyHnnkkeh0OqnnAAAAANBSugFANegGAAAAAFSBbgBQDboBAAAAAFWgGwBUg24AAAAAQBXoBgDVoBsAAADAYGWpBwAAAAAAAECbPPjgg/H4449HURSppwC0WlEU8dhjj8VDDz2UegoAAAAALaYbAFSDbgAAAABAFegGANWgGwAAAABQBboBQDXoBgAAAABUgW4AUA26AQAAAAxWlnoAAAAAAAAAtMnIyEicccYZcf7556eeAtBqF1xwQZxxxhkxMjKSegoAAAAALaYbAFSDbgAAAABAFegGANWgGwAAAABQBboBQDXoBgAAAABUgW4AUA26AQAAAAxWlnoAAAAAAAAAtMW7774bK1eujKVLl8aMGTNSzwFotRkzZsSSJUti5cqV8e6776aeAwAAAEAL6QYA1aEbAAAAAJCabgBQHboBAAAAAKnpBgDVoRsAAAAAkJpuAFAdugEAAAAMVpZ6AAAAAAAAALTFhg0b4q233oqiKFJPASAiiqKIN998MzZu3Jh6CgAAAAAtpBsAVItuAAAAAEBKugFAtegGAAAAAKSkGwBUi24AAAAAQEq6AUC16AYAAAAwOJ2yLMvUIwAAAAAAAKANLrrooti9e3fcddddqacA8L/OOeecOPXUU2Pz5s2ppwAAAADQMroBQPXoBgAAAACkohsAVI9uAAAAAEAqugFA9egGAAAAAKSiGwBUj24AAAAAg5GlHgAAAAAAAABt8NJLL8UNN9wQeZ6nngLAEfI8jy1btsTLL7+cegoAAAAALaIbAFSTbgAAAABACroBQDXpBgAAAACkoBsAVJNuAAAAAEAKugFANekGAAAAMBhZ6gEAAAAAAADQBsuWLYsTTjghrrzyytRTADjCggULYvbs2bFs2bLUUwAAAABoEd0AoJp0AwAAAABS0A0Aqkk3AAAAACAF3QCgmnQDAAAAAFLQDQCqSTcAAACAweiUZVmmHgEAAAAAAABNVpZlfO1rX4sf/vCHsXz58tRzAPiIRYsWxYMPPhhPPvlkdDqd1HMAAAAAaDjdAKDadAMAAAAABkk3AKg23QAAAACAQdINAKpNNwAAAABgkHQDgGrTDQAAAKD/stQDAAAAAAAAoOnuvffeeOaZZ6IoitRTABhHURTx9NNPx3333Zd6CgAAAAAtoBsAVJtuAAAAAMAg6QYA1aYbAAAAADBIugFAtekGAAAAAAySbgBQbboBAAAA9F+WegAAAAAAAAA03cjISHzpS1+Kn//856mnADCO8847L84888wYGRlJPQUAAACAFtANAKpNNwAAAABgkHQDgGrTDQAAAAAYJN0AoNp0AwAAAAAGSTcAqDbdAAAAAPovSz0AAAAAAAAAmmzv3r2xatWqGB4ejiyT5wCqKMuyGB4ejlWrVsXevXtTzwEAAACgwXQDgOrTDQAAAAAYFN0AoPp0AwAAAAAGRTcAqD7dAAAAAIBB0Q0Aqk83AAAAgP7zOgoAAAAAAAB9tG7duvjHP/4ReZ6nngLAMeR5Hrt3747169enngIAAABAg+kGAPWgGwAAAAAwCLoBQD3oBgAAAAAMgm4AUA+6AQAAAACDoBsA1INuAAAAAP3VKcuyTD0CAAAAAAAAmuqXv/xlHDhwIG677bbUUwA4jp/97Gcxe/bsuPHGG1NPAQAAAKChdAOA+tANAAAAAOg33QCgPnQDAAAAAPpNNwCoD90AAAAAgH7TDQDqQzcAAACA/slSDwAAAAAAAICmev755+OWW26JPM9TTwFgAvI8j5tvvjn+9re/pZ4CAAAAQAPpBgD1ohsAAAAA0E+6AUC96AYAAAAA9JNuAFAvugEAAAAA/aQbANSLbgAAAAD9k6UeAAAAAAAAAE01NjYWc+fOjSuuuCL1FAAmYP78+TF37twYGxtLPQUAAACABtINAOpFNwAAAACgn3QDgHrRDQAAAADoJ90AoF50AwAAAAD6STcAqBfdAAAAAPonSz0AAAAAAAAAmujQoUPR7XZj/vz5cdJJJ6WeA8AEnHTSSXHFFVdEt9uNsixTzwEAAACgQXQDgPrRDQAAAADoF90AoH50AwAAAAD6RTcAqB/dAAAAAIB+0Q0A6kc3AAAAgP7JUg8AAAAAAACAJrrzzjvj2WefjaIoUk8BYBKKooi//OUvceedd6aeAgAAAECD6AYA9aQbAAAAANAPugFAPekGAAAAAPSDbgBQT7oBAAAAAP2gGwDUk24AAAAA/ZGlHgAAAAAAAABNNDIyEmeddVace+65qacAMAnnnntunHXWWTEyMpJ6CgAAAAANohsA1JNuAAAAAEA/6AYA9aQbAAAAANAPugFAPekGAAAAAPSDbgBQT7oBAAAA9EeWegAAAAAAAAA0zZ49e2LNmjWR53l0Op3UcwCYhCzLYnh4OFavXh179uxJPQcAAACABtANAOpLNwAAAACg13QDgPrSDQAAAADoNd0AoL50AwAAAAB6TTcAqC/dAAAAAPojSz0AAAAAAAAAmubaa6+NvXv3xvDwcOopAEzB8PBw7N27N9auXZt6CgAAAAANoBsA1JtuAAAAAEAv6QYA9aYbAAAAANBLugFAvekGAAAAAPSSbgBQb7oBAAAA9F6nLMsy9QgAAAAAAABokp/97Gcxe/bsuPHGG1NPAWCKfvnLX8aBAwfitttuSz0FAAAAgJrTDQDqTzcAAAAAoFd0A4D60w0AAAAA6BXdAKD+dAMAAAAAekU3AKg/3QAAAAB6K0s9AAAAAAAAAJrkL3/5S9xxxx2R53nqKQBMQ57ncfvtt8ezzz6begoAAAAANaYbADSDbgAAAABAL+gGAM2gGwAAAADQC7oBQDPoBgAAAAD0gm4A0Ay6AQAAAPRWlnoAAAAAAAAANMno6Gh88pOfjN/+9reppwAwDZdffnmcfPLJMTo6mnoKAAAAADWmGwA0g24AAAAAQC/oBgDNoBsAAAAA0Au6AUAz6AYAAAAA9IJuANAMugEAAAD0VpZ6AAAAAAAAADTFoUOHYnR0NBYsWBBz585NPQeAaZg7d24sWLAgRkdH49ChQ6nnAAAAAFBDugFAc+gGAAAAAEyXbgDQHLoBAAAAANOlGwA0h24AAAAAwHTpBgDNoRsAAABAb2WpBwAAAAAAAEBT3HrrrfG3v/0tiqJIPQWAHiiKIp5//vm47bbbUk8BAAAAoIZ0A4Bm0Q0AAAAAmA7dAKBZdAMAAAAApkM3AGgW3QAAAACA6dANAJpFNwAAAIDe6ZRlWaYeAQAAAAAAAE2wePHieOCBB+LJJ5+MTqeTeg4A01SWZXzta1+LH/3oR7Fs2bLUcwAAAACoGd0AoFl0AwAAAACmQzcAaBbdAAAAAIDp0A0AmkU3AAAAAGA6dAOAZtENAAAAoHey1AMAAAAAAACgCd5+++1Yu3Zt5HnucAGgITqdTuR5HmvXro2333479RwAAAAAakQ3AGge3QAAAACAqdINAJpHNwAAAABgqnQDgObRDQAAAACYKt0AoHl0AwAAAOidLPUAAAAAAAAAaILVq1fH/v37Y+nSpamnANBDS5cujX379sWaNWtSTwEAAACgRnQDgGbSDQAAAACYCt0AoJl0AwAAAACmQjcAaCbdAAAAAICp0A0Amkk3AAAAgN7olGVZph4BAAAAAAAAdXfOOefEqaeeGps3b049BYAeu+iii2L37t1x1113pZ4CAAAAQE3oBgDNpRsAAAAAMFm6AUBz6QYAAAAATJZuANBcugEAAAAAk6UbADSXbgAAAADTl6UeAAAAAAAAAHX39NNPxz333BN5nqeeAkAf5Hked999dzzzzDOppwAAAABQA7oBQLPpBgAAAABMhm4A0Gy6AQAAAACToRsANJtuAAAAAMBk6AYAzaYbAAAAwPRlqQcAAAAAAABA3XW73fjUpz4Vv/nNb1JPAaAPLr300jj11FOj2+2mngIAAABADegGAM2mGwAAAAAwGboBQLPpBgAAAABMhm4A0Gy6AQAAAACToRsANJtuAAAAANOXpR4AAAAAAAAAdXbw4MEYGxuLoaGhOPHEE1PPAaAPTjzxxBgaGoqxsbE4ePBg6jkAAAAAVJhuANB8ugEAAAAAE6UbADSfbgAAAADAROkGAM2nGwAAAAAwUboBQPPpBgAAADB9WeoBAAAAAAAAUGc33nhjvPzyy1EUReopAPRRURTx0ksvxU033ZR6CgAAAAAVphsAtINuAAAAAMBE6AYA7aAbAAAAADARugFAO+gGAAAAAEyEbgDQDroBAAAATE+nLMsy9QgAAAAAAACoqwULFsQTTzwRjzzySHQ6ndRzAOiTsizj29/+dnzrW9+KVatWpZ4DAAAAQEXpBgDtoBsAAAAAMBG6AUA76AYAAAAATIRuANAOugEAAAAAE6EbALSDbgAAAADTk6UeAAAAAAAAAHX1xhtvxPr16yPPc4cLAA3X6XQiz/NYv359vPnmm6nnAAAAAFBBugFAe+gGAAAAAByPbgDQHroBAAAAAMejGwC0h24AAAAAwPHoBgDtoRsAAADA9GSpBwAAAAAAAEBdrVq1Kg4ePBiLFy9OPQWAAVi8eHEcOHAgVq1alXoKAAAAABWkGwC0i24AAAAAwLHoBgDtohsAAAAAcCy6AUC76AYAAAAAHItuANAuugEAAABMXacsyzL1CAAAAAAAAKijH/7wh/GFL3whNmzYkHoKAAMyb968ePXVV2Pr1q2ppwAAAABQMboBQPvoBgAAAAAcjW4A0D66AQAAAABHoxsAtI9uAAAAAMDR6AYA7aMbAAAAwNRkqQcAAAAAAABAHT322GPxwAMPRFEUqacAMEBFUcT9998fjz/+eOopAAAAAFSIbgDQTroBAAAAAOPRDQDaSTcAAAAAYDy6AUA76QYAAAAAjEc3AGgn3QAAAACmJks9AAAAAAAAAOqo2+3GZz7zmbjkkktSTwFggH7961/HaaedFt1uN/UUAAAAACpENwBoJ90AAAAAgPHoBgDtpBsAAAAAMB7dAKCddAMAAAAAxqMbALSTbgAAAABTk6UeAAAAAAAAAHXz3nvvxbJly2LRokUxe/bs1HMAGKDZs2fHokWLYtmyZfHee++lngMAAABABegGAO2lGwAAAADwUboBQHvpBgAAAAB8lG4A0F66AQAAAAAfpRsAtJduAAAAAFOTpR4AAAAAAAAAdXP99dfHrl27oiiK1FMASKAoinj11Vdjy5YtqacAAAAAUAG6AUC76QYAAAAAHEk3AGg33QAAAACAI+kGAO2mGwAAAABwJN0AoN10AwAAAJi8TlmWZeoRAAAAAAAAUCeXX355PPfcc/HQQw+lngJAIt/73vfirLPOirVr16aeAgAAAEBiugEAugEAAAAAh+kGAOgGAAAAABymGwCgGwAAAABwmG4AgG4AAAAAk5OlHgAAAAAAAAB18ve//z02btwYeZ6nngJAQnmex8aNG+O1115LPQUAAACAhHQDACJ0AwAAAADepxsAEKEbAAAAAPA+3QCACN0AAAAAgPfpBgBE6AYAAAAwWVnqAQAAAAAAAFAnK1eujE6nEwsXLkw9BYCEFi1aFBHv/xcAAAAAaC/dAIAI3QAAAACA9+kGAEToBgAAAAC8TzcAIEI3AAAAAOB9ugEAEboBAAAATFanLMsy9QgAAAAAAACoi7PPPjv+9V//NdauXZt6CgCJXX755fHXv/41tm3blnoKAAAAAInoBgAcphsAAAAAoBsAcJhuAAAAAIBuAMBhugEAAAAAugEAh+kGAAAAMHFZ6gEAAAAAAABQF9u3b4+HH344iqJIPQWACiiKIrZv3x7bt29PPQUAAACABHQDAI6kGwAAAAC0m24AwJF0AwAAAIB20w0AOJJuAAAAANBuugEAR9INAAAAYOKy1AMAAAAAAACgLkZGRuJzn/tcXHjhhamnAFABF154YXzuc5+LbrebegoAAAAACegGABxJNwAAAABoN90AgCPpBgAAAADtphsAcCTdAAAAAKDddAMAjqQbAAAAwMRlqQcAAAAAAABAHezfvz9WrFgRS5YsiZkzZ6aeA0AFzJo1KxYvXhwrVqyI/fv3p54DAAAAwADpBgB8lG4AAAAA0F66AQAfpRsAAAAAtJduAMBH6QYAAAAA7aUbAPBRugEAAABMXJZ6AAAAAAAAANTBddddF6+//noURZF6CgAVUhRFvPbaa7Fp06bUUwAAAAAYIN0AgPHoBgAAAADtpBsAMB7dAAAAAKCddAMAxqMbAAAAALSTbgDAeHQDAAAAmJhOWZZl6hEAAAAAAABQdfPmzYtdu3bFfffdl3oKABXzox/9KD7/+c/Hhg0bUk8BAAAAYEB0AwCORjcAAAAAaB/dAICj0Q0AAAAA2kc3AOBodAMAAACA9tENADga3QAAAACOL0s9AAAAAAAAAKpu586d8cc//jHyPE89BYAKyvM8Nm/eHDt37kw9BQAAAIAB0A0AOBbdAAAAAKBddAMAjkU3AAAAAGgX3QCAY9ENAAAAANpFNwDgWHQDAAAAOL4s9QAAAAAAAACouuXLl8fMmTPjqquuSj0FgAoaGhqKGTNmxIoVK1JPAQAAAGAAdAMAjkU3AAAAAGgX3QCAY9ENAAAAANpFNwDgWHQDAAAAgHbRDQA4Ft0AAAAAjq9TlmWZegQAAAAAAABUVVmW8a1vfSu+/e1vx6pVq1LPAaCiFixYEI8//ng8+uij0el0Us8BAAAAoE90AwAmQjcAAAAAaAfdAICJ0A0AAAAA2kE3AGAidAMAAACAdtANAJgI3QAAAACOLUs9AAAAAAAAAKrsgQf+P/t22i1XXeZ/+K4KUwhDo2I70c7aai/1L64lCiiigEKLoCQkIcmp/cqoczKRQUKQyEyAhFFmkDEyR2iUEAwhEEj2/4GdBkKGM1TVvYfregXfZ3ut+7N/98Xjjz8eRVFkTwGgwoqiiL/85S9x//33Z08BAAAAYIh0AwAmQzcAAAAAaAfdAIDJ0A0AAAAA2kE3AGAydAMAAACAdtANAJgM3QAAAAAOrZs9AAAAAAAAAKrs8ssvj89//vPxy1/+MnsKABV2zjnnxOc+97m4/PLLs6cAAAAAMES6AQCToRsAAAAAtINuAMBk6AYAAAAA7aAbADAZugEAAABAO+gGAEyGbgAAAACH1s0eAAAAAAAAAFX1zjvvxMqVK2PJkiUxa9as7DkAVNisWbNiyZIlsWLFinjnnXey5wAAAAAwBLoBAJOlGwAAAAA0n24AwGTpBgAAAADNpxsAMFm6AQAAAEDz6QYATJZuAAAAAIfWzR4AAAAAAAAAVbV+/frYvn179Hq97CkA1EBRFLF9+/a4+uqrs6cAAAAAMAS6AQBToRsAAAAANJtuAMBU6AYAAAAAzaYbADAVugEAAABAs+kGAEyFbgAAAAAH1ynLssweAQAAAAAAAFX0q1/9Kt56663YvHlz9hQAauL000+PE044Ia699trsKQAAAAAMmG4AwFTpBgAAAADNpRsAMFW6AQAAAEBz6QYATJVuAAAAANBcugEAU6UbAAAAwIF1swcAAAAAAABAFb388stxww03RK/Xy54CQI30er244YYbYuvWrdlTAAAAABgg3QCA6dANAAAAAJpJNwBgOnQDAAAAgGbSDQCYDt0AAAAAoJl0AwCmQzcAAACAA+tmDwAAAAAAAIAqWrp0aRxzzDExb9687CkA1Mi8efPi6KOPjqVLl2ZPAQAAAGCAdAMApkM3AAAAAGgm3QCA6dANAAAAAJpJNwBgOnQDAAAAgGbSDQCYDt0AAAAADqxTlmWZPQIAAAAAAACqpCzL+OY3vxk/+tGP/HwKwJQtWrQo/vznP8eTTz4ZnU4new4AAAAAM6QbADATugEAAABAs+gGAMyEbgAAAADQLLoBADOhGwAAAAA0i24AwEzoBgAAAPBx3ewBAAAAAAAAUDV33XVXPPPMM1EURfYUAGqoKIp4+umn4+67786eAgAAAMAA6AYAzIRuAAAAANAsugEAM6EbAAAAADSLbgDATOgGAAAAAM2iGwAwE7oBAAAAfFw3ewAAAAAAAABUzeWXXx5f/OIX46yzzsqeAkAN/fznP4//+I//iMsvvzx7CgAAAAADoBsAMBO6AQAAAECz6AYAzIRuAAAAANAsugEAM6EbAAAAADSLbgDATOgGAAAA8HHd7AEAAAAAAABQJTt37oxVq1bF2NhYdLtyGgBT1+12Y2xsLK644op4++23s+cAAAAAMAO6AQAzpRsAAAAANIduAMBM6QYAAAAAzaEbADBTugEAAABAc+gGAMyUbgAAAAAf59oKAAAAAAAAH7Ju3brYsWNH9Hq97CkA1Fiv14sdO3bEunXrsqcAAAAAMAO6AQCDoBsAAAAANINuAMAg6AYAAAAAzaAbADAIugEAAABAM+gGAAyCbgAAAAAf1SnLssweAQAAAAAAAFXxi1/8Ivbu3RsbN27MngJAzZ111llxxBFHxE033ZQ9BQAAAIBp0g0AGBTdAAAAAKD+dAMABkU3AAAAAKg/3QCAQdENAAAAAOpPNwBgUHQDAAAA+EA3ewAAAAAAAABUxfPPPx+33HJL9Hq97CkANECv14tbbrklXnjhhewpAAAAAEyDbgDAIOkGAAAAAPWmGwAwSLoBAAAAQL3pBgAMkm4AAAAAUG+6AQCDpBsAAADAB7rZAwAAAAAAAKAqJiYm4rjjjotLLrkkewoADXDJJZfEscceGxMTE9lTAAAAAJgG3QCAQdINAAAAAOpNNwBgkHQDAAAAgHrTDQAYJN0AAAAAoN50AwAGSTcAAACAD3SzBwAAAAAAAEAV7N27N/r9fsydOzfmzJmTPQeABjjuuONi7ty50e/3Y+/evdlzAAAAAJgC3QCAQdMNAAAAAOpLNwBg0HQDAAAAgPrSDQAYNN0AAAAAoL50AwAGTTcAAACAD3SzBwAAAAAAAEAVbNq0KZ577rkoiiJ7CgANUhRFPPvss7F58+bsKQAAAABMgW4AwDDoBgAAAAD1pBsAMAy6AQAAAEA96QYADINuAAAAAFBPugEAw6AbAAAAwL90swcAAAAAAABAFVx++eXx1a9+Nc4444zsKQA0yJlnnhlf+cpX4vLLL8+eAgAAAMAU6AYADINuAAAAAFBPugEAw6AbAAAAANSTbgDAMOgGAAAAAPWkGwAwDLoBAAAA/Es3ewAAAAAAAABk27FjR6xZsyZ6vV50Op3sOQA0SKfTiV6vF2vWrIm33norew4AAAAAk6AbADAsugEAAABA/egGAAyLbgAAAABQP7oBAMOiGwAAAADUj24AwLDoBgAAAPAv3ewBAAAAAAAAkG3t2rWxa9euGBsby54CQAONjY3F22+/HWvXrs2eAgAAAMAk6AYADJNuAAAAAFAvugEAw6QbAAAAANSLbgDAMOkGAAAAAPWiGwAwTLoBAAAARHTKsiyzRwAAAAAAAECmn/70p3HMMcfEDTfckD0FgIY655xzYvfu3XHbbbdlTwEAAADgMHQDAIZNNwAAAACoD90AgGHTDQAAAADqQzcAYNh0AwAAAID60A0AGDbdAAAAgLbrZg8AAAAAAACATFu2bIlNmzZFr9fLngJAg/V6vbj99tvjr3/9a/YUAAAAAA5BNwBgFHQDAAAAgHrQDQAYBd0AAAAAoB50AwBGQTcAAAAAqAfdAIBR0A0AAABou272AAAAAAAAAMg0Pj4eJ5xwQlx88cXZUwBosIsvvjhOOOGEGB8fz54CAAAAwCHoBgCMgm4AAAAAUA+6AQCjoBsAAAAA1INuAMAo6AYAAAAA9aAbADAKugEAAABt180eAAAAAAAAAFn27NkT4+PjMX/+/Jg9e3b2HAAa7Nhjj41LL700xsfHY+/evdlzAAAAADgA3QCAUdENAAAAAKpPNwBgVHQDAAAAgOrTDQAYFd0AAAAAoPp0AwBGRTcAAACg7brZAwAAAAAAACDLxo0b46WXXoqiKLKnANACRVHEiy++GBs3bsyeAgAAAMAB6AYAjJJuAAAAAFBtugEAo6QbAAAAAFSbbgDAKOkGAAAAANWmGwAwSroBAAAAbdYpy7LMHgEAAAAAAAAZLrvssnjggQfi8ccfj06nkz0HgIYryzK+9a1vxQ9/+MNYtmxZ9hwAAAAA9qMbADBKugEAAABAtekGAIySbgAAAABQbboBAKOkGwAAAABUm24AwCjpBgAAALRZN3sAAAAAAAAAZNi+fXtceeWV0ev1PFwAYCQ6nU70er34wx/+EG+++Wb2HAAAAAA+RDcAYNR0AwAAAIDq0g0AGDXdAAAAAKC6dAMARk03AAAAAKgu3QCAUdMNAAAAaLNu9gAAAAAAAADIsHr16ti9e3csXrw4ewoALbJ48eLYvXt3rF69OnsKAAAAAB+iGwCQQTcAAAAAqCbdAIAMugEAAABANekGAGTQDQAAAACqSTcAIINuAAAAQFt1yrIss0cAAAAAAADAqP34xz+Ok046Kf70pz9lTwGgZX7961/Hm2++GXfeeWf2FAAAAAD+l24AQBbdAAAAAKB6dAMAsugGAAAAANWjGwCQRTcAAAAAqB7dAIAsugEAAABt1M0eAAAAAAAAAKP2xBNPxN133x1FUWRPAaCFiqKIu+66K5588snsKQAAAACEbgBALt0AAAAAoFp0AwAy6QYAAAAA1aIbAJBJNwAAAACoFt0AgEy6AQAAAG3UzR4AAAAAAAAAozY+Ph4nnXRSXHjhhdlTAGihCy+8ME466aQYHx/PngIAAABA6AYA5NINAAAAAKpFNwAgk24AAAAAUC26AQCZdAMAAACAatENAMikGwAAANBG3ewBAAAAAAAAMErvv/9+TExMxMKFC+Poo4/OngNACx1zzDGxYMGCmJiYiD179mTPAQAAAGg13QCAbLoBAAAAQHXoBgBk0w0AAAAAqkM3ACCbbgAAAABQHboBANl0AwAAANqomz0AAAAAAAAARunGG2+MV155JYqiyJ4CQIsVRRF/+9vf4sYbb8yeAgAAANBqugEAVaAbAAAAAFSDbgBAFegGAAAAANWgGwBQBboBAAAAQDXoBgBUgW4AAABA23TKsiyzRwAAAAAAAMCozJs3L5588sl4+OGHo9PpZM8BoKXKsozvfve78e1vfztWrVqVPQcAAACgtXQDAKpANwAAAACoBt0AgCrQDQAAAACqQTcAoAp0AwAAAIBq0A0AqALdAAAAgLbpZg8AAAAAAACAUdm2bVusX78+er2ehwsApOp0OtHr9eKqq66Kbdu2Zc8BAAAAaCXdAICq0A0AAAAA8ukGAFSFbgAAAACQTzcAoCp0AwAAAIB8ugEAVaEbAAAA0Dbd7AEAAAAAAAAwKitXroy9e/fGokWLsqcAQCxatCj27NkTV1xxRfYUAAAAgFbSDQCoEt0AAAAAIJduAECV6AYAAAAAuXQDAKpENwAAAADIpRsAUCW6AQAAAG3SKcuyzB4BAAAAAAAAo/DDH/4wPv/5z8f69euzpwBARERceOGF8corr8Sf//zn7CkAAAAAraMbAFA1ugEAAABAHt0AgKrRDQAAAADy6AYAVI1uAAAAAJBHNwCganQDAAAA2qKbPQAAAAAAAABG4dFHH437778/iqLIngIA/6coirjvvvvisccey54CAAAA0Cq6AQBVpBsAAAAA5NANAKgi3QAAAAAgh24AQBXpBgAAAAA5dAMAqkg3AAAAoC262QMAAAAAAABgFPr9fpx88slxwQUXZE8BgP9zwQUXxKc+9ano9/vZUwAAAABaRTcAoIp0AwAAAIAcugEAVaQbAAAAAOTQDQCoIt0AAAAAIIduAEAV6QYAAAC0RTd7AAAAAAAAAAzbe++9F8uWLYvLLrssjjzyyOw5APB/jjrqqLjsssti6dKl8d5772XPAQAAAGgF3QCAqtINAAAAAEZPNwCgqnQDAAAAgNHTDQCoKt0AAAAAYPR0AwCqSjcAAACgLbrZAwAAAAAAAGDYrr322njttdeiKIrsKQDwMUVRxGuvvRbXXXdd9hQAAACAVtANAKgy3QAAAABgtHQDAKpMNwAAAAAYLd0AgCrTDQAAAABGSzcAoMp0AwAAANqgU5ZlmT0CAAAAAAAAhuniiy+OF198Me6///7sKQBwQD/4wQ/iS1/6Ulx55ZXZUwAAAAAaTzcAoOp0AwAAAIDR0Q0AqDrdAAAAAGB0dAMAqk43AAAAABgd3QCAqtMNAAAAaLpu9gAAAAAAAAAYptdeey2uueaa6PV62VMA4KB6vV788Y9/jL///e/ZUwAAAAAaTTcAoA50AwAAAIDR0A0AqAPdAAAAAGA0dAMA6kA3AAAAABgN3QCAOtANAAAAaLpu9gAAAAAAAAAYphUrVkSn04mFCxdmTwGAg1q4cGF0Op1YsWJF9hQAAACARtMNAKgD3QAAAABgNHQDAOpANwAAAAAYDd0AgDrQDQAAAABGQzcAoA50AwAAAJquU5ZlmT0CAAAAAAAAhqEsy/j+978fX//612Pt2rXZcwDgkH7/+9/HX//613jooYeypwAAAAA0km4AQJ3oBgAAAADDpRsAUCe6AQAAAMBw6QYA1IluAAAAADBcugEAdaIbAAAA0GTd7AEAAAAAAAAwLA8++GA88sgjURRF9hQAOKyiKOLhhx+OBx98MHsKAAAAQCPpBgDUiW4AAAAAMFy6AQB1ohsAAAAADJduAECd6AYAAAAAw6UbAFAnugEAAABN1s0eAAAAAAAAAMPS7/fjM5/5TJx33nnZUwDgsH71q1/Fv//7v0e/38+eAgAAANBIugEAdaIbAAAAAAyXbgBAnegGAAAAAMOlGwBQJ7oBAAAAwHDpBgDUiW4AAABAk3WzBwAAAAAAAMAwvPvuu7F8+fJYvHhxHHHEEdlzAOCwjjjiiFi8eHEsX748du/enT0HAAAAoFF0AwDqRjcAAAAAGB7dAIC60Q0AAAAAhkc3AKBudAMAAACA4dENAKgb3QAAAIAm62YPAAAAAAAAgGG45pprYtu2bVEURfYUAJi0oiji9ddfj2uuuSZ7CgAAAECj6AYA1JFuAAAAADAcugEAdaQbAAAAAAyHbgBAHekGAAAAAMOhGwBQR7oBAAAATdUpy7LMHgEAAAAAAACD9t///d/xj3/8I+6+++7sKQAwJT/60Y/i05/+dPzxj3/MngIAAADQGLoBAHWlGwAAAAAMnm4AQF3pBgAAAACDpxsAUFe6AQAAAMDg6QYA1JVuAAAAQBN1swcAAAAAAADAoL3yyitx7bXXRq/Xy54CAFPW6/Xi2muvjVdffTV7CgAAAEAj6AYA1JluAAAAADBYugEAdaYbAAAAAAyWbgBAnekGAAAAAIOlGwBQZ7oBAAAATdTNHgAAAAAAAACDtmzZsjjyyCNj/vz52VMAYMrmz58fRxxxRCxbtix7CgAAAEAj6AYA1JluAAAAADBYugEAdaYbAAAAAAyWbgBAnekGAAAAAIOlGwBQZ7oBAAAATdQpy7LMHgEAAAAAAACDUpZlfOc734nvfe97sXLlyuw5ADAt8+fPj0cffTQee+yx6HQ62XMAAAAAaks3AKAJdAMAAACAwdANAGgC3QAAAABgMHQDAJpANwAAAAAYDN0AgCbQDQAAAGiabvYAAAAAAAAAGKR77703nnjiiSiKInsKAExbURTx+OOPx5///OfsKQAAAAC1phsA0AS6AQAAAMBg6AYANIFuAAAAADAYugEATaAbAAAAAAyGbgBAE+gGAAAANE03ewAAAAAAAAAMUr/fjy984Qvxi1/8InsKAEzbL3/5y/j85z8f/X4/ewoAAABArekGADSBbgAAAAAwGLoBAE2gGwAAAAAMhm4AQBPoBgAAAACDoRsA0AS6AQAAAE3TzR4AAAAAAAAAg7Jr165YuXJlLFmyJGbNmpU9BwCmbdasWbFkyZJYuXJlvPPOO9lzAAAAAGpJNwCgKXQDAAAAgJnTDQBoCt0AAAAAYOZ0AwCaQjcAAAAAmDndAICm0A0AAABomm72AAAAAAAAABiU9evXx5tvvhm9Xi97CgDMWK/Xi+3bt8f69euzpwAAAADUkm4AQJPoBgAAAAAzoxsA0CS6AQAAAMDM6AYANIluAAAAADAzugEATaIbAAAA0CSdsizL7BEAAAAAAAAwCOedd168/fbbsWnTpuwpADAQZ5xxRhx33HFx3XXXZU8BAAAAqB3dAICm0Q0AAAAApk83AKBpdAMAAACA6dMNAGga3QAAAABg+nQDAJpGNwAAAKAputkDAAAAAAAAYBBeeumluPHGG6PX62VPAYCB6fV6ccMNN8TLL7+cPQUAAACgVnQDAJpINwAAAACYHt0AgCbSDQAAAACmRzcAoIl0AwAAAIDp0Q0AaCLdAAAAgKboZg8AAAAAAACAQVi6dGnMnj075s2blz0FAAZm3rx5ccwxx8TSpUuzpwAAAADUim4AQBPpBgAAAADToxsA0ES6AQAAAMD06AYANJFuAAAAADA9ugEATaQbAAAA0BSdsizL7BEAAAAAAAAwE2VZxje+8Y348Y9/HBMTE9lzAGCgFi9eHPfcc0889dRT0el0sucAAAAAVJ5uAECT6QYAAAAAU6MbANBkugEAAADA1OgGADSZbgAAAAAwNboBAE2mGwAAANAE3ewBAAAAAAAAMFN33HFHbNmyJYqiyJ4CAANXFEU888wzceedd2ZPAQAAAKgF3QCAJtMNAAAAAKZGNwCgyXQDAAAAgKnRDQBoMt0AAAAAYGp0AwCaTDcAAACgCbrZAwAAAAAAAGCm+v1+fOlLX4qf/exn2VMAYODOOuus+OIXvxj9fj97CgAAAEAt6AYANJluAAAAADA1ugEATaYbAAAAAEyNbgBAk+kGAAAAAFOjGwDQZLoBAAAATdDNHgAAAAAAAAAzsXPnzli1alWMjY1Ftyt/AdA83W43xsbGYtWqVbFz587sOQAAAACVphsA0HS6AQAAAMDk6QYANJ1uAAAAADB5ugEATacbAAAAAEyebgBA0+kGAAAANIHrLQAAAAAAALV25ZVXxltvvRVjY2PZUwBgaMbGxmLHjh2xbt267CkAAAAAlaYbANAGugEAAADA5OgGALSBbgAAAAAwOboBAG2gGwAAAABMjm4AQBvoBgAAANRdpyzLMnsEAAAAAAAATNfZZ58dZVnGxo0bs6cAwFCdddZZMWvWrLj55puzpwAAAABUlm4AQFvoBgAAAACHpxsA0Ba6AQAAAMDh6QYAtIVuAAAAAHB4ugEAbaEbAAAAUGfd7AEAAAAAAAAwXc8991xs3LgxiqLIngIAQ1cURdxyyy3x/PPPZ08BAAAAqCTdAIA20Q0AAAAADk03AKBNdAMAAACAQ9MNAGgT3QAAAADg0HQDANpENwAAAKDOutkDAAAAAAAAYLomJibiuOOOi9///vfZUwBg6C655JI47rjjYmJiInsKAAAAQCXpBgC0iW4AAAAAcGi6AQBtohsAAAAAHJpuAECb6AYAAAAAh6YbANAmugEAAAB11s0eAAAAAAAAANOxd+/e6Pf7MW/evJgzZ072HAAYujlz5sTcuXOj3+/H3r17s+cAAAAAVIpuAEDb6AYAAAAAB6cbANA2ugEAAADAwekGALSNbgAAAABwcLoBAG2jGwAAAFBn3ewBAAAAAAAAMB233XZbPP/881EURfYUABiZoijiueeei9tvvz17CgAAAECl6AYAtJFuAAAAAHBgugEAbaQbAAAAAByYbgBAG+kGAAAAAAemGwDQRroBAAAAddXNHgAAAAAAAADT0e/342tf+1qcfvrp2VMAYGTOOOOM+OpXvxr9fj97CgAAAECl6AYAtJFuAAAAAHBgugEAbaQbAAAAAByYbgBAG+kGAAAAAAemGwDQRroBAAAAddXNHgAAAAAAAABTtWPHjli7dm30er3odDrZcwBgZDqdTvR6vVizZk3s2LEjew4AAABAJegGALSVbgAAAADwcboBAG2lGwAAAAB8nG4AQFvpBgAAAAAfpxsA0Fa6AQAAAHXVzR4AAAAAAAAAU7VmzZrYtWtXLFmyJHsKAIzckiVLYteuXbF27drsKQAAAACVoBsA0Ga6AQAAAMBH6QYAtJluAAAAAPBRugEAbaYbAAAAAHyUbgBAm+kGAAAA1FGnLMsyewQAAAAAAABMxZlnnhmzZ8+OG264IXsKAKQ455xz4t13343bb789ewoAAABAOt0AgLbTDQAAAAA+oBsA0Ha6AQAAAMAHdAMA2k43AAAAAPiAbgBA2+kGAAAA1E03ewAAAAAAAABMxTPPPBObN2+OoiiypwBAmqIoYtOmTbFly5bsKQAAAACpdAMA0A0AAAAA9tENAEA3AAAAANhHNwAA3QAAAABgH90AAHQDAAAA6qebPQAAAAAAAACmYnx8PE488cS46KKLsqcAQJqLL744TjjhhBgfH8+eAgAAAJBKNwAA3QAAAABgH90AAHQDAAAAgH10AwDQDQAAAAD20Q0AQDcAAACgfrrZAwAAAAAAAGCy9uzZE+Pj4zF//vyYPXt29hwASDN79uyYP39+jI+Px549e7LnAAAAAKTQDQDgX3QDAAAAAN0AAPbRDQAAAAB0AwDYRzcAAAAA0A0AYB/dAAAAgLrpZg8AAAAAAACAybr55pvj5ZdfjqIosqcAQLqiKOKll16KW265JXsKAAAAQArdAAA+oBsAAAAAbacbAMAHdAMAAACg7XQDAPiAbgAAAAC0nW4AAB/QDQAAAKiTTlmWZfYIAAAAAAAAmIyFCxfGQw89FH/5y1+i0+lkzwGAVGVZxre//e34wQ9+EMuXL8+eAwAAADByugEAfEA3AAAAANpONwCAD+gGAAAAQNvpBgDwAd0AAAAAaDvdAAA+oBsAAABQJ93sAQAAAAAAADAZ27dvj3Xr1kWv1/NwAQAiotPpRK/XiyuvvDK2b9+ePQcAAABgpHQDAPgo3QAAAABoM90AAD5KNwAAAADaTDcAgI/SDQAAAIA20w0A4KN0AwAAAOqkmz0AAAAAAAAAJmPVqlWxe/fuWLx4cfYUAKiMxYsXx+7du2P16tXZUwAAAABGSjcAgI/TDQAAAIC20g0A4ON0AwAAAKCtdAMA+DjdAAAAAGgr3QAAPk43AAAAoC46ZVmW2SMAAAAAAADgcE477bT45Cc/GRs2bMieAgCVcv7558cbb7wRd911V/YUAAAAgJHRDQDgwHQDAAAAoI10AwA4MN0AAAAAaCPdAAAOTDcAAAAA2kg3AIAD0w0AAACog272AAAAAAAAADicJ554Iu65554oiiJ7CgBUTlEUcffdd8cTTzyRPQUAAABgJHQDADg43QAAAABoG90AAA5ONwAAAADaRjcAgIPTDQAAAIC20Q0A4OB0AwAAAOqgmz0AAAAAAAAADqff78cnPvGJ+M1vfpM9BQAq58ILL4yTTjopxsfHs6cAAAAAjIRuAAAHpxsAAAAAbaMbAMDB6QYAAABA2+gGAHBwugEAAADQNroBABycbgAAAEAddLMHAAAAAAAAwKG8//77MTExEQsXLoyjjz46ew4AVM7RRx8dCxcujImJiXj//fez5wAAAAAMlW4AAIemGwAAAABtohsAwKHpBgAAAECb6AYAcGi6AQAAANAmugEAHJpuAAAAQB10swcAAAAAAADAoVx//fXx6quvRlEU2VMAoLKKoohXXnklbrjhhuwpAAAAAEOlGwDA4ekGAAAAQFvoBgBweLoBAAAA0Ba6AQAcnm4AAAAAtIVuAACHpxsAAABQdZ2yLMvsEQAAAAAAAHAwc+fOjaeffjoeeuih6HQ62XMAoJLKsozvfe978Z//+Z+xevXq7DkAAAAAQ6MbAMDh6QYAAABAW+gGAHB4ugEAAADQFroBAByebgAAAAC0hW4AAIenGwAAAFB13ewBAAAAAAAAcDCvv/56XH311dHr9TxcAIBD6HQ60ev1Yv369bFt27bsOQAAAABDoRsAwOToBgAAAEAb6AYAMDm6AQAAANAGugEATI5uAAAAALSBbgAAk6MbAAAAUHXd7AEAAAAAAABwMCtXroy9e/fGZZddlj0FACpv0aJFsXfv3li5cmX2FAAAAICh0A0AYPJ0AwAAAKDpdAMAmDzdAAAAAGg63QAAJk83AAAAAJpONwCAydMNAAAAqLJOWZZl9ggAAAAAAAA4kFNPPTVOOeWUuOqqq7KnAEAt/Pa3v42tW7fGfffdlz0FAAAAYOB0AwCYGt0AAAAAaDLdAACmRjcAAAAAmkw3AICp0Q0AAACAJtMNAGBqdAMAAACqqps9AAAAAAAAAA7kkUceiQceeCCKosieAgC1URRF3H///fHoo49mTwEAAAAYKN0AAKZONwAAAACaSjcAgKnTDQAAAICm0g0AYOp0AwAAAKCpdAMAmDrdAAAAgKrqZg8AAAAAAACAA+n3+3HyySfH+eefnz0FAGrjggsuiJNPPjn6/X72FAAAAICB0g0AYOp0AwAAAKCpdAMAmDrdAAAAAGgq3QAApk43AAAAAJpKNwCAqdMNAAAAqKpu9gAAAAAAAADY33vvvRfLli2LRYsWxZFHHpk9BwBq48gjj4zLLrssli1bFu+99172HAAAAICB0A0AYHp0AwAAAKCJdAMAmB7dAAAAAGgi3QAApkc3AAAAAJpINwCA6dENAAAAqKpu9gAAAAAAAADY35/+9Kf4+9//HkVRZE8BgNopiiJee+21uPbaa7OnAAAAAAyEbgAA06cbAAAAAE2jGwDA9OkGAAAAQNPoBgAwfboBAAAA0DS6AQBMn24AAABAFXXKsiyzRwAAAAAAAMCHXXTRRfHyyy/Hfffdlz0FAGrp1FNPjf/4j/+IdevWZU8BAAAAmDHdAABmRjcAAAAAmkQ3AICZ0Q0AAACAJtENAGBmdAMAAACgSXQDAJgZ3QAAAICq6WYPAAAAAAAAgA977bXXYsOGDdHr9bKnAEBt9Xq9uOaaa+K1117LngIAAAAwI7oBAMycbgAAAAA0hW4AADOnGwAAAABNoRsAwMzpBgAAAEBT6AYAMHO6AQAAAFXTzR4AAAAAAAAAH7Z8+fLodruxYMGC7CkAUFsLFy6MTqcTK1asyJ4CAAAAMCO6AQDMnG4AAAAANIVuAAAzpxsAAAAATaEbAMDM6QYAAABAU+gGADBzugEAAABV0ynLssweAQAAAAAAABERZVnG9773vfjmN78Za9asyZ4DALV2ySWXxDPPPBMPPfRQdDqd7DkAAAAAU6YbAMDg6AYAAABA3ekGADA4ugEAAABQd7oBAAyObgAAAADUnW4AAIOjGwAAAFAl3ewBAAAAAAAAsM8DDzwQjz76aBRFkT0FAGqvKIp45JFH4sEHH8yeAgAAADAtugEADI5uAAAAANSdbgAAg6MbAAAAAHWnGwDA4OgGAAAAQN3pBgAwOLoBAAAAVdLNHgAAAAAAAAD79Pv9+OxnPxvnnntu9hQAqL3zzjsvPvOZz0S/38+eAgAAADAtugEADI5uAAAAANSdbgAAg6MbAAAAAHWnGwDA4OgGAAAAQN3pBgAwOLoBAAAAVdLNHgAAAAAAAAAREe+++26sWLEiFi9eHEcccUT2HACovSOOOCIWL14cy5cvj3fffTd7DgAAAMCU6AYAMFi6AQAAAFBnugEADJZuAAAAANSZbgAAg6UbAAAAAHWmGwDAYOkGAAAAVEk3ewAAAAAAAABERPzxj3+Mbdu2RVEU2VMAoDGKooht27bFNddckz0FAAAAYEp0AwAYPN0AAAAAqCvdAAAGTzcAAAAA6ko3AIDB0w0AAACAutINAGDwdAMAAACqolOWZZk9AgAAAAAAAC644ILYtm1b3HXXXdlTAKBRTjvttPjUpz7lAQMAAABQK7oBAAyHbgAAAADUkW4AAMOhGwAAAAB1pBsAwHDoBgAAAEAd6QYAMBy6AQAAAFXQzR4AAAAAAAAAf/vb3+K6666LXq+XPQUAGqfX68W1114br7zySvYUAAAAgEnRDQBgeHQDAAAAoG50AwAYHt0AAAAAqBvdAACGRzcAAAAA6kY3AIDh0Q0AAACogm72AAAAAAAAAFi2bFkcddRRcemll2ZPAYDGmT9/fhx55JGxbNmy7CkAAAAAk6IbAMDw6AYAAABA3egGADA8ugEAAABQN7oBAAyPbgAAAADUjW4AAMOjGwAAAFAFnbIsy+wRAAAAAAAAtFdZlvHtb387/t//+3+xYsWK7DkA0EgLFiyIhx9+OP7yl79Ep9PJngMAAABwULoBAAyfbgAAAADUhW4AAMOnGwAAAAB1oRsAwPDpBgAAAEBd6AYAMHy6AQAAANm62QMAAAAAAABot3vuuSeefPLJKIoiewoANFZRFPHEE0/Evffemz0FAAAA4JB0AwAYPt0AAAAAqAvdAACGTzcAAAAA6kI3AIDh0w0AAACAutANAGD4dAMAAACydbMHAAAAAAAA0G79fj9OOeWUOPvss7OnAEBj/eIXv4gvfOEL0e/3s6cAAAAAHJJuAADDpxsAAAAAdaEbAMDw6QYAAABAXegGADB8ugEAAABQF7oBAAyfbgAAAEC2bvYAAAAAAAAA2mvXrl1xxRVXxJIlS2LWrFnZcwCgsWbNmhVLliyJlStXxq5du7LnAAAAAByQbgAAo6EbAAAAAHWgGwDAaOgGAAAAQB3oBgAwGroBAAAAUAe6AQCMhm4AAABAtm72AAAAAAAAANrrqquuijfffDN6vV72FABovF6vF2+++WasX78+ewoAAADAAekGADA6ugEAAABQdboBAIyObgAAAABUnW4AAKOjGwAAAABVpxsAwOjoBgAAAGTqlGVZZo8AAAAAAACgnc4999zYtWtXbNq0KXsKALTCGWecEXPmzInrr78+ewoAAADAx+gGADBaugEAAABQZboBAIyWbgAAAABUmW4AAKOlGwAAAABVphsAwGjpBgAAAGTpZg8AAAAAAACgnV588cW46aaboiiK7CkA0BpFUcSNN94YL730UvYUAAAAgI/QDQBg9HQDAAAAoKp0AwAYPd0AAAAAqCrdAABGTzcAAAAAqko3AIDR0w0AAADI0s0eAAAAAAAAQDstXbo0Zs+eHXPnzs2eAgCtMW/evJg9e3YsXbo0ewoAAADAR+gGADB6ugEAAABQVboBAIyebgAAAABUlW4AAKOnGwAAAABVpRsAwOjpBgAAAGTplGVZZo8AAAAAAACgXcqyjG984xvxk5/8JMbHx7PnAECrLFmyJO666654+umno9PpZM8BAAAA0A0AIJFuAAAAAFSNbgAAeXQDAAAAoGp0AwDIoxsAAAAAVaMbAEAe3QAAAIAM3ewBAAAAAAAAtM/mzZtjy5YtURRF9hQAaJ2iKGLLli1xxx13ZE8BAAAAiAjdAAAy6QYAAABA1egGAJBHNwAAAACqRjcAgDy6AQAAAFA1ugEA5NENAAAAyNDNHgAAAAAAAED79Pv9+PKXvxw//elPs6cAQOv87Gc/iy996UvR7/ezpwAAAABEhG4AAJl0AwAAAKBqdAMAyKMbAAAAAFWjGwBAHt0AAAAAqBrdAADy6AYAAABk6GYPAAAAAAAAoF127twZq1evjrGxseh25SoAGLVutxtjY2OxatWq2LlzZ/YcAAAAoOV0AwDIpRsAAAAAVaIbAEAu3QAAAACoEt0AAHLpBgAAAECV6AYAkEs3AAAAIINrMAAAAAAAACP1hz/8Id56660YGxvLngIArTU2NhZvvfVWXHnlldlTAAAAgJbTDQAgn24AAAAAVIVuAAD5dAMAAACgKnQDAMinGwAAAABVoRsAQD7dAAAAgFHrlGVZZo8AAAAAAACgPX7+859Hp9OJW265JXsKALSabzIAAABQBW4UAFANvskAAABAFbhRAEA1+CYDAAAAVeBGAQDV4JsMAAAAVIEbBQBUg28yAAAAo9TNHgAAAAAAAEB7PPvss3HrrbdGURTZUwCg9YqiiI0bN8Zzzz2XPQUAAABoKd0AAKpDNwAAAACy6QYAUB26AQAAAJBNNwCA6tANAAAAgGy6AQBUh24AAADAKHWzBwAAAAAAANAeExMTcfzxx8fvfve77CkA0Hq///3v47jjjouJiYnsKQAAAEBL6QYAUB26AQAAAJBNNwCA6tANAAAAgGy6AQBUh24AAAAAZNMNAKA6dAMAAABGqZs9AAAAAAAAgHbYu3dv9Pv9mDdvXsyZMyd7DgC03pw5c2LevHnR7/dj79692XMAAACAltENAKBadAMAAAAgk24AANWiGwAAAACZdAMAqBbdAAAAAMikGwBAtegGAAAAjFI3ewAAAAAAAADtcOutt8YLL7wQRVFkTwEA/ldRFPH888/Hbbfdlj0FAAAAaBndAACqRzcAAAAAsugGAFA9ugEAAACQRTcAgOrRDQAAAIAsugEAVI9uAAAAwKh0swcAAAAAAADQDv1+P77+9a/HT37yk+wpAMD/Ov300+NrX/ta9Pv97CkAAABAy+gGAFA9ugEAAACQRTcAgOrRDQAAAIAsugEAVI9uAAAAAGTRDQCgenQDAAAARqWbPQAAAAAAAIDm++c//xlr166NXq8XnU4new4A8L86nU70er1Yu3Zt7NixI3sOAAAA0BK6AQBUk24AAAAAZNANAKCadAMAAAAgg24AANWkGwAAAAAZdAMAqCbdAAAAgFHpZg8AAAAAAACg+dasWRPvvPNOLFmyJHsKALCfJUuWxK5du2LNmjXZUwAAAICW0A0AoLp0AwAAAGDUdAMAqC7dAAAAABg13QAAqks3AAAAAEZNNwCA6tINAAAAGIVOWZZl9ggAAAAAAACa7Ywzzog5c+bE9ddfnz0FADiAc889N3bt2hWbNm3KngIAAAC0gG4AANWmGwAAAACjpBsAQLXpBgAAAMAo6QYAUG26AQAAADBKugEAVJtuAAAAwLB1swcAAAAAAADQbE8//XTccccdURRF9hQA4CCKoojNmzfHM888kz0FAAAAaDjdAACqTzcAAAAARkU3AIDq0w0AAACAUdENAKD6dAMAAABgVHQDAKg+3QAAAIBh62YPAAAAAAAAoNnGx8fjxBNPjIsuuih7CgBwEBdddFGceOKJMT4+nj0FAAAAaDjdAACqTzcAAAAARkU3AIDq0w0AAACAUdENAKD6dAMAAABgVHQDAKg+3QAAAIBh62YPAAAAAAAAoLn27NkT4+PjsWDBgjjmmGOy5wAABzF79uyYP39+jI+Px549e7LnAAAAAA2lGwBAPegGAAAAwCjoBgBQD7oBAAAAMAq6AQDUg24AAAAAjIJuAAD1oBsAAAAwbN3sAQAAAAAAADTXTTfdFFu3bo2iKLKnAACHURRFvPzyy3HzzTdnTwEAAAAaSjcAgPrQDQAAAIBh0w0AoD50AwAAAGDYdAMAqA/dAAAAABg23QAA6kM3AAAAYJg6ZVmW2SMAAAAAAABopgULFsQjjzwSjz32WHQ6new5AMAhlGUZ3/nOd+L73/9+rFixInsOAAAA0EC6AQDUh24AAAAADJtuAAD1oRsAAAAAw6YbAEB96AYAAADAsOkGAFAfugEAAADD1M0eAAAAAAAAQDO98cYbsW7duuj1eh4uAEANdDqd6PV6sW7duti+fXv2HAAAAKBhdAMAqBfdAAAAABgm3QAA6kU3AAAAAIZJNwCAetENAAAAgGHSDQCgXnQDAAAAhqmbPQAAAAAAAIBmWrVqVbz//vuxaNGi7CkAwCQtXrw4du/eHatWrcqeAgAAADSMbgAA9aMbAAAAAMOiGwBA/egGAAAAwLDoBgBQP7oBAAAAMCy6AQDUj24AAADAsHTKsiyzRwAAAAAAANA8P/rRj+Lkk0+Oa665JnsKADAFF1xwQbz++utx9913Z08BAAAAGkQ3AIB60g0AAACAYdANAKCedAMAAABgGHQDAKgn3QAAAAAYBt0AAOpJNwAAAGAYutkDAAAAAAAAaJ7HH3887r333iiKInsKADBFRVHEPffcE0888UT2FAAAAKAhdAMAqC/dAAAAABg03QAA6ks3AAAAAAZNNwCA+tINAAAAgEHTDQCgvnQDAAAAhqGbPQAAAAAAAIDm6ff78clPfjJ+85vfZE8BAKboN7/5TXziE5+Ifr+fPQUAAABoCN0AAOpLNwAAAAAGTTcAgPrSDQAAAIBB0w0AoL50AwAAAGDQdAMAqC/dAAAAgGHoZg8AAAAAAACgWd5///1YunRpLFy4MI466qjsOQDAFB199NGxcOHCmJiYiPfffz97DgAAAFBzugEA1JtuAAAAAAySbgAA9aYbAAAAAIOkGwBAvekGAAAAwCDpBgBQb7oBAAAAw9DNHgAAAAAAAECzXHfddfHqq69GURTZUwCAaSqKIl599dW4/vrrs6cAAAAANacbAED96QYAAADAoOgGAFB/ugEAAAAwKLoBANSfbgAAAAAMim4AAPWnGwAAADBonbIsy+wRAAAAAAAANMcll1wSW7ZsiYceeih7CgAwTWVZxve///34xje+EWvWrMmeAwAAANSYbgAA9acbAAAAAIOiGwBA/ekGAAAAwKDoBgBQf7oBAAAAMCi6AQDUn24AAADAoHWzBwAAAAAAANAc//jHP+Lqq6+OXq+XPQUAmIFOpxO9Xi+uvvrqeP3117PnAAAAADWlGwBAM+gGAAAAwCDoBgDQDLoBAAAAMAi6AQA0g24AAAAADIJuAADNoBsAAAAwaN3sAQAAAAAAADTHypUroyzLuOyyy7KnAAAzdNlll8XevXtj5cqV2VMAAACAmtINAKA5dAMAAABgpnQDAGgO3QAAAACYKd0AAJpDNwAAAABmSjcAgObQDQAAABikTlmWZfYIAAAAAAAAmuEHP/hBfPGLX4x169ZlTwEABuCiiy6Kl156Ke6///7sKQAAAEAN6QYA0Cy6AQAAADATugEANItuAAAAAMyEbgAAzaIbAAAAADOhGwBAs+gGAAAADEo3ewAAAAAAAADN8PDDD8eDDz4YRVFkTwEABqQoinjggQfikUceyZ4CAAAA1IxuAADNoxsAAAAA06UbAEDz6AYAAADAdOkGANA8ugEAAAAwXboBADSPbgAAAMCgdLMHAAAAAAAA0Az9fj8+/elPx69//evsKQDAgJx//vlx8sknR7/fz54CAAAA1IxuAADNoxsAAAAA06UbAEDz6AYAAADAdOkGANA8ugEAAAAwXboBADSPbgAAAMCgdLMHAAAAAAAAUH+7d++OZcuWxaJFi+LII4/MngMADMiRRx4ZixYtimXLlsV7772XPQcAAACoCd0AAJpJNwAAAACmQzcAgGbSDQAAAIDp0A0AoJl0AwAAAGA6dAMAaCbdAAAAgEHpZg8AAAAAAACg/jZs2BD/+Mc/otfrZU8BAAas1+vF3//+99iwYUP2FAAAAKAmdAMAaC7dAAAAAJgq3QAAmks3AAAAAKZKNwCA5tINAAAAgKnSDQCguXQDAAAABqFTlmWZPQIAAAAAAIB6++1vfxtbt26N++67L3sKADAEp556apxyyilx1VVXZU8BAAAAakA3AIBm0w0AAACAqdANAKDZdAMAAABgKnQDAGg23QAAAACYCt0AAJpNNwAAAGCmutkDAAAAAAAAqLf/+Z//iQ0bNkRRFNlTAIAhKYoiNmzYEK+99lr2FAAAAKDidAMAaD7dAAAAAJgs3QAAmk83AAAAACZLNwCA5tMNAAAAgMnSDQCg+XQDAAAAZqqbPQAAAAAAAIB6W758ecyaNSsWLFiQPQUAGJIFCxZEt9uN5cuXZ08BAAAAKk43AIDm0w0AAACAydINAKD5dAMAAABgsnQDAGg+3QAAAACYLN0AAJpPNwAAAGCmOmVZltkjAAAAAAAAqKeyLOO73/1ufOtb34rVq1dnzwEAhmju3Lnx1FNPxcMPPxydTid7DgAAAFBBugEAtIduAAAAAByObgAA7aEbAAAAAIejGwBAe+gGAAAAwOHoBgDQHroBAAAAM9HNHgAAAAAAAEB93X///fHYY49FURTZUwCAISuKIh599NF44IEHsqcAAAAAFaUbAEB76AYAAADA4egGANAeugEAAABwOLoBALSHbgAAAAAcjm4AAO2hGwAAADAT3ewBAAAAAAAA1Fe/34/Pfe5zce6552ZPAQCG7Nxzz43Pfvaz0e/3s6cAAAAAFaUbAEB76AYAAADA4egGANAeugEAAABwOLoBALSHbgAAAAAcjm4AAO2hGwAAADAT3ewBAAAAAAAA1NM777wTK1asiMWLF8esWbOy5wAAQ3bEEUfE4sWLY8WKFfHuu+9mzwEAAAAqRjcAgHbRDQAAAIBD0Q0AoF10AwAAAOBQdAMAaBfdAAAAADgU3QAA2kU3AAAAYCa62QMAAAAAAACop6uvvjreeOON6PV62VMAgBHp9Xqxbdu2uPrqq7OnAAAAABWjGwBA++gGAAAAwMHoBgDQProBAAAAcDC6AQC0j24AAAAAHIxuAADtoxsAAAAwXZ2yLMvsEQAAAAAAANTP+eefH2+88Ubcdddd2VMAgBE67bTT4pOf/GRs2LAhewoAAABQIboBALSTbgAAAAAciG4AAO2kGwAAAAAHohsAQDvpBgAAAMCB6AYA0E66AQAAANPRzR4AAAAAAABA/WzdujWuv/76KIoiewoAMGJFUcR1110Xf/vb37KnAAAAABWhGwBAe+kGAAAAwP50AwBoL90AAAAA2J9uAADtpRsAAAAA+9MNAKC9dAMAAACmo5s9AAAAAAAAgPpZtmxZHHXUUXHppZdmTwEARuzSSy+No446KpYtW5Y9BQAAAKgI3QAA2ks3AAAAAPanGwBAe+kGAAAAwP50AwBoL90AAAAA2J9uAADtpRsAAAAwHZ2yLMvsEQAAAAAAANRHWZbxrW99K0499dRYvnx59hwAIMHChQvjwQcfjMcffzw6nU72HAAAACCRbgAA6AYAAADAProBAKAbAAAAAPvoBgCAbgAAAADsoxsAALoBAAAAU9XNHgAAAAAAAEC93H333fHUU09FURTZUwCAJEVRxJNPPhn33HNP9hQAAAAgmW4AAOgGAAAAwD66AQCgGwAAAAD76AYAgG4AAAAA7KMbAAC6AQAAAFPVzR4AAAAAAABAvfT7/TjllFPi7LPPzp4CACQ5++yz45RTTol+v589BQAAAEimGwAAugEAAACwj24AAOgGAAAAwD66AQCgGwAAAAD76AYAgG4AAADAVHWzBwAAAAAAAFAfb7/9dlxxxRUxNjYW3a7UBABtNWvWrFiyZElcccUVsWvXruw5AAAAQBLdAACI0A0AAACAf9ENAIAI3QAAAAD4F90AAIjQDQAAAIB/0Q0AgAjdAAAAgKlzUQYAAAAAAGDS1q1bF//85z+j1+tlTwEAkvV6vXjzzTdj3bp12VMAAACAJLoBALCPbgAAAADoBgDAProBAAAAoBsAAPvoBgAAAIBuAADsoxsAAAAwFZ2yLMvsEQAAAAAAANTDOeecE++++27cfvvt2VMAgAo488wzY/bs2XHDDTdkTwEAAAAS6AYAwIfpBgAAANBuugEA8GG6AQAAALSbbgAAfJhuAAAAAO2mGwAAH6YbAAAAMFnd7AEAAAAAAADUw4svvhg333xzFEWRPQUAqIiiKOKmm26KF198MXsKAAAAMGK6AQCwP90AAAAA2ks3AAD2pxsAAABAe+kGAMD+dAMAAABoL90AANifbgAAAMBkdbMHAAAAAAAAUA8TExNx7LHHxty5c7OnAAAVMXfu3Jg9e3YsXbo0ewoAAAAwYroBALA/3QAAAADaSzcAAPanGwAAAEB76QYAwP50AwAAAGgv3QAA2J9uAAAAwGR1yrIss0cAAAAAAABQbWVZxte//vU444wzot/vZ88BACpkbGws7rzzznj66aej0+lkzwEAAABGQDcAAA5GNwAAAID20Q0AgIPRDQAAAKB9dAMA4GB0AwAAAGgf3QAAOBjdAAAAgMnoZg8AAAAAAACg+jZt2hR//etfoyiK7CkAQMUURRFbtmyJzZs3Z08BAAAARkQ3AAAORjcAAACA9tENAICD0Q0AAACgfXQDAOBgdAMAAABoH90AADgY3QAAAIDJ6GYPAAAAAAAAoPr6/X585StfiTPPPDN7CgBQMT/96U/jy1/+cvT7/ewpAAAAwIjoBgDAwegGAAAA0D66AQBwMLoBAAAAtI9uAAAcjG4AAAAA7aMbAAAHoxsAAAAwGd3sAQAAAAAAAFTbW2+9FatXr46xsbHoduUlAOCjut1ujI2NxerVq2Pnzp3ZcwAAAIAh0w0AgEPRDQAAAKBddAMA4FB0AwAAAGgX3QAAOBTdAAAAANpFNwAADkU3AAAAYDJclwEAAAAAADiktWvXxs6dO2NsbCx7CgBQUWNjY/HWW2/F2rVrs6cAAAAAQ6YbAACHoxsAAABAe+gGAMDh6AYAAADQHroBAHA4ugEAAAC0h24AAByObgAAAMDhdMqyLLNHAAAAAAAAUF1nnXVWzJo1K26++ebsKQBAhZ199tlRlmVs3LgxewoAAAAwRLoBADAZugEAAAC0g24AAEyGbgAAAADtoBsAAJOhGwAAAEA76AYAwGToBgAAABxKN3sAAAAAAAAA1fXss8/GbbfdFkVRZE8BACquKIq49dZb49lnn82eAgAAAAyJbgAATJZuAAAAAM2nGwAAk6UbAAAAQPPpBgDAZOkGAAAA0Hy6AQAwWboBAAAAh9LNHgAAAAAAAEB1jY+Px/HHHx+/+93vsqcAABX3u9/9Lo4//viYmJjIngIAAAAMiW4AAEyWbgAAAADNpxsAAJOlGwAAAEDz6QYAwGTpBgAAANB8ugEAMFm6AQAAAIfSzR4AAAAAAABANe3duzfGx8fj0ksvjWOPPTZ7DgBQcXPmzIl58+ZFv9+PvXv3Zs8BAAAABkw3AACmQjcAAACAZtMNAICp0A0AAACg2XQDAGAqdAMAAABoNt0AAJgK3QAAAIBD6WYPAAAAAAAAoJo2btwYL7zwQhRFkT0FAKiJoijihRdeiFtvvTV7CgAAADBgugEAMFW6AQAAADSXbgAATJVuAAAAAM2lGwAAU6UbAAAAQHPpBgDAVOkGAAAAHEynLMsyewQAAAAAAADVs3jx4rj33nvjySefjE6nkz0HAKiBsizjm9/8Zpx22mkxMTGRPQcAAAAYIN0AAJgq3QAAAACaSzcAAKZKNwAAAIDm0g0AgKnSDQAAAKC5dAMAYKp0AwAAAA6mmz0AAAAAAACA6nnzzTfjD3/4Q/R6PQ8XAIBJ63Q60ev1Yu3atfHPf/4zew4AAAAwILoBADAdugEAAAA0k24AAEyHbgAAAADNpBsAANOhGwAAAEAz6QYAwHToBgAAABxMN3sAAAAAAAAA1bN69ep49913Y8mSJdlTAICaWbJkSbzzzjuxevXq7CkAAADAgOgGAMB06QYAAADQPLoBADBdugEAAAA0j24AAEyXbgAAAADNoxsAANOlGwAAAHAgnbIsy+wRAAAAAAAAVMvpp58exx9/fFx33XXZUwCAGjrvvPNi586dsXnz5uwpAAAAwADoBgDATOgGAAAA0Cy6AQAwE7oBAAAANItuAADMhG4AAAAAzaIbAAAzoRsAAACwv272AAAAAAAAAKrlqaeeijvvvDOKosieAgDUVFEUcccdd8TTTz+dPQUAAACYId0AAJgp3QAAAACaQzcAAGZKNwAAAIDm0A0AgJnSDQAAAKA5dAMAYKZ0AwAAAPbXzR4AAAAAAABAtYyPj8e//du/xW9/+9vsKQBATV100UVx4oknxvj4ePYUAAAAYIZ0AwBgpnQDAAAAaA7dAACYKd0AAAAAmkM3AABmSjcAAACA5tANAICZ0g0AAADYXzd7AAAAAAAAANWxZ8+emJiYiAULFsQxxxyTPQcAqKljjjkmFixYEOPj47Fnz57sOQAAAMA06QYAwCDoBgAAANAMugEAMAi6AQAAADSDbgAADIJuAAAAAM2gGwAAg6AbAAAAsL9u9gAAAAAAAACq48Ybb4ytW7dGURTZUwCAmiuKIrZu3Ro33XRT9hQAAABgmnQDAGBQdAMAAACoP90AABgU3QAAAADqTzcAAAZFNwAAAID60w0AgEHRDQAAAPiwTlmWZfYIAAAAAAAAqmH+/Pnx2GOPxaOPPhqdTid7DgBQY2VZxn/913/Fd7/73Vi5cmX2HAAAAGAadAMAYFB0AwAAAKg/3QAAGBTdAAAAAOpPNwAABkU3AAAAgPrTDQCAQdENAAAA+LD/z86dBctZ3/kd/nVrF5IMZhGcM8YG462Asp2ymXhYbfAAFiZhkQRoOedNqjKuSlLJXCRVMxdZrpKLpGoy45qkZi5OC0lIQiwCYZCFLZvVNovBBixsbASGc0CsEgLtOm8uGGFkJJ2tu//v8jw3orrft/W94OJ9+9OvmqkHAAAAAAAAUAxvv/12rFu3Lvr7+z24AABMWKPRiP7+/rj99tvj7bffTj0HAAAAGCPdAABoJ90AAAAAyk03AADaSTcAAACActMNAIB20g0AAACg3HQDAKCddAMAAAA+rJl6AAAAAAAAAMWwatWq2L9/fyxevDj1FACgIhYvXhz79++P1atXp54CAAAAjJFuAAC0m24AAAAA5aUbAADtphsAAABAeekGAEC76QYAAABQXroBANBuugEAAAAHNfI8z1OPAAAAAAAAIL1zzjkn5s6dG+vXr089BQCokCuuuCJef/31+NnPfpZ6CgAAADAGugEA0Am6AQAAAJSTbgAAdIJuAAAAAOWkGwAAnaAbAAAAQDnpBgBAJ+gGAAAAREQ0Uw8AAAAAAAAgvWeeeSYeffTRyLIs9RQAoGKyLItHHnkkfvWrX6WeAgAAAIySbgAAdIpuAAAAAOWjGwAAnaIbAAAAQPnoBgBAp+gGAAAAUD66AQDQKboBAAAAERHN1AMAAAAAAABIr9VqxfHHHx9XXHFF6ikAQMV8+9vfjuOPPz5arVbqKQAAAMAo6QYAQKfoBgAAAFA+ugEA0Cm6AQAAAJSPbgAAdIpuAAAAAOWjGwAAnaIbAAAAEBHRTD0AAAAAAACAtPbt2xfLly+PRYsWxdSpU1PPAQAqZurUqXHDDTfE8uXLY//+/annAAAAACPQDQCATtINAAAAoFx0AwCgk3QDAAAAKBfdAADoJN0AAAAAykU3AAA6STcAAAAgIqKZegAAAAAAAABpbdiwIbZu3RpZlqWeAgBUVJZl8eqrr8aGDRtSTwEAAABGoBsAAJ2mGwAAAEB56AYAQKfpBgAAAFAeugEA0Gm6AQAAAJSHbgAAdJpuAAAAQCPP8zz1CAAAAAAAANK55ppr4ne/+108+eSTqacAABWV53l86Utfis985jNxyy23pJ4DAAAAHIVuAAB0mm4AAAAA5aEbAACdphsAAABAeegGAECn6QYAAABQHroBANBpugEAAADN1AMAAAAAAABI54033oj169dHlmWppwAAFdZoNCLLsrjzzjvjjTfeSD0HAAAAOALdAADoBt0AAAAAykE3AAC6QTcAAACActANAIBu0A0AAACgHHQDAKAbdAMAAACaqQcAAAAAAACQzsqVKyMiYtGiRYmXAABVt2jRosjzPG666abUUwAAAIAj0A0AgG7RDQAAAKD4dAMAoFt0AwAAACg+3QAA6BbdAAAAAIpPNwAAukU3AAAAqLdGnud56hEAAAAAAACk8eUvfzlOO+20uO2221JPAQBq4KqrrooXX3wxfv7zn6eeAgAAAByGbgAAdJNuAAAAAMWmGwAA3aQbAAAAQLHpBgBAN+kGAAAAUGy6AQDQTboBAABAfTVTDwAAAAAAACCNJ598Mp588snIsiz1FACgJrIsiyeeeCJ+8YtfpJ4CAAAA/BHdAADoNt0AAAAAiks3AAC6TTcAAACA4tINAIBu0w0AAACguHQDAKDbdAMAAID6aqYeAAAAAAAAQBqtVivmzp0bl112WeopAEBNXH755XHSSSdFq9VKPQUAAAD4I7oBANBtugEAAAAUl24AAHSbbgAAAADFpRsAAN2mGwAAAEBx6QYAQLfpBgAAAPXVTD0AAAAAAACA7tu7d2+sXLkyFi9eHFOmTEk9BwCoiSlTpsTixYtjxYoVsXfv3tRzAAAAgH+iGwAAKegGAAAAUEy6AQCQgm4AAAAAxaQbAAAp6AYAAABQTLoBAJCCbgAAAFBfzdQDAAAAAAAA6L677ror3njjjejv7089BQComf7+/njjjTfie9/7XuopAAAAwD/RDQCAVHQDAAAAKB7dAABIRTcAAACA4tENAIBUdAMAAAAoHt0AAEhFNwAAAKinRp7neeoRAAAAAAAAdNeVV14Zr7zySjz66KOppwAANfSVr3wlent744477kg9BQAAAAjdAABISzcAAACAYtENAICUdAMAAAAoFt0AAEhJNwAAAIBi0Q0AgJR0AwAAgPppph4AAAAAAABAd7366qtx9913R5ZlqacAADWVZVl873vfi61bt6aeAgAAALWnGwAAqekGAAAAUBy6AQCQmm4AAAAAxaEbAACp6QYAAABQHLoBAJCabgAAAFA/zdQDAAAAAAAA6K4VK1bEpEmT4vrrr089BQCoqeuvvz4mTZoUK1asSD0FAAAAak83AABS0w0AAACgOHQDACA13QAAAACKQzcAAFLTDQAAAKA4dAMAIDXdAAAAoH4aeZ7nqUcAAAAAAADQHXmex9lnnx1nnnlmrFmzJvUcAKDGFixYEJs3b45f/vKX0Wg0Us8BAACAWtINAICi0A0AAAAgPd0AACgK3QAAAADS0w0AgKLQDQAAACA93QAAKArdAAAAoF6aqQcAAAAAAADQPY899lg888wzkWVZ6ikAQM1lWRZPP/10PP7446mnAAAAQG3pBgBAUegGAAAAkJ5uAAAUhW4AAAAA6ekGAEBR6AYAAACQnm4AABSFbgAAAFAvzdQDAAAAAAAA6J5WqxU9PT3xzW9+M/UUAKDm/vzP/zx6enqi1WqlngIAAAC1pRsAAEWhGwAAAEB6ugEAUBS6AQAAAKSnGwAARaEbAAAAQHq6AQBQFLoBAABAvTRTDwAAAAAAAKA7du/eHTfddFMsXbo0Jk2alHoOAFBzkyZNiiVLlsRNN90Uu3fvTj0HAAAAakc3AACKRDcAAACAtHQDAKBIdAMAAABISzcAAIpENwAAAIC0dAMAoEh0AwAAgHppph4AAAAAAABAd9xxxx2xbdu26O/vTz0FACAiIvr7++Ptt9+OO++8M/UUAAAAqB3dAAAoGt0AAAAA0tENAICi0Q0AAAAgHd0AACga3QAAAADS0Q0AgKLRDQAAAOqjked5nnoEAAAAAAAAnXf55ZfH9u3b4+GHH049BQDgA1/72tfiuOOOi7vvvjv1FAAAAKgV3QAAKCLdAAAAANLQDQCAItINAAAAIA3dAAAoIt0AAAAA0tANAIAi0g0AAADqoZl6AAAAAAAAAJ03ODgYGzdujCzLUk8BADhElmXx/e9/PwYHB1NPAQAAgNrQDQCAotINAAAAoPt0AwCgqHQDAAAA6D7dAAAoKt0AAAAAuk83AACKSjcAAACoh2bqAQAAAAAAAHTejTfeGNOmTYsFCxakngIAcIiFCxfG1KlTY/ny5amnAAAAQG3oBgBAUekGAAAA0H26AQBQVLoBAAAAdJ9uAAAUlW4AAAAA3acbAABFpRsAAADUQyPP8zz1CAAAAAAAADonz/P4/Oc/H1/96ldjxYoVqecAAHzEokWL4vHHH4/NmzdHo9FIPQcAAAAqTTcAAIpONwAAAIDu0Q0AgKLTDQAAAKB7dAMAoOh0AwAAAOge3QAAKDrdAAAAoPqaqQcAAAAAAADQWT/5yU/iN7/5TWRZlnoKAMBhZVkWv/71r+OnP/1p6ikAAABQeboBAFB0ugEAAAB0j24AABSdbgAAAADdoxsAAEWnGwAAAED36AYAQNHpBgAAANXXTD0AAAAAAACAzmq1WnHqqafG17/+9dRTAAAO6xvf+EZ84hOfiFarlXoKAAAAVJ5uAAAUnW4AAAAA3aMbAABFpxsAAABA9+gGAEDR6QYAAADQPboBAFB0ugEAAED1NVMPAAAAAAAAoHN27twZq1evjr6+vmg2pSEAoJiazWb09fXF6tWrY+fOnannAAAAQGXpBgBAGegGAAAA0B26AQBQBroBAAAAdIduAACUgW4AAAAA3aEbAABloBsAAABUn2+oAQAAAAAAKuy2226LHTt2RF9fX+opAABH1d/fH++8807cfvvtqacAAABAZekGAEBZ6AYAAADQeboBAFAWugEAAAB0nm4AAJSFbgAAAACdpxsAAGWhGwAAAFRbI8/zPPUIAAAAAAAAOuOSSy6Jffv2xX333Zd6CgDAiC644IKYNm1a3HvvvamnAAAAQCXpBgBAmegGAAAA0Fm6AQBQJroBAAAAdJZuAACUiW4AAAAAnaUbAABlohsAAABUVzP1AAAAAAAAADrjxRdfjE2bNkWWZamnAACMSpZl8cMf/jB+//vfp54CAAAAlaMbAABloxsAAABA5+gGAEDZ6AYAAADQOboBAFA2ugEAAAB0jm4AAJSNbgAAAFBdzdQDAAAAAAAA6Ixly5bFzJkz49prr009BQBgVObPnx8zZ86MZcuWpZ4CAAAAlaMbAABloxsAAABA5+gGAEDZ6AYAAADQOboBAFA2ugEAAAB0jm4AAJSNbgAAAFBdzdQDAAAAAAAAaL/h4eFotVoxf/78mDVrVuo5AACjMmvWrLj22muj1WpFnuep5wAAAEBl6AYAQBnpBgAAANAZugEAUEa6AQAAAHSGbgAAlJFuAAAAAJ2hGwAAZaQbAAAAVFcz9QAAAAAAAADa74EHHogtW7ZElmWppwAAjEmWZfH888/HAw88kHoKAAAAVIZuAACUlW4AAAAA7acbAABlpRsAAABA++kGAEBZ6QYAAADQfroBAFBWugEAAEA1NVMPAAAAAAAAoP1arVacfvrpcf7556eeAgAwJueff36cfvrp0Wq1Uk8BAACAytANAICy0g0AAACg/XQDAKCsdAMAAABoP90AACgr3QAAAADaTzcAAMpKNwAAAKimZuoBAAAAAAAAtNe7774ba9eujf7+/mg0GqnnAACMSbPZjL6+vrj55pvj3XffTT0HAAAASk83AADKTDcAAACA9tINAIAy0w0AAACgvXQDAKDMdAMAAABoL90AACgz3QAAAKCamqkHAAAAAAAA0F5r166NnTt3Rl9fX+opAADj0tfXF++9917ccsstqacAAABA6ekGAEDZ6QYAAADQProBAFB2ugEAAAC0j24AAJSdbgAAAADtoxsAAGWnGwAAAFRPI8/zPPUIAAAAAAAA2ufCCy+MKVOmxA9+8IPUUwAAxu3iiy+OAwcOxI9//OPUUwAAAKDUdAMAoAp0AwAAAGgP3QAAqALdAAAAANpDNwAAqkA3AAAAgPbQDQCAKtANAAAAqqWZegAAAAAAAADt87vf/S7uv//+yLIs9RQAgAnJsizuu+++eP7551NPAQAAgNLSDQCAqtANAAAAYOJ0AwCgKnQDAAAAmDjdAACoCt0AAAAAJk43AACqQjcAAAColmbqAQAAAAAAALRPq9WKOXPmxFVXXZV6CgDAhFx99dUxe/bsaLVaqacAAABAaekGAEBV6AYAAAAwcboBAFAVugEAAABMnG4AAFSFbgAAAAATpxsAAFWhGwAAAFRLM/UAAAAAAAAA2mN4eDiWLVsWCxcujJkzZ6aeAwAwITNnzoyFCxfGsmXLYnh4OPUcAAAAKB3dAACoEt0AAAAAJkY3AACqRDcAAACAidENAIAq0Q0AAABgYnQDAKBKdAMAAIBqaaYeAAAAAAAAQHts2rQpXnrppciyLPUUAIC2yLIsfv/738ePfvSj1FMAAACgdHQDAKBqdAMAAAAYP90AAKga3QAAAADGTzcAAKpGNwAAAIDx0w0AgKrRDQAAAKqjked5nnoEAAAAAAAAE7d48eJ47LHHYvPmzdFoNFLPAQCYsDzP4/Of/3ycc845sXz58tRzAAAAoFR0AwCganQDAAAAGD/dAACoGt0AAAAAxk83AACqRjcAAACA8dMNAICq0Q0AAACqo5l6AAAAAAAAABO3ffv2uPXWW6O/v9+DCwBAZTQajejv749bb701tm/fnnoOAAAAlIZuAABUkW4AAAAA46MbAABVpBsAAADA+OgGAEAV6QYAAAAwProBAFBFugEAAEB1NFMPAAAAAAAAYOLWrFkTe/fujSVLlqSeAgDQVkuXLo09e/bEzTffnHoKAAAAlIZuAABUlW4AAAAAY6cbAABVpRsAAADA2OkGAEBV6QYAAAAwdroBAFBVugEAAEA1NPI8z1OPAAAAAAAAYGL+7M/+LD72sY/FPffck3oKAEDbXXbZZbFjx4546KGHUk8BAACAUtANAIAq0w0AAABgbHQDAKDKdAMAAAAYG90AAKgy3QAAAADGRjcAAKpMNwAAACi/ZuoBAAAAAAAATMyzzz4bP/nJTyLLstRTAAA6IsuyePjhh+PXv/516ikAAABQeLoBAFB1ugEAAACMnm4AAFSdbgAAAACjpxsAAFWnGwAAAMDo6QYAQNXpBgAAAOXXTD0AAAAAAACAiWm1WnHcccfFlVdemXoKAEBH/It/8S/i2GOPjVarlXoKAAAAFJ5uAABUnW4AAAAAo6cbAABVpxsAAADA6OkGAEDV6QYAAAAweroBAFB1ugEAAED5NVMPAAAAAAAAYPwOHDgQy5cvj+uvvz6mT5+eeg4AQEdMnz49rr/++rjxxhvjwIEDqecAAABAYekGAEAd6AYAAAAwOroBAFAHugEAAACMjm4AANSBbgAAAACjoxsAAHWgGwAAAJRfM/UAAAAAAAAAxm/jxo0xNDQUWZalngIA0FFZlsXQ0FDce++9qacAAABAYekGAEBd6AYAAAAwMt0AAKgL3QAAAABGphsAAHWhGwAAAMDIdAMAoC50AwAAgHJr5Hmepx4BAAAAAADA+CxcuDCeeeaZeOqpp6LRaKSeAwDQMXmex1lnnRVnn312rF69OvUcAAAAKCTdAACoC90AAAAARqYbAAB1oRsAAADAyHQDAKAudAMAAAAYmW4AANSFbgAAAFBuzdQDAAAAAAAAGJ+33nor1q1bF1mWeXABAKi8RqMRWZbFunXr4u233049BwAAAApHNwAA6kQ3AAAAgKPTDQCAOtENAAAA4Oh0AwCgTnQDAAAAODrdAACoE90AAACg3JqpBwAAAAAAADA+q1atigMHDsTixYtTTwEA6IrFixfH/v37Y9WqVamnAAAAQOHoBgBA3egGAAAAcGS6AQBQN7oBAAAAHJluAADUjW4AAAAAR6YbAAB1oxsAAACUVyPP8zz1CAAAAAAAAMbuq1/9apxyyilx5513pp4CANA13/72t2Pr1q3xyCOPpJ4CAAAAhaIbAAB1pBsAAADA4ekGAEAd6QYAAABweLoBAFBHugEAAAAcnm4AANSRbgAAAFBOzdQDAAAAAAAAGLunn346HnvssciyLPUUAICuyrIsHn300XjmmWdSTwEAAIDC0A0AgLrSDQAAAOCjdAMAoK50AwAAAPgo3QAAqCvdAAAAAD5KNwAA6ko3AAAAKKdm6gEAAAAAAACM3cDAQJxwwgkxb9681FMAALrqiiuuiOOPPz4GBgZSTwEAAIDC0A0AgLrSDQAAAOCjdAMAoK50AwAAAPgo3QAAqCvdAAAAAD5KNwAA6ko3AAAAKKdm6gEAAAAAAACMzb59+2LFihWxaNGimDp1auo5AABdNXXq1Fi0aFGsWLEi9u3bl3oOAAAAJKcbAAB1phsAAADAoXQDAKDOdAMAAAA4lG4AANSZbgAAAACH0g0AgDrTDQAAAMqpmXoAAAAAAAAAY3PPPffEa6+9FlmWpZ4CAJBElmWxdevW2LBhQ+opAAAAkJxuAADUnW4AAAAAf6AbAAB1pxsAAADAH+gGAEDd6QYAAADwB7oBAFB3ugEAAED5NPI8z1OPAAAAAAAAYPSuvvrq2LJlSzzxxBOppwAAJPOlL30pPv3pT8ett96aegoAAAAkpRsAAOgGAAAAcJBuAACgGwAAAMBBugEAgG4AAAAAB+kGAAC6AQAAQNk0Uw8AAAAAAABg9F5//fVYv359ZFmWegoAQFJZlsX69evjjTfeSD0FAAAAktENAADepxsAAACAbgAAcJBuAAAAALoBAMBBugEAAADoBgAAB+kGAAAA5dJMPQAAAAAAAIDRW7lyZTQajbjhhhtSTwEASGrRokUR8f71EQAAANSVbgAA8D7dAAAAAHQDAICDdAMAAADQDQAADtINAAAAQDcAADhINwAAACiXRp7neeoRAAAAAAAAjM6XvvSl+PSnPx233npr6ikAAMldffXVsWXLlnjiiSdSTwEAAIAkdAMAgD/QDQAAAKg73QAA4A90AwAAAOpONwAA+APdAAAAgLrTDQAA/kA3AAAAKI9m6gEAAAAAAACMzhNPPBG/+MUvIsuy1FMAAAohy7J48skn48knn0w9BQAAALpONwAAOJRuAAAAQJ3pBgAAh9INAAAAqDPdAADgULoBAAAAdaYbAAAcSjcAAAAoj2bqAQAAAAAAAIzOwMBAzJ07Ny677LLUUwAACuGyyy6LuXPnxsDAQOopAAAA0HW6AQDAoXQDAAAA6kw3AAA4lG4AAABAnekGAACH0g0AAACoM90AAOBQugEAAEB5NFMPAAAAAAAAYGR79uyJlStXxpIlS2Ly5Mmp5wAAFMKUKVNi8eLFsXLlyti7d2/qOQAAANA1ugEAwEfpBgAAANSVbgAA8FG6AQAAAHWlGwAAfJRuAAAAQF3pBgAAH6UbAAAAlEcz9QAAAAAAAABGdtddd8Vbb70V/f39qacAABRKf39/vPnmm3HXXXelngIAAABdoxsAAByebgAAAEAd6QYAAIenGwAAAFBHugEAwOHpBgAAANSRbgAAcHi6AQAAQDk08jzPU48AAAAAAADg6L797W/H1q1b45FHHkk9BQCgcL761a/GKaecEnfeeWfqKQAAANAVugEAwJHpBgAAANSNbgAAcGS6AQAAAHWjGwAAHJluAAAAQN3oBgAAR6YbAAAAFF8z9QAAAAAAAACO7tVXX4177rknsixLPQUAoJCyLIu77747Xn311dRTAAAAoON0AwCAo9MNAAAAqBPdAADg6HQDAAAA6kQ3AAA4Ot0AAACAOtENAACOTjcAAAAovmbqAQAAAAAAABzd8uXLY/LkyXHdddelngIAUEjXX399TJo0KVasWJF6CgAAAHScbgAAcHS6AQAAAHWiGwAAHJ1uAAAAQJ3oBgAAR6cbAAAAUCe6AQDA0ekGAAAAxdfI8zxPPQIAAAAAAIDDy/M8zjrrrDj77LNj9erVqecAABTWwoUL45lnnomnnnoqGo1G6jkAAADQEboBAMDo6AYAAADUgW4AADA6ugEAAAB1oBsAAIyObgAAAEAd6AYAAKOjGwAAABRbM/UAAAAAAAAAjuzRRx+NX/3qV5FlWeopAACFlmVZPPPMM/HYY4+lngIAAAAdoxsAAIyObgAAAEAd6AYAAKOjGwAAAFAHugEAwOjoBgAAANSBbgAAMDq6AQAAQLE1Uw8AAAAAAADgyFqtVvT29sYll1ySegoAQKF985vfjJ6enmi1WqmnAAAAQMfoBgAAo6MbAAAAUAe6AQDA6OgGAAAA1IFuAAAwOroBAAAAdaAbAACMjm4AAABQbM3UAwAAAAAAADi83bt3x6pVq2Lp0qUxadKk1HMAAApt0qRJsXTp0rjpppti9+7dqecAAABA2+kGAACjpxsAAABQdboBAMDo6QYAAABUnW4AADB6ugEAAABVpxsAAIyebgAAAFBszdQDAAAAAAAAOLx169bFtm3bor+/P/UUAIBS6O/vj23btsUdd9yRegoAAAC0nW4AADA2ugEAAABVphsAAIyNbgAAAECV6QYAAGOjGwAAAFBlugEAwNjoBgAAAMXVyPM8Tz0CAAAAAACAj7rssstix44d8dBDD6WeAgBQGn/2Z38WH/vYx+Kee+5JPQUAAADaSjcAABg73QAAAICq0g0AAMZONwAAAKCqdAMAgLHTDQAAAKgq3QAAYOx0AwAAgGJqph4AAAAAAADAR7388suxcePGyLIs9RQAgFLJsiw2btwYg4ODqacAAABA2+gGAADjoxsAAABQRboBAMD46AYAAABUkW4AADA+ugEAAABVpBsAAIyPbgAAAFBMzdQDAAAAAAAA+Kgbb7wxpk+fHgsWLEg9BQCgVBYsWBDTpk2LG2+8MfUUAAAAaBvdAABgfHQDAAAAqkg3AAAYH90AAACAKtINAADGRzcAAACginQDAIDx0Q0AAACKqZHneZ56BAAAAAAAAH+Q53l87nOfiz/90z+N5cuXp54DAFA6ixcvjkcffTSeffbZaDQaqecAAADAhOgGAAAToxsAAABQJboBAMDE6AYAAABUiW4AADAxugEAAABVohsAAEyMbgAAAFA8zdQDAAAAAAAAONTDDz8czz33XGRZlnoKAEApZVkWv/nNb+InP/lJ6ikAAAAwYboBAMDE6AYAAABUiW4AADAxugEAAABVohsAAEyMbgAAAECV6AYAABOjGwAAABRPM/UAAAAAAAAADtVqteKTn/xkXHTRRamnAACU0te//vU49dRTo9VqpZ4CAAAAE6YbAABMjG4AAABAlegGAAAToxsAAABQJboBAMDE6AYAAABUiW4AADAxugEAAEDxNFMPAAAAAAAA4A/ee++9WLNmTfT19UWzKeUAAIxHs9mMvr6+WL16dezcuTP1HAAAABg33QAAYOJ0AwAAAKpCNwAAmDjdAAAAgKrQDQAAJk43AAAAoCp0AwCAidMNAAAAisc33gAAAAAAAAVy2223xY4dO6Kvry/1FACAUuvr64sdO3bEbbfdlnoKAAAAjJtuAADQHroBAAAAVaAbAAC0h24AAABAFegGAADtoRsAAABQBboBAEB76AYAAADF0sjzPE89AgAAAAAAgPddfPHFceDAgfjxj3+cegoAQOldeOGFMWXKlPjBD36QegoAAACMi24AANA+ugEAAABlpxsAALSPbgAAAEDZ6QYAAO2jGwAAAFB2ugEAQPvoBgAAAMXRTD0AAAAAAACA973wwguxadOmyLIs9RQAgErIsiw2bdoUL774YuopAAAAMGa6AQBAe+kGAAAAlJluAADQXroBAAAAZaYbAAC0l24AAABAmekGAADtpRsAAAAURzP1AAAAAAAAAN63bNmymDVrVlx77bWppwAAVMK1114bM2fOjGXLlqWeAgAAAGOmGwAAtJduAAAAQJnpBgAA7aUbAAAAUGa6AQBAe+kGAAAAlJluAADQXroBAABAcTRTDwAAAAAAACBieHg4li1bFvPnz49jjjkm9RwAgEqYNWtWzJ8/P1qtVgwPD6eeAwAAAKOmGwAAtJ9uAAAAQFnpBgAA7acbAAAAUFa6AQBA++kGAAAAlJVuAADQfroBAABAcTRTDwAAAAAAACDi/vvvjy1btkSWZamnAABUSpZlsWXLlnjggQdSTwEAAIBR0w0AADpDNwAAAKCMdAMAgM7QDQAAACgj3QAAoDN0AwAAAMpINwAA6AzdAAAAoBiaqQcAAAAAAAAQ0Wq14tOf/nScd955qacAAFTK+eefH6effnq0Wq3UUwAAAGDUdAMAgM7QDQAAACgj3QAAoDN0AwAAAMpINwAA6AzdAAAAgDLSDQAAOkM3AAAAKIZm6gEAAAAAAAB1t2PHjli7dm309/dHo9FIPQcAoFIajUb09/fH2rVr49133009BwAAAEakGwAAdI5uAAAAQNnoBgAAnaMbAAAAUDa6AQBA5+gGAAAAlI1uAADQOboBAABAMTRTDwAAAAAAAKi7tWvXxq5du2Lp0qWppwAAVFJfX1/s3Lkz1q5dm3oKAAAAjEg3AADoLN0AAACAMtENAAA6SzcAAACgTHQDAIDO0g0AAAAoE90AAKCzdAMAAID0Gnme56lHAAAAAAAA1NkFF1wQ06ZNi3vvvTf1FACAyrrkkkti3759cd9996WeAgAAAEelGwAAdJ5uAAAAQFnoBgAAnacbAAAAUBa6AQBA5+kGAAAAlIVuAADQeboBAABAWs3UAwAAAAAAAOrst7/9bTzwwAORZVnqKQAAlZZlWdx///3xu9/9LvUUAAAAOCLdAACgO3QDAAAAykA3AADoDt0AAACAMtANAAC6QzcAAACgDHQDAIDu0A0AAADSaqYeAAAAAAAAUGetVivmzJkTV111VeopAACVdtVVV8WcOXOi1WqlngIAAABHpBsAAHSHbgAAAEAZ6AYAAN2hGwAAAFAGugEAQHfoBgAAAJSBbgAA0B26AQAAQFrN1AMAAAAAAADq6sCBA7Fs2bK47rrrYsaMGannAABU2syZM2PhwoWxbNmyGB4eTj0HAAAAPkI3AADoHt0AAACAotMNAAC6RzcAAACg6HQDAIDu0Q0AAAAoOt0AAKB7dAMAAIC0mqkHAAAAAAAA1NWmTZvi5ZdfjizLUk8BAKiFLMvipZdeik2bNqWeAgAAAB+hGwAAdJduAAAAQJHpBgAA3aUbAAAAUGS6AQBAd+kGAAAAFJluAADQXboBAABAOo08z/PUIwAAAAAAAOpo0aJF8fjjj8fmzZuj0WikngMAUHl5nscXvvCF+MpXvhIrVqxIPQcAAAAOoRsAAHSXbgAAAECR6QYAAN2lGwAAAFBkugEAQHfpBgAAABSZbgAA0F26AQAAQDrN1AMAAAAAAADqaNu2bXHbbbdFlmUeXAAA6JJGoxH9/f1x6623xvbt21PPAQAAgA/oBgAA3acbAAAAUFS6AQBA9+kGAAAAFJVuAADQfboBAAAARaUbAAB0n24AAACQTjP1AAAAAAAAgDpas2ZN7N27N5YsWZJ6CgBArSxZsiT27t0ba9asST0FAAAAPqAbAACkoRsAAABQRLoBAEAaugEAAABFpBsAAKShGwAAAFBEugEAQBq6AQAAQBqNPM/z1CMAAAAAAADq5mtf+1ocd9xxcffdd6eeAgBQO5dffnls3749Hn744dRTAAAAICJ0AwCAlHQDAAAAikY3AABIRzcAAACgaHQDAIB0dAMAAACKRjcAAEhHNwAAAOi+ZuoBAAAAAAAAdbN58+b46U9/GlmWpZ4CAFBLWZbFT37yk3j22WdTTwEAAADdAAAgMd0AAACAItENAADS0g0AAAAoEt0AACAt3QAAAIAi0Q0AANLSDQAAALqvmXoAAAAAAABA3bRarTjuuOPiyiuvTD0FAKCWrrzyyjjuuOOi1WqlngIAAAC6AQBAYroBAAAARaIbAACkpRsAAABQJLoBAEBaugEAAABFohsAAKSlGwAAAHRfM/UAAAAAAACAOtm/f38sX748brjhhpg2bVrqOQAAtTR9+vS4/vrrY/ny5XHgwIHUcwAAAKgx3QAAID3dAAAAgKLQDQAA0tMNAAAAKArdAAAgPd0AAACAotANAADS0w0AAAC6r5l6AAAAAAAAQJ1s3LgxXnnllciyLPUUAIBay7IshoaGYuPGjamnAAAAUGO6AQBAMegGAAAAFIFuAABQDLoBAAAARaAbAAAUg24AAABAEegGAADFoBsAAAB0VyPP8zz1CAAAAAAAgLpYsGBBbN68OX75y19Go9FIPQcAoLbyPI+zzz47zjzzzFizZk3qOQAAANSUbgAAUAy6AQAAAEWgGwAAFINuAAAAQBHoBgAAxaAbAAAAUAS6AQBAMegGAAAA3dVMPQAAAAAAAKAu3nrrrbjjjjsiyzIPLgAAJNZoNCLLsli3bl289dZbqecAAABQQ7oBAEBx6AYAAACkphsAABSHbgAAAEBqugEAQHHoBgAAAKSmGwAAFIduAAAA0F3N1AMAAAAAAADq4qabborh4eFYvHhx6ikAAETE4sWL48CBA7Fq1arUUwAAAKgh3QAAoFh0AwAAAFLSDQAAikU3AAAAICXdAACgWHQDAAAAUtINAACKRTcAAADonkae53nqEQAAAAAAAHXwla98JXp7e+OOO+5IPQUAgH9y5ZVXxiuvvBKPPvpo6ikAAADUjG4AAFA8ugEAAACp6AYAAMWjGwAAAJCKbgAAUDy6AQAAAKnoBgAAxaMbAAAAdEcz9QAAAAAAAIA6eOqpp+Lxxx+PLMtSTwEA4EOyLIvHHnssnn766dRTAAAAqBHdAACgmHQDAAAAUtANAACKSTcAAAAgBd0AAKCYdAMAAABS0A0AAIpJNwAAAOiOZuoBAAAAAAAAdTAwMBAnnnhizJs3L/UUAAA+ZN68eXHCCSfEwMBA6ikAAADUiG4AAFBMugEAAAAp6AYAAMWkGwAAAJCCbgAAUEy6AQAAACnoBgAAxaQbAAAAdEcz9QAAAAAAAICq27dvX6xYsSIWLVoUU6ZMST0HAIAPmTp1aixatChWrFgR+/btSz0HAACAGtANAACKSzcAAACg23QDAIDi0g0AAADoNt0AAKC4dAMAAAC6TTcAACgu3QAAAKA7mqkHAAAAAAAAVN3dd98dr7/+emRZlnoKAACHkWVZvPbaa3HPPfekngIAAEAN6AYAAMWmGwAAANBNugEAQLHpBgAAAHSTbgAAUGy6AQAAAN2kGwAAFJtuAAAA0HmNPM/z1CMAAAAAAACq7KqrrooXX3wxfv7zn6eeAgDAEXz5y1+O0047LW677bbUUwAAAKg43QAAoPh0AwAAALpFNwAAKD7dAAAAgG7RDQAAik83AAAAoFt0AwCA4tMNAAAAOquZegAAAAAAAECVvfbaa3HXXXdFlmWppwAAcBRZlsX69evj9ddfTz0FAACACtMNAADKQTcAAACgG3QDAIBy0A0AAADoBt0AAKAcdAMAAAC6QTcAACgH3QAAAKCzmqkHAAAAAAAAVNnKlSuj0WjEDTfckHoKAABHccMNN0Sj0YiVK1emngIAAECF6QYAAOWgGwAAANANugEAQDnoBgAAAHSDbgAAUA66AQAAAN2gGwAAlINuAAAA0FmNPM/z1CMAAAAAAACqKM/z+OIXvxif/exn45Zbbkk9BwCAEVxzzTXxu9/9Lp588snUUwAAAKgg3QAAoFx0AwAAADpJNwAAKBfdAAAAgE7SDQAAykU3AAAAoJN0AwCActENAAAAOqeZegAAAAAAAEBVPfHEE/HUU09FlmWppwAAMApZlsUvfvGLeOKJJ1JPAQAAoIJ0AwCActENAAAA6CTdAACgXHQDAAAAOkk3AAAoF90AAACATtINAADKRTcAAADonGbqAQAAAAAAAFU1MDAQJ598clx66aWppwAAMAqXXXZZzJ07NwYGBlJPAQAAoIJ0AwCActENAAAA6CTdAACgXHQDAAAAOkk3AAAoF90AAACATtINAADKRTcAAADonGbqAQAAAAAAAFW0Z8+euOmmm2LJkiUxefLk1HMAABiFyZMnx5IlS2LlypWxZ8+e1HMAAACoEN0AAKB8dAMAAAA6RTcAACgf3QAAAIBO0Q0AAMpHNwAAAKBTdAMAgPLRDQAAADqnmXoAAAAAAABAFa1fvz7eeuut6O/vTz0FAIAx6O/vj7feeivuuuuu1FMAAACoEN0AAKCcdAMAAAA6QTcAACgn3QAAAIBO0A0AAMpJNwAAAKATdAMAgHLSDQAAADqjked5nnoEAAAAAABA1VxxxRXx+uuvx89+9rPUUwAAGKNzzjkn5s6dG+vXr089BQAAgIrQDQAAyks3AAAAoN10AwCA8tINAAAAaDfdAACgvHQDAAAA2k03AAAoL90AAACg/ZqpBwAAAAAAAFTNK6+8Evfcc09kWZZ6CgAA45BlWdxzzz3x6quvpp4CAABABegGAADlphsAAADQTroBAEC56QYAAAC0k24AAFBuugEAAADtpBsAAJSbbgAAANB+zdQDAAAAAAAAqmb58uUxZcqUuO6661JPAQBgHK677rqYPHlyLF++PPUUAAAAKkA3AAAoN90AAACAdtINAADKTTcAAACgnXQDAIBy0w0AAABoJ90AAKDcdAMAAID2a+R5nqceAQAAAAAAUBV5nseZZ54ZX/ziF2PVqlWp5wAAME7XXXddPPXUU/H0009Ho9FIPQcAAICS0g0AAKpBNwAAAKAddAMAgGrQDQAAAGgH3QAAoBp0AwAAANpBNwAAqAbdAAAAoL2aqQcAAAAAAABUySOPPBKbN2+OLMtSTwEAYAKyLItf/epX8eijj6aeAgAAQInpBgAA1aAbAAAA0A66AQBANegGAAAAtINuAABQDboBAAAA7aAbAABUg24AAADQXs3UAwAAAAAAAKpkYGAg/uRP/iQuvvji1FMAAJiASy65JHp7e2NgYCD1FAAAAEpMNwAAqAbdAAAAgHbQDQAAqkE3AAAAoB10AwCAatANAAAAaAfdAACgGnQDAACA9mqmHgAAAAAAAFAVu3btitWrV8fSpUtj0qRJqecAADABkyZNiqVLl8aqVati9+7dqecAAABQQroBAEB16AYAAABMlG4AAFAdugEAAAATpRsAAFSHbgAAAMBE6QYAANWhGwAAALRXM/UAAAAAAACAqli3bl1s3749+vv7U08BAKAN+vv7Y/v27bFu3brUUwAAACgh3QAAoFp0AwAAACZCNwAAqBbdAAAAgInQDQAAqkU3AAAAYCJ0AwCAatENAAAA2qeR53meegQAAAAAAEAVXHrppfHee+/Fgw8+mHoKAABtcu6558bs2bNjw4YNqacAAABQMroBAED16AYAAACMl24AAFA9ugEAAADjpRsAAFSPbgAAAMB46QYAANWjGwAAALRHM/UAAAAAAACAKnjppZfi3nvvjSzLUk8BAKCNsiyLjRs3xssvv5x6CgAAACWiGwAAVJNuAAAAwHjoBgAA1aQbAAAAMB66AQBANekGAAAAjIduAABQTboBAABAezRTDwAAAAAAAKiCG2+8MWbMmBELFixIPQUAgDZasGBBTJ8+PW688cbUUwAAACgR3QAAoJp0AwAAAMZDNwAAqCbdAAAAgPHQDQAAqkk3AAAAYDx0AwCAatINAAAA2qOZegAAAAAAAEBqTz75ZPz93//9uM/P8zxarVZcc801MXv27DYuAwAgtTlz5sQ111wTrVYr8jwf9+f8/d//fTz55JPtGwYAAEDH6AYAAByJbgAAAFA/ugEAAEeiGwAAANSPbgAAwJHoBgAAAPWjGwAAcCS6AQAAQHs0Uw8AAAAAAABIbePGjfHXf/3X4z7/oYceit/+9reRZVkbVwEAUBRZlsVzzz0XDz/88Lg/46/+6q/i3nvvbeMqAAAAOkU3AADgaHQDAACAetENAAA4Gt0AAACgXnQDAACORjcAAACoF90AAICj0Q0AAAAmrpl6AAAAAAAAQGo9PT2xffv2eO+998Z1/sDAQHzqU5+KCy+8sM3LAAAogosuuig++clPxsDAwLjOf/fdd+Odd96Jnp6eNi8DAACgE3QDAACORjcAAACoF90AAICj0Q0AAADqRTcAAOBodAMAAIB60Q0AADga3QAAAGDimqkHAAAAAAAApNbb2xsREUNDQ2M+97333oubb745+vr6otmUXgAAqqjZbEZfX1/cfPPN43rg9eB15sHrTgAAAIpNNwAA4Gh0AwAAgHrRDQAAOBrdAAAAoF50AwAAjkY3AAAAqBfdAACAo9ENAAAAJs436AAAAAAAQO319PRExPgeXrj11lvj3Xffjb6+vnbPAgCgQPr6+mLHjh1x2223jfncg9eZB687AQAAKDbdAACAkegGAAAA9aEbAAAwEt0AAACgPnQDAABGohsAAADUh24AAMBIdAMAAICJaaYeAAAAAAAAkNrBH5ENDg6O+dxWqxUXXXRRnHbaae2eBQBAgZx++ulx4YUXRqvVGvO5B68zPbwAAABQDroBAAAj0Q0AAADqQzcAAGAkugEAAEB96AYAAIxENwAAAKgP3QAAgJHoBgAAABPTTD0AAAAAAAAgtdmzZ8fs2bNjaGhoTOdt2bIlfvSjH0WWZR1aBgBAkWRZFps2bYoXXnhhTOcNDQ3FnDlzYtasWZ0ZBgAAQFvpBgAAjIZuAAAAUA+6AQAAo6EbAAAA1INuAADAaOgGAAAA9aAbAAAwGroBAADA+DVTDwAAAAAAACiCnp6eGBwcHNM5y5Yti1mzZsU111zToVUAABTJtddeG7NmzYply5aN6bzBwcHo6enp0CoAAAA6QTcAAGAkugEAAEB96AYAAIxENwAAAKgP3QAAgJHoBgAAAPWhGwAAMBLdAAAAYPyaqQcAAAAAAAAUQW9vbwwNDY36+OHh4Vi2bFksWLAgjjnmmA4uAwCgKI455piYP39+LFu2LIaHh0d93tDQUPT29nZwGQAAAO2mGwAAMBLdAAAAoD50AwAARqIbAAAA1IduAADASHQDAACA+tANAAAYiW4AAAAwfs3UAwAAAAAAAIqgp6dnTA8v3HffffHCCy9ElmUdXAUAQNFkWRZbtmyJ+++/f9TnDA0NRU9PTwdXAQAA0G66AQAAo6EbAAAA1INuAADAaOgGAAAA9aAbAAAwGroBAABAPegGAACMhm4AAAAwPs3UAwAAAAAAAIqgt7c3BgcHR338wMBAnHHGGXHuued2cBUAAEVz3nnnxac//ekYGBgY9TmDg4PR29vbwVUAAAC0m24AAMBo6AYAAAD1oBsAADAaugEAAEA96AYAAIyGbgAAAFAPugEAAKOhGwAAAIxPM/UAAAAAAACAIujp6YmhoaHI83zEY99555245ZZbor+/PxqNxpj/rjzP42/+5m/iu9/97nimAgAwQd/97nfjb/7mb0Z17ffHGo1G9Pf3xy233BI7duwY8fg8z2NoaCh6enrGMxUAAIBEdAMAgPrQDQAAABiJbgAAUB+6AQAAACPRDQAA6kM3AAAAYCS6AQBAfegGAAAA3ddMPQAAAAAAAKAIenp6Ys+ePfHWW2+NeOzatWtj9+7dsXTp0jH/PcPDw/Ef/sN/iL/8y7+MyZMnj2cqAAATNHny5PjLv/zL+I//8T/G8PDwmM9funRp7Nq1K9auXTvisW+++Wbs3bvXwwsAAAAloxsAANSHbgAAAMBIdAMAgPrQDQAAABiJbgAAUB+6AQAAACPRDQAA6kM3AAAA6L5m6gEAAAAAAABF0NvbGxERQ0NDIx7barXikksuiU984hNj+jv27dsXfX198d3vfjf+3//7f/Gd73xnXFsBAJiY73znO/F//+//jb/7u7+Lvr6+2Ldv35jOP/XUU+Piiy+OVqs14rEHry8PXm8CAABQDroBAEB96AYAAACMRDcAAKgP3QAAAICR6AYAAPWhGwAAADAS3QAAoD50AwAAgO5rph4AAAAAAABQBD09PREx8sMLzz33XDz44IORZdmYPn/Xrl1x9dVXx5o1a2L16tXxF3/xF+PeCgDAxH3nO9+JVatWxZo1a+Kaa66JXbt2jen8LMvigQceiN/+9rdHPe7g9eXB600AAADKQTcAAKgX3QAAAICj0Q0AAOpFNwAAAOBodAMAgHrRDQAAADga3QAAoF50AwAAgO5qph4AAAAAAABQBKecckpERAwODh71uFarFR/72MfiX/7Lfznqz962bVtceumlsWnTpli/fn0sWLBgIlMBAGiThQsXxvr16+OHP/xhXHrppbF9+/ZRn3vVVVfFnDlzotVqHfW4g9eXJ5988kSmAgAA0GW6AQBA/egGAAAAHIluAABQP7oBAAAAR6IbAADUj24AAADAkegGAAD1oxsAAAB0TzP1AAAAAAAAgCKYOnVqnHjiiTE0NHTEYw4cOBA33nhjXHfddTFjxoxRfe7WrVvjoosuiqeffvqDH8UBAFAcl156afzgBz+Ip59+Oi666KLYunXrqM6bMWNGXHfddbFs2bI4cODAEY8bGhqKk046KaZOndquyQAAAHSBbgAAUE+6AQAAAIejGwAA1JNuAAAAwOHoBgAA9aQbAAAAcDi6AQBAPekGAAAA3dFMPQAAAAAAAKAoenp6YnBw8Ijv//CHP4yXX345siwb1ee98MILcd5558Vrr70W999/f/zzf/7P2zUVAIA2+trXvhb3339/bN26Nc4777x44YUXRnVelmXx8ssvx6ZNm454zODgYPT09LRpKQAAAN2kGwAA1JNuAAAAwOHoBgAA9aQbAAAAcDi6AQBAPekGAAAAHI5uAABQT7oBAABA5zVTDwAAAAAAACiK3t7eGBoaOuL7AwMD8fnPfz7OOeecET/r6aefjnPPPTciIh566KE466yz2rYTAID2O+uss+Khhx6KPM/j3HPPjWeeeWbEc/70T/80Pve5z8XAwMARjxkaGore3t52TgUAAKBLdAMAgPrSDQAAAPhjugEAQH3pBgAAAPwx3QAAoL50AwAAAP6YbgAAUF+6AQAAQGc1Uw8AAAAAAAAoip6eniM+vLBt27a4/fbbI8uyaDQaR/2cn/70p3HBBRfEiSeeGA8++GCcdtppnZgLAECbnXbaafHggw/GCSecEBdccEH87Gc/O+rxjUYjsiyL22+/PbZt23bYY4aGhqKnp6cDawEAAOg03QAAoN50AwAAAD5MNwAAqDfdAAAAgA/TDQAA6k03AAAA4MN0AwCAetMNAAAAOqeZegAAAAAAAEBR9PT0xODg4GHfW716dezbty+WLFly1M+499574+KLL44zzzwzfvzjH8fcuXM7MRUAgA45+eST47777osvfOELcfHFF8e999571OOXLFkSe/fujTVr1hz2/cHBQQ8vAAAAlJRuAACAbgAAAMBBugEAALoBAAAAB+kGAADoBgAAABykGwAAoBsAAAB0RjP1AAAAAAAAgKLo7e2NrVu3xv79+z/yXqvVissuuyxOOeWUI56/du3amDdvXnz961+P73//+3Hsscd2cC0AAJ1y7LHHxsaNG+PCCy+MefPmxS233HLEY3t6euLSSy+NVqv1kff2798fW7dujd7e3g6uBQAAoFN0AwAAInQDAAAA3qcbAAAQoRsAAADwPt0AAIAI3QAAAID36QYAAEToBgAAAJ3QTD0AAAAAAACgKHp6emJ4eDi2bt16yOubN2+On/3sZ5Fl2RHP/Yd/+IdYuHBhLFiwIG6//faYOXNmp+cCANBBM2fOjHXr1sX8+fNjwYIF8Y//+I9HPDbLsvjpT38amzdvPuT1V199NfI8j56enk7PBQAAoAN0AwAADtINAAAA0A0AADhINwAAAEA3AADgIN0AAAAA3QAAgIN0AwAAgPZqph4AAAAAAABQFL29vRERMTQ0dMjrAwMD8fGPfzy+/e1vf+ScPM/jf/yP/xF/8Rd/Ef/u3/27uPHGG2PKlCld2QsAQGdNmTIlli9fHv/23/7b+Df/5t/E//yf/zPyPP/IcVdeeWUcd9xx0Wq1Dnn94HXlwetMAAAAykU3AADgw3QDAACAetMNAAD4MN0AAACg3nQDAAA+TDcAAACoN90AAIAP0w0AAADap5l6AAAAAAAAQFH09PRExKEPL+zfvz+WL18eN9xwQ0ybNu2Q4/M8j//0n/5T/PVf/3X89//+3+P//J//E82m/AIAUCXNZjP+9m//Nv7bf/tv8Vd/9Vfxn//zf/7IAwzTpk2LG264IZYvXx779+//4PWD15UHrzMBAAAoF90AAIA/phsAAADUl24AAMAf0w0AAADqSzcAAOCP6QYAAAD1pRsAAPDHdAMAAID28O05AAAAAADAPznxxBNj8uTJMTg4+MFr3//+9+PVV1+NLMsOOXb//v3xr/7Vv4r//b//d/zd3/1d/Jf/8l+i0Wh0ezIAAF3QaDTiv/7X/xp/+7d/G//rf/2v+Nf/+l8f8pBCRESWZfHKK6/Exo0bP3htcHAwpkyZEieccEK3JwMAANAGugEAAIejGwAAANSTbgAAwOHoBgAAAPWkGwAAcDi6AQAAQD3pBgAAHI5uAAAAMHGTUw8AAAAAAAAoimazGaecckoMDQ198NrAwECcffbZ8eUvf/mD13bv3h3XX3993HXXXbFy5cq44YYbUswFAKDL/v2///fx8Y9/PPr6+uLtt9+OVatWxfTp0yMi4p/9s38WZ511VgwMDMS3vvWtiIgYGhqKU045JZrNZsrZAAAAjJNuAADA0egGAAAA9aIbAABwNLoBAABAvegGAAAcjW4AAABQL7oBAABHoxsAAACMnzsjAAAAAACAD+np6YnBwcGIiHjzzTfjzjvvjCzLotFoRETEO++8E9/61rdiw4YNsW7dOg8uAADUzKJFi+KOO+6IDRs2xLx582LHjh0REdFoNCLLsrjzzjvjzTffjIiIwcHB6OnpSTkXAACACdINAAA4Gt0AAACgXnQDAACORjcAAACoF90AAICj0Q0AAADqRTcAAOBodAMAAIDxaaYeAAAAAAAAUCQ9PT0xNDQUERE33XRT5HkeixYtioiI119/Pb7xjW/Ez3/+87j33ntj3rx5KacCAJDIvHnzYuPGjfHYY4/FN77xjXj99dcjImLx4sUxPDwcq1atioiIoaEhDy8AAACUnG4AAMBIdAMAAID60A0AABiJbgAAAFAfugEAACPRDQAAAOpDNwAAYCS6AQAAwNg1Uw8AAAAAAAAokt7e3g8eXmi1WjFv3rw46aST4ve//32cf/758fLLL8d9990X5513XuKlAACkdP7558d9990XL730Upx//vnx0ksvxUknnRTf+ta3otVqRcT7Dy/09vamHQoAAMCE6AYAAIyGbgAAAFAPugEAAKOhGwAAANSDbgAAwGjoBgAAAPWgGwAAMBq6AQAAwNg0Uw8AAAAAAAAokp6enhgcHIxf/vKX8fOf/zyyLItnn302zj333NizZ088+OCD8cUvfjH1TAAACuBLX/pSPPjgg7Fnz54499xz49lnn40sy+Lxxx+Pp556KgYHB6Onpyf1TAAAACZANwAAYLR0AwAAgOrTDQAAGC3dAAAAoPp0AwAARks3AAAAqD7dAACA0dINAAAARq+ZegAAAAAAAECR9Pb2xttvvx3/+I//GCeeeGLMnTs3zjvvvDj22GPjoYceijPOOCP1RAAACuSMM86Ihx56KObMmRPnn39+nHzyyXHiiSfGP/zDP8S2bduit7c39UQAAAAmQDcAAGAsdAMAAIBq0w0AABgL3QAAAKDadAMAAMZCNwAAAKg23QAAgLHQDQAAAEanmXoAAAAAAABAkfT09ERExMqVK+OCCy6Ib37zm/HZz3427rvvvg/eAwCAD+vp6Yn7778/zjjjjPjmN78ZF1xwQdx0000fvAcAAEB56QYAAIyVbgAAAFBdugEAAGOlGwAAAFSXbgAAwFjpBgAAANWlGwAAMFa6AQAAwMgaeZ7nqUcAAAAAAAAUxa9+9as488wzIyJiypQp8Y1vfCNuvfXWOOaYYxIvAwCg6N577724+uqr40c/+lHs27cvIt6/vvzCF76QeBkAAADjpRsAADBeugEAAED16AYAAIyXbgAAAFA9ugEAAOOlGwAAAFSPbgAAwHjpBgAAAEfWTD0AAAAAAACgSHp7ez/476uvvjruvPNODy4AADAqxxxzTKxfvz6uuuqqD1778PUlAAAA5aMbAAAwXroBAABA9egGAACMl24AAABQPboBAADjpRsAAABUj24AAMB46QYAAABH1sjzPE89AgAAAAAAoCjyPI+ZM2fGeeedFxs2bIhJkyalngQAQMkcOHAgLr300njooYdi586d0Wg0Uk8CAABgnHQDAAAmSjcAAACoDt0AAICJ0g0AAACqQzcAAGCidAMAAIDq0A0AAJgo3QAAAOCjGnme56lHAAAAAAAAFMnw8HA0m83UMwAAKDnXlQAAANXg/g4AgHZwXQkAAFAN7u8AAGgH15UAAADV4P4OAIB2cF0JAABQDe7vAABoB9eVAAAAf9DI8zxPPQIAAAAAAAAAAAAAAAAAAAAAAAAAAAAAAAAAAAAAAAAAAAAAAKivZuoBAAAAAAAAAAAAAAAAAAAAAAAAAAAAAAAAAAAAAAAAAAAAAABAvU1OPQAAAAAA2u3tt9+O5557Ln77299+8Oebb7wRu3btjN27d0c+PJx6IgAARKPZjOnTp8eMGTPj+BNOiDPOOCM+85nPfPDncccdl3oiNTA8PBwvvfTSIfdQW7ZsiXd2vBu7du2OPXv3pJ4IAJTctKnTYsaM6TFn9qw47bTTDrnm/cQnPhHNZjP1RCDevzcYHBw8pK08//zzsWPHjti9e3fs2ePeAACYmGnTpsX06dNj9uzZcfrppx/ynXhvb697AyrhSN+5v7tjR+zetTP27t2beiIAAG0wderUmD5jZsyaPVv7oLLc3wAAnea6Gsphx44dh/ye6LnnnovXXnstdu7cFbt2745hz2sDABPUbDZjxvTpMXPmjDjppJMOuTc444wzYvbs2aknktgRf+f+zjt+5w4AAG32wXMfc+Z47qOkDv+9/tbYtXNn7N61y/f6AEDtNZvNmD5jRsyYOTNOOmmuLkESR2of77yzI3ZpHwAAlTFt2rSYMX16zJnj31oiHd0AAODodAMAKI9Gnud56hEAAAAAMBF5nscjjzwSN998c9x6y9p48fcvffDeicfOjtNPOS5OnD09pk+dElOnTIpJfmQGAEABHBgejr37DsTuvfvi9R274/lX3o7Xt+344P1PnvqJuOba+bFgwYI455xzotFoJFxLlbz77rvxve99L9asuTnu2bAhdu/aGRERjeakOOakU2PK8adGc8bsaEyZFs3JUyPC/3sAwHjlMbx/b+T79sTwrh2x783fx3uv/T7y4QMRETF9xsy4/LLLYuHCBTFv3ryYNWtW4r1QL7t27Yp77rkn1q5dG3fddVe8++67EfH+Q0Gf+tSn4vTTT49jjz02pk+fHtOmTXNfCgCMW57nsWfPnti9e3ds27Ytnn/++XjhhRc++MdZZs2aFVdccUXMnz8/Lr/88pgxY0bixTB6B79zv3nNmtiwYUPs3LUrIiImNZtx6omz45PHzYg50yfHtCnNmDKp6boaAKDk8jyPfQeGY8++4Xhn9/548e1d8fvXd8SBf7q/mTljRlx22WWxYOFC7YPSGfH+5uP/dH8zeVJMmdz0iyIAYNzyiNi3fzj27D/w/nX1W66roSjyPI+nn3461q5dG2tuXhu/+fWzH7w362PHxQl/cnrMOv7kmDJtRkyeOjWakyYnXAsAVMHwgf2xf+/e2LdnV7z75qvxxsvPx7vb3/7g/c9+7vOxcMH8mD9/fpx11ll+d1ETR/ud+yd7T4nT/uTk+NjsY2L6tKkxdeqUaPjGGgAAJiyPPPbu3Re79+yN7Tveiy0vvxovDr7iuY+C+/D3+mvXrI5nf/PcB+8dN3tGnHbi7Jg7Z1rMmDIppk6eFJMnuX8CAOpt/4E89u4/ELv2HYit7+yJLa/viLd37Prg/c9/9jMxf+F1ugRt9+H2sf6uu+K9D7WP43tOjeNO+VRMn/WxmDJtWkya4t/4gf/P3l2GR3W0fQD/78bd3UMCCcFdimtxSmmp+/PWaalT6i2lUIOWttSF4lqKFA8SJEhCkBjE3T2b3c15P1BaKHs2dnZP5P+7rvdL7rMz9yY8fWfO3DNDRETU1gmCAK1aBbVKhdrKMpTkpKIoO/2fd+42traYynfuZAB61w1srRDkZgsPO3NYmpnAwlQJExPe30ZEREQdm1ZbD5WmHrVqLfIq6pBSUImSSq4bEBERtUYKQRAEuZMgIiIiIiIiIiJqjvz8fHz88cdYu2Y10jMy4e5kh6kDQjE43B+dvJwR5OkEe2sLudMkIiIiImq08moVUnJLcDmnGMcupeOPE0koKK2Av58v7pxzF1588UW4u7vLnSa1UYcOHcLnny/Fjh07oFLVwj6oJxz7TIK1XwQs3QNh4eILpamZ3GkSERFRO1evUUNVlIna/FRUZ1xA6ZkdKE+JhYWlFSZPmoS5c5/F8OHD5U6TqF07efIkPvvsM2zbtg1VVVXo2bMnZs2ahT59+iA0NBSBgYEwNzeXO00iIiJq5+rq6pCamoqkpCScOXMGGzduRGxsLGxsbDB16lQ8//zzGDBggNxpEok6dOgQln7+OXbs2IFalQq9AlwxuYcnuvk4IsjNFr7O1jDjAUREREREHYJaW4/M4mqkFFTifFYptp/LRUxaIawsLTFp0iQ8O3cu1z6oVdM9v/FCN1/Ob4iIiMh4bhhXZ5Zi+7kcjquJjKiiogKff/45Vv6+CokJ8bC2c0DEsEkI7T8Sbn4hcPUNho2Dk9xpEhERUQdRVVaCwswrKMhIRlL0QVw4vAPVFWXo3CUM995zN5577jnY2dnJnSYZwH/r3LuHhWDG2FvQq2soQgJ8EODtCXNz7oElIiIiIjKWujo10rJzkZyWhZiLSdiy9wji4pO576MVuPZef9XK3xCfmAR7a0vc2tMHw8O80MnDHkHudnCy4TmsRERERI1RUqVCSn4FLueV41B8DnbGZqG8uhZhnUNx9733cV2CWuTa2scf27ahuqoKvp27o9uIqfDp0hNufp3g5OUPUzOe8UNERETUEWjUdSjJSUdBxmVkJcTifOQ2ZCbGwdrGBtP4zp1a6OZ1Awvc2t0Lw7t4INjdDkFutlw3ICIiImqkkioVUgoqcSW/AocS8rAzLgfl1SquGxAREclMIQiCIHcSRERERERERERETaHVarFixQq8Pv81CFo1Zg0Jx4wh4Rgc5gcTHvpPRERERO2IVluPY/EZ2BJ1CRujLkFhYoYPFn6I//u//4OJiYnc6VEbkZOTgxdffAmrVv0OO/+ucBp4G1z6Toalm7/cqREREREBAGoL0lF06k+UnNyMivSLuOeee7FkyWJ4eXnJnRpRu1JYWIj58+fj+++/R5cuXXDvvfdi9uzZ6Ny5s9ypEREREQEAEhMTsX79eqxcuRIJCQl49NFHsXDhQri6usqdGtE/cnJy8NKLL+L3VavQ1dcJt/f1xZRevghwsZE7NSIiIiJqRdKKqrDtbCY2nsnExcwS3HvPPVi8ZAnXPqhVuXl+43d1fuPK+Q0RERG1DmmFVdgWk4GNpzmuJjIUQRCwbt06PPf8PBSXlKDn6BnoOXoGOg8YxYvfiIiIqNXQ1KmQGH0Qsfu3IHbfZri4uOCzTz/BHXfcAYVCIXd6JIHCwkK89tpr+OGHH9A5yB9zpozBbROGIzTQT+7UiIiIiIjoP5JSM7Dpr0NY8+c+JKak45FHHsGHH37IfR9Gcu29/rznn0NJcRGm9fHHtL4BGBHuBXNTnkVFREREJAWVWotD8Tn443Qatp5Og4urGz759DOuS1CTXL/24REQit4T7kDP0TPg5h8id2pERERE1IoUpCcjdv8WnP1rHfLSkvjOnZrshnWDoiJM6+2Dqb39MCLMg+sGRERERBJRqbU4lJCHbWczsPVsJlxcXPHJZ59z3YCIiMjIFIIgCHInQURERERERERE1FjR0dH4v/89hrMxsbhvTC+8efdIuNhby50WEREREZHBFZZV4d1VB7Fyfyz69O6Fb1Z8i/79+8udFrVi9fX1WLZsGRa88SY0SnP4znodbkNmQ6FUyp0aERERkU5CfT0Kjq5D5qaFMK2vw/vvvYtnn30WSo5fiFpEEAR8//33ePXVV6HVavHBBx/g8ccfh4kJN0wTERFR66TRaPDNN99gwYIFMDExwaJFi/Doo49y8zHJ6to79zffWABzRT3emBqBOwcEQKnkv0siIiIiEldfL2DNiVS8/+dF1AlKvPve+1z7INndNL+ZFoE7BwRyfkNERESt1j/j6m0XOK4mklBiYiIef/wJHDiwHz1GTMG0uQvh7OUvd1pEREREehXnpGHr0vmIi9yOUaNG45tvvkbnzp3lToua6d8691egVavx1rMP4bE7p7LOnYiIiIioDdBotPhu7Ta8+8VPMDEzw6JFH3Hfh4ElJibiicf/D/sPHMSk3gF4b3Zf+LnYyp0WERERUbuWXliJN9afws6YdIweNRJff7OC6xKk17W1j1deeRUqjRYT/rcAQ2Y+DCXXPoiIiIhID61Gg2Obf8Rf330AC1MTfPQRz1qiht2wbtDTD+/O6gk/Zxu50yIiIiJq19KLqvDmphjsjM3kugEREZGRKQRBEOROgoiIiIiIiIiIqDH279+PKVMmo7O3M5Y8Mg79Qn3kTomIiIiIyOhOJWXhpR/2IDG7GH/+uR2jR4+WOyVqherr6/HUU09hxYoV8Bj1APxmvARTG0e50yIiIiJqFHVlCTK3LEHewV/xf//3f1i+fDkvUyNqJkEQMH/+fCxatAgPPvggPvroI7i7u8udFhEREVGj5Ofn45VXXsHPP/+MV199FQsXLuShQSSL69+5P3RLMF6ZHAFHa3O50yIiIiKiNqSkqg4fbb+An49e4doHyerG+U0nvDKF8xsiIiJqO66Oq8/j5yMcVxO1VFxcHEaNGg2llR1mzFuC8MFj5U6JiIiIqEkuHduLLZ++hPqaChw4sB/du3eXOyVqouvr3O+dMQHvz3sM7i5OcqdFRERERERNlF9UggWffoeVW/7ivg8DiouLw+hRI2FnosWHd/bD6G48h5WIiIjImPafz8Jra0+hQmuC/QcOcl2CdLp+7aP/5Lsx+cl3YOfsJndaRERERNSGVBQXYPtXbyF6+yq+cye9rq0b2Jpo8OHtvTC6q5fcKRERERF1KPsv5uC1DTGo1Jpy3YCIiMhIFIIgCHInQURERERERERE1JD9+/djypTJGNzFBytfmgVLc1O5UyIiIiIikk1tnQb3LtmIYwlZ+PPP7Rg9erTcKVErcv0lasEPfAz3YXPkTomIiIioWfIPr8GVX17kZWpEzXT9oU2fffYZnnvuOblTIiIiImqWzz//HM8//zwPDSJZXP/O/dM5fXD34CC5UyIiIiKiNmzVsRTMW3OGax8kixvmN3f15fyGiIiI2qxVx1Iwb/VpjquJmikuLg6jRo2Gtas3/rd0K2wcnOROiYiIiKhZqspK8O3c6aguzMaBA/t5oUEbcn2d++JXnsTT98+SOyUiIiIiImqhL3/diJc/+or7Pgzg2gXLXrZKbJg7Bk42FnKnRERERNQhlVSpcPvSfciprOdFy3ST69c+ps9diOFznpQ7JSIiIiJqww6t+Qpbl87nO3fS6Z91AxsF1j81jOsGRERERDIpqVJh9vLDyKkSuG5ARERkBLzBnoiIiIiIiIiIWr2DBw9iypTJGNzFBytfmgVLc77WIiIiIqKOzdLcFCtfmoV7l2zElCmTsWPHTowcOVLutKgVEAThn0vUgh/4GO7D5sidEhEREVGzXRvLrFjxIgDgq6++4sZgoiZ4/fXXsWjRInz22Wd47rnn5E6HiIiIqNmujWWef/55KBQKLFy4UN6EqMO4/p37p3P64O7BQXKnRERERERt3LUx5bwVKwBw7YOM54b5zV19Ob8hIiKiNo3jaqLmu3DhAkaNGg1rV2/8b+lW2Dg4yZ0SERERUbPZODjhf0u34tu50zFq1GhERh5ERESE3GlRI1yrc1/8ypN4+v5ZcqdDREREREQSuDa2f3nRIu77kNCFCxeuXrBsq8SGuWN4wTIRERGRjJxsLLBh7hjcvnQfRo8aiYORh7guQf+4tvYxfe5CDJ/zpNzpEBEREVEbd21MuWjRfL5zpxv8s25go8D6p4Zx3YCIiIhIRk42Flj/1DDMXn6Y6wZERERGoBAEQZA7CSIiIiIiIiIiIjEVFRUI69IZIa5WWPPqbFiam8qdEhERERFRq1Fbp8GdH67D5aJaxCckws7OTu6USGabN2/GbbfdhuD7F8NjxD1yp0NEREQkibzI33Hl15exefNmzJgxQ+50iNqE/fv3Y8yYMVi8eDFeeukludMhIiIiksSSJUvw8ssvY//+/Rg1apTc6VAHcO2d+8dz+uC+IcFyp0NERERE7chvUVfw4pozXPsgo/l3ftMX9w3l/IaIiIjah9+OXsGLa05zXE3USFqtFn369kNBhQpPfrUDNg5OcqdEREREJImqshJ89eQkuNtb4vSpaJiYmMidEulxrc79gxf+h+cfvlPudIiIiIiISGKf/bgWr3/yLfd9SECr1aJf3z6oLczE1hfG8YJlIiIiolaipEqF6Z/sgZWbH6JPnea6BP2z9jHlqXcx6t5n5U6HiIiIiNqRAyuX4c/lb/KdOwH4e92gT2/UFmZiy9wRXDcgIiIiaiVKqlSYsTQSVu7+XDcgIiIyIIUgCILcSRAREREREREREYl56aWXsPyLZTj+2WPwc3OQOx0iIiIiolYnPb8Ug+d9j6efnYvFixfLnQ7JqLq6Gp3DwlHjHIrOz/wChUIhd0pEREREkhAEAYnL7odVSTIS4y/B2tpa7pSIWrW6ujr06tULLi4uOHToEOcGRERE1G7U19dj+PDhKCkpQUxMDMzMzOROidqx6upqhHfpjM6OAlY+NpjjaiIiIiKSlCAIuPfbY0gsU+BSQiLXPsigbpjf/G8I5zdERETUbgiCgHtXRHFcTdRIy5cvxzPPPINnv9uLgIi+cqdDREREJKm0C6ew9NGxWL58OZ588km50yERdXV16NWzJ5xszLDnl8/4vpqIiIiIqB2qr6/HuAeeR1mtFjExsdz30QLX3uvvfOVW9AlylTsdIiIiIrrO6ZQC3LpoJ9clCHV1dejRsxfUFo548usdXPsgIiIiIknV19fj6ycnwbyuHOdiedZSR3dt3WDHC2PQJ9BF7nSIiIiI6DqnU4sw6eO9XDcgIiIyIKXcCRAREREREREREYm5ePEiPv/8c8ybORh+bg5yp0NERERE1Cr5uzvi+ZmD8Nlnn+HSpUtyp0MyWrhwIXJz8xAw511uzCYiIqJ2RaFQwH/Ou8jNzcWHH34odzpErd6yZcuQkJCAL7/8knMDIiIialeUSiWWL1+O+Ph4LFu2TO50qJ1buHAh8vLy8MHMHhxXExEREZHkFAoF3r+tB9c+yCj+md/c1pPzGyIiImpXFAoF3p/Vk+NqokbIz8/H6wsWYMDU+xAQ0VfudIiIiIgkFxDRDwOn3of5r7+OgoICudMhEcuWLUNCYiI+nf8M31cTEREREbVTSqUSn73+LOLjE7jvowXy8/Ox4PX5uGdoCPoEucqdDhERERH9R98gN9xzSyhen/8a1yU6uGXLliEpMQEzX1jMtQ8iIiIikpxSqcTMF5YgMYFnLXV019YN7h4chD6BLnKnQ0RERET/0TfQBXcPCea6ARERkQEp5U6AiIiIiIiIiIhIzLznn4O/mwOenjZQ7lSIiIiIiFq1p6cOgr+bA+Y9/5zcqZBM0tLSsHjJEnhNfBKW7oFyp0NEREQkOSuPIHhOfBIfLV6MtLQ0udMharUKCgrw9ttv4+mnn0bPnj3lToeIiIhIcj179sRTTz2Ft99+G4WFhXKnQ+1UWloalixZjKfHhCLQzVbudIiIiIionQpys8XTYzpj8eKPuPZBBvPv/KYz5zdERETULgW52eLpsRxXEzXkjTfegKZegclPvCV3KkREREQGM/mJt6CpV+CNN96QOxXS4Vqd++N3T0ePsE5yp0NERERERAbUI6wT/u+u6dz30QJvvPEGoK3D6zN7y50KEREREYl4fUZvQFvHdYkOrKCgAG+9/TaG3v4YvEO7y50OEREREbVT3qHdMWTWo3iL79w7tDfeeAPQ1OH1aT3kToWIiIiIRLw+tTug4boBERGRoSjlToCIiIiIiIiIiEiX7Oxs7N6zF8/PHAQLM1O50yEiIiIiatUszU3x3IxB+Gv3HuTk5MidDslg9erVEBQm8J74hNypEBERERmMz8QnIShMsGbNGrlTIWq1Nm7ciNraWixYsEDuVIiIiIgMZsGCBaipqcHGjRvlToXaqdWrV8MEwFNjusidChERERG1c0+P7QITgGsfZDD/zG/Gcn5DRERE7dfTY8M4ribSQ6VSYfWaNRh6+2OwdXSROx0iIiIig7F1csWQWY9i1erVUKlUcqdD/3Gtzv2V/7tX7lSIiIiIiMgIXvm/e7jvo5lUKhXWrF6FR0Z0houtpdzpEBEREZEIVztLPDyiM1av+p3rEh3UtbWPsQ++JHcqRERERNTOjX3wJb5z78D+WTcY3gkuthZyp0NEREREIlztLPHwsGCuGxARERmIUu4EiIiIiIiIiIiIdNm4cSNMTZSY3L+z3KkQEREREbUJUwZ0hqmJkhskOqg1a9fDsfsYmFjayJ0KERERkcGYWNrAoftorFm3Xu5UiFqt9evXY/To0XBzc5M7FSIiIiKDcXd3x6hRo7B+PecGZBjr167BuAgP2FiYyp0KEREREbVzNhamGNvVA+vXrpE7FWqnrs5vPDm/ISIionbNxsIUYyM4riYSs3v3blSUl6PXmJlyp0JERERkcL3H3oaK8nLs2bNH7lToP9avX4eRA3vDzdlR7lSIiIiIiMgI3F2cMGJAL6xfv07uVNqc3bt3o7yiEtP7BcqdChERERE1YEa/QJRXVHJdooNat249QvsOh62Tq9ypEBEREVE7Z+fshpC+w7CO57B2SNfWDab18ZM7FSIiIiJqwPS+/lw3ICIiMhCl3AkQERERERERERHpsn7dWozsEQRHWyu5UyEiIiIiahMcba0wonsQ1vFSiQ7n8uXLiI05A+d+U+ROhYiIiMjgnPtNQcyZ07hy5YrcqRC1Ovn5+Th48CBmz54tdypEREREBjd79mwcOHAA+fn5cqdC7czly5dxJiYWU3v5yp0KEREREXUQU3v54PTZGK59kOT+md/09pE7FSIiIiKDm9rLl+NqIhHr16+HV3AYPIPD5U6FiIiIyOA8g8PhFdQF69atkzsVus7VOvdIzBw/XO5UiIiIiIjIiGaOH44DBw5y30cTrV+/Hl18nBHm7Sh3KkRERETUgDBvR3T2dua6RAeUn5+PyMiD6DF6htypEBEREVEH0WPUDBw8yLOWOqL169eji7cTwrwc5E6FiIiIiBoQ5uWAzt5OXDcgIiIyAKXcCRAREREREREREf1XdnY2jhyNwozBYXKnQkRERETUpswYHIYjR6OQk5MjdypkROvXr4ephTUce4yROxUiIiIig3PqMRamFlZYv3693KkQtTqbNm2CQqHAzJkz5U6FiIiIyOBmzpwJhUKBzZs3y50KtTPr16+HtYUZxnT1lDsVIiIiIuogxkZ4wcrcjGsfJLl/5zdecqdCREREZHAcVxPpplKpsGXrVl4ER0RERB1K99EzsGXrVqhUKrlTob9dq3OfNvYWuVMhIiIiIiIjmjb2Fu77aCKVSoWtWzZjWm8/uVMhIiIiokaa1scXW7ds5rpEB7Np0yZAoUC3EVPkToWIiIiIOojuI6YAfOfe4fyzbtDLW+5UiIiIiKiRpvX05roBERGRASjlToCIiIiIiIiIiOi/Dh8+DEEQML5PiNypEBERERG1KeP7dIIgCDh8+LDcqZARHTwYCbsug2FiYS13KkREREQGZ2JhDbsug3HwYKTcqRC1OpGRkRg0aBBcXV3lToWIiIjI4Nzc3DBw4EBERnJuQNKKPHgQQ0JcYWNhKncqRERERNRB2FiYYmioKyIPHpQ7FWpnIg8exJBQN85viIiIqEPguJpIt5iYGFSUl6PrkAlyp0JERERkNF2HTEBFeTliY2PlToX+FhkZiQE9w+Hq5CB3KkREREREZERuzo7o3yOc+z6aICYmBuUVlRjX3UfuVIiIiIiokcZ190V5RSXXJTqYyMhIBHbrD1tHF7lTISIiIqIOwtbJFYER/fjOvYO5tm4wNsJb7lSIiIiIqJHGdvPiugEREZEBKOVOgIiIiIiIiIiI6L+Sk5PhbG8DF3truVMhIiIiImpTXB1s4GRng+TkZLlTISNKSEqGpWeI3GkQERERGY2lZwgSkjjmJfqv5ORkhIWFyZ0GERERkdGEhYXxfThJLjkpAaEetnKnQUREREQdTIi7LZKTEuROg9qZ5KQEhLpzfkNEREQdR4i7HcfVRP9xbS3NzZ/7DYiIiKjjcA+4OvZhXVHrkZyUhM5BfnKnQUREREREMugc5IvkpCS502gzrs1lQzwdZM6EiIiIiBorxMMeANclOprEpGS4+ofKnQYRERERdTCu/qFI5DmsHco/6wYedjJnQkRERESNFeLOdQMiIiJDUMqdABERERERERER0X8lJSUh2NNJ7jSIiIiIiNqkYE8nJPFQog5DrVYjIy0Flh6BcqdCREREZDSW7oFIT0uBRqOROxWiVkMQBCQlJSEkhBepERERUccREhKCpKQkCIIgdyrUTqjVaqSkZSDI1VbuVIiIiIiogwlytUVKWjrXPkgy/8xv3Di/ISIioo4jyI3jaqL/SkpKgoOLOyxteBkDERERdRyWNvawd3bjPttWQhAEJCUnoZOfj9ypEBERERGRDDr5+yApmfs+GispKQnujjawtTSTOxUiIiIiaiQ7K3O4OdhwXaIDEQQByclJcPUNljsVIiIiIupgXH2Dkcx37h1KUlIS3B24bkBERETUlthZmcHNwZrrBkRERBJTyp0AERERERERERHRfyUnJSLYw1HuNIiIiIiI2qRgTwckJyXKnQYZSVpaGrRaLazcg+ROhYiIiMhoLD2CoNVokJaWJncqRK1GUVERysrKEBoaKncqREREREYTGhqK0tJSFBcXy50KtRPX3rkHudnKnQoRERERdTBB7rbQaLRc+yDJcH5DREREHVGQG8fVRP+VnJwMV99OcqdBREREZHSufp2QnJwsdxqEa3Xu5QgJ8JE7FSIiIiIikkGIvw9KS8u476ORkpOTEeRmJ3caRERERNREQe52XJfoQIqKilBeVgY3v2C5UyEiIiKiDsbVrxPKeNZSh3J13YD7hImIiIjamiA3W64bEBERSUwpdwJERERERERERET/lZSUhCAvJ7nTICIiIiJqk4I8nZCUlCR3GmQk1/7Wlu5BMmdCREREZDzXxj4c9xL969r/HkJCQmTOhIiIiMh4ro19ODcgqVz7t8RDiYiIiIjI2IJcr45BOb8hqXB+Q0RERB3RtbEPx9VE/0pITIKzL/caEBERUcfj4hOEhETODVqDa3O0YH8fmTMhIiIiIiI5XJsLcP2mcZIS4hHkaiN3GkRERETUREGuNkhKiJc7DTKSa/MbV99gmTMhIiIioo7G1ZfnsHY0SQnxCHKxkjsNIiIiImqiIBdrrhsQERFJTCl3AkRERERERERERNdTq9XILyiEr6u93KkQEREREbVJvq4OyMsvgFqtljsVMoLMzEwAgLmzl8yZEBERERmPhbM3gH/HQkT07/8e/P39Zc6EiIiIyHiujX04NyCpXPu35O1oLXMmRERERNTR+DhdHYNyfkNS4fyGiIiIOiKOq4lulpmZCScPX7nTICIiIjI6Rw9fzg1aiWt/Bz8vd5kzISIiIiIiOVybC3CO1jiZmZnwcbaROw0iIiIiaiIfZxuOeTuQa39rRw8/mTMhIiIioo7G6e8xKOcfHQfXDYiIiIjaJh8na47biYiIJKaUOwEiIiIiIiIiIqLr1dbWAgCszM1kzoSIiIiIqG2ysjAFAKhUKpkzIWOora2FibklFEoTuVMhIiIiMhqF0gQmZhb/vE8mon/XV6yteckyERERdRzXxj6cG5BUamtrYWluChOlQu5UiIiIiKiDMVEqYGFmyvkNSYbzGyIiIuqIOK4mulltbS3MLFlPRERERB2PuaU15watxD917lYWMmdCRERERERysLayBMB9H41Vq1LBytxU7jSIiIiIqImszU045u1Arv2tzS2tZM6EiIiIiDoas7/HoJx/dBy1tbWwMufdA0RERERtjZU59zoTERFJTSl3AkRERERERERERNe7thhkyU3BRERERETNYml2dSzNQquOoba2FiZmPJSWiIiIOh4TcwuOeYmuU1tbC4VCAXNzc7lTISIiIjIaC4ur70Y5NyCp1NbWwsKMNUtEREREJA8LM17IQNLh/IaIiIg6Ko6riW6kUtXCzJz7DYiIiKjjMTW3gErFuUFr8E+du5mZ3KkQEREREZEMLMyvzgW4ftM4tbUqWJrxkmUiIiKitsbC1AS1KpXcaZCRXFv7MDHjGT9EREREZFym5jxrqaOpValgYcp1AyIiIqK2xsJMyXUDIiIiifE0NSIiIiIiIiIialU0Gg0AwMxEKXMmRNLq+eRyZBSU6YwVr59v5Gxaj6lvrcTRi+k6YzHLn4S/u6NxEyIiImoHzEyuFsqr1WqZMyFj0Gg0UJryUFoyrjMvD4SqKFNnbPAPWUbOpvW4sPh2lCcc0xnr/dFxWLr6GTkjIqL2TWlixjEv0XU0Gg1MTU2hUCjkToU6kMDAQKSlpemMCYJg5Gxaj5EjRyIyMlJnLCUlBYGBgcZNiIioHVMoFDA1NeXcgCSj0WhYs0TtTr+3dyCjuFpnLG/Z7UbOpvWYuewgopILdcai37oV/i42Rs6IiIjoav085zckFc5v2p5+b20XH7t/MdvI2bQeM5ceRFRygc5Y9NuTOHYnIqKbcFxNdCOtRgMT7jeg67w3sztKcjN0xj49VmrcZFqR5U9OxuWzR3XGFmyKhbNXgJEzIiKiljIxNYOGc4NW4Wqduwnr3IlambBxdyM9O09nrPrCPiNn03pMeHAeDkfH6oxd2v07Anw8jZwRERFR28d9H02j0WpgasL5E/2r7/yNyCiq0hnLX3G/kbNpPWZ88heiEnXPaU59cBv8XW2NnBEREXV0piZKqP8+V5/aP41GAxMTnvFDxvW+npqfTzpwzc9Xemp+XmfNDxERtUMKhQImfOfeoWi0Wphx3YCu0+/NbeJ7kb+808jZtB4zP98vvhf5nSnci0xEREZnpuS6ARERkdRM5U6AiIiIiIiIiIiIiIioJbKLKrA35jKiE7KQkFmIzMIyVNbUoaZODWsLc9hZmyPQ3RGdfV0xONwPY3oFw9nOWu60DUqrrceV3BIkZhUiq6gcWYUVyC4qR1FFDWpUatTUqVGn0cLW0gL21lf/z9nOCl393dAz2AsRAe6wNOcyUksJgoD0/DLEZxYgs7Ac2UVX/w4FZdWoqVOjRqVGrVoDawvzf/4OjjaWCPNzRa9gL3QL9ICtlbncX4PaIO7RJSIiartUJTkojTuAisunUZOdCFVRFrS1lahX18LEwhomlrawcAuAtVcI7DoPhGO3kTCzdZY7baOryryE0rgDqEqLQ01OEtTlBdDWVkLQaqC0sIWpjQOsPIJh5d0ZDl2HwSFsMJRmlnKnTVLjwJeIiIjasaysLOzcuRPHjh3DxYsXkZaWhoqKCtTU1MDGxgb29vYIDg5GeHg4hg0bhokTJ8LFxUXutIlkwYMriYiISC45pTXYdzEXp1KLkJhbjszialSqNKhVa2FtbgI7SzMEuNgg1NMeA4NdMbqrB5xtLORO2+Cq6zRIyq1AQm45EnLKkFFSjfJqNcpr1ahUaWCmVMLK3ASudhbwcrRCFw97RPg6ope/E8xMlHKnTyQrzm+IiIgM4+rYPQenUvSM3V1tEOphj4GdXDG6q2fHGrvnlCEhtxwZxdUor6lDec3fY3cTJazMro3drdHFk2N3Q1Jr6xGVVIDoK4U4l1mK9KIq5JXVoLpOA7VW+Offqr+LDUI87NAvyAWjwz3h4WAld+qtDsfVREREJJfS/GzEH9+L1LiTyEtNQEluBlTVlVCramBuaQNLGzs4ewfAI7ALgnsNRtigsbBx6Hh7Adqiutpq5KUmIvfKJeSmxKMkNwM1FWWorSqHqroSJiamMLO0hq2TKxzdveERFAaf0O7wC+8NE1MzudPvsDg3ICIiIrlk5RVg9+GTOBF7EfGX05CenY/KqmrUqFSwsbKCna01gny90CXYH0P7dse4W/rDxdFB7rSpCdRqDeISr+D0+QScPh+PxCsZKC2vQGlFFcoqKqHV1sPBzgYOdjawt7WFn5c7+nbrgj7dOqNPRBc42tvK/RWIjI5TNCIiao1ySqqx70IWTl0pQEJ2KTKLq1BZq/67psgUdlZmCHC1Q6iXAwaFuGN0hDecbdv/2TXVdRok5ZQhPrv0n99LWXUdymvqUKXSwNREAStzU7jaWcLb0RqdvR3RzdcZvQJd2kxNUXZJFY4l5SEppwyX88pRWFGLqr/rySzNTGBtYQp7K3P4u9giwM0WIZ4O6BPoCgfr1nMuaGFFLY4l5iE+uxSX88uRX1aDKpUaNXVamJsqYWNhBjtLM/i62CDA1Q6dPOzRO9AFbvasNTIUjnmJiIjarrL8bFw6vhdpIjU/FjZ2cPm75ieINT8kE61GjezkC8i4eAYZl84gPy0JNRWlqKksQ01FGerrtbCytYelrQOsbO3h6OELv/A+8AvrDb/wXrCyc5T7K5CEFOAEhIiIyBBySqv/3YucU3513eCfvcimsLM0RYCr7dW9yCGuGB3uBWfbjrIX+eoZQgk55cgorkJ5jfrvvcjqq3uRzU3gamt59RwhLwdE+DiiV4Bzq1g3EAQB6UVVSMgpR1ZJFbJLa5BTWo3CChVq6rSoqdOgVnP1b2xvZQZ7KzM4WJmji5cDevo7oZuvI2wsuCeAmo7rBkRERNLjrbpERERERERERERERNTmCIKAHdGJWLEjGkcupIs+V1GjQkWNCtlFFYi6lIGf95yFUqHAxH6heHxyf9wSEWDErA1DEATEZxbiRHwmohOzcDEtHwmZhahVa5rdpqmJEv07++CukT0wY3A4bK0MsxF44NxvDNJuc21+8x54u9g1+/NXcopxIuHq3+F8aj7iMwpQWVvX7PaUCgW6B3pgzsjumD0sAs521s1ui4iIiIhaL0EQUHL2L+Ts/R7lCcdEn9PWVEBbU4G6khxUJB5HXuRKQKGEU89x8Br3KBzChhgxa+PTqmpQcHQtcvb+gNq8K+LPVZdCW10KVUEaSs8fQM7uFVBa2MBtyO3wGvsIrDw7GTFrIiIiIqLGEwQBW7duxdKlS3Hw4EHR58rLy1FeXo7MzEwcOnQIK1asgFKpxNSpU/Hcc89h5MiRRsvZUMLCwozeZ3BwMHbs2GH0fomIiIiobREEATvjsvHdwWREJReIPldRq0FFrQbZpTU4drkQvx69AqUCGN/NG/8bGYKhoe5GzNqwqlQaHL9cgCOJBTiSmI/zWaWoF5rejo2FKUZ0ccfs/gEY182r1RywdDm/EjHpJYjNKEZsegniMktRXacV/cymZ4a3q78vERERUVslCAJ2nsvGd5FJiEpq5Ng9+T9j91Gh7WpsV6XS4HhyAY4k5V8du2e2ZOzugdkDWuPY/eq4/erYvUT/2P3ZEa3i73spuwzfHUzCnzGZKKtRiz53/b/V45cLsTIqBQAwJMQNDw8PweSePlAqeVInERERkbEJgoDzh7bj0LpvcPnMEdHnaqvKUVtVjtL8LFyJicKxLT9BoVQi4paJGH7nEwjpM8yIWbdumz55CUc2fNfgc3MWLMeAyfcYJAdVdSWuxB5D0qlDSD59CFlJcRDq65vcjoW1LTr3H4m+E+9ExC0TYWLKSxmIiIiI2itBELBt/1F89dsmHIqOFX2uvLIK5ZVVyMotwJFT5/DDuj+hVCoxaeQgPH3fLAwf0Mt4Sbdy8z74At+s2tLgcyvefwn3zZxo+IQAnE+8gh/Xb8eaP/eitLxS77MFxaUoKC4FAJy5kICtew8DAExMlJg4fBAenHUrJg4fCBMTE0OnTURERETXEQQBO2Mz8N2+SziamCf6XEWtGhW1amSXVONYUh5+PZQIpUKB8T188X9jwjG0i6cRszasylo1TiTn43B8Do4k5OJ8RgnqhaYXFdlYmGJEuDdmDwrG+B6+raKm6HrphZVYFZWMradScTmvvMmfVyiAEA8HDAxxw5huvhgR7gVbS+O+988vr8HaY5exOToFFzJL0Iw/E/xdbdE/2A1juvlgdIQ3nG0tpU+UiIiIqA24VvNzuJE1P2X/qfnpypqfm2z65CUcbUTNz50GrPkRU6/VIi8lHhnxZ5FxKQaZ8WeRnXwemjqV6Gde3xQLZy/576/ISb6AY1t/xpm/1qGmokzvs5UlhagsKQQAZFw6i7iD2wAAShMThA8Zj4FT70f4kPFQcm2CiIiI6B9X9yJn4buDSYhKyhd97p91g9IaHEsuwK9HL19dN+jujf+N7IyhneXfqyqVKpUax5MLcSQx77q9yM1cNwjzwOwBgRjXzdto6wYpBRU4ebkQp1KKcCGrFPE5ZahSNf/+NqVCgW6+jrhjYCBm9QuAs62FhNk23dX91BXX7acuRlxGKarrxL/jpmdHtat/o0RERNRxmcqdABERERERERERERERUVPEpeThxe93IToxq1mfrxcE7IhOxI7oREzoG4JFD41HgIejtEkayUvf78LGIxdRWlUrabsabT2OXcrAsUsZmP/THswZ0R3z5wyHo62VpP0kZRdL2l5LabTily/o88nGo/hu5ynkl1VJmk+9ICA2JRexKbl467f9mD44DG/eMwo+LvaS9kNERERE8qlKP48rK+ej8vLp5jUg1KMk5i+UxPwFp55jEXjXe7B085c2yVag6NSfSF37DuqKs5v1+XpVFfIO/IL8Q7/Dc8wj8Jv+AkwsbSTOkoiIiIio+WJiYvDkk0/i2LFjzfp8fX09tm7diq1bt2LKlClYtmwZgoKCJM7SeBISEuROgYiIiIjoJuczS/HKujM4ldq8epd6AdgVl41dcdkYF+GFD27vhQCXtvmuurhKhe2xWdh2NhNHkwqgqW/Gqf7/UaXSYMe5bOw4lw1fJ2s8M7YL7hsaDBOlQoKMGye1oBIxGSWITS9BTHoJ4jJLUFHb/AOWiIiIiEge/4zdU4qa9fkbxu7dvPDBrN4IcG3DY/eYLGyLycTRxHwJx+5Z2HEu6+rYfVyYPGP39BLEZhRfHbtntL2xe1ZJNd7dcg5bzmS0qJ2o5AJEJRegu68jFs7ujQHBrhJlSEREREQNyUo8h41LXkTq+ZPN+rxQX4/zh3bg/KEd6Dp0AmbO+wgu3oHSJtnGpJw7gaObfpCl76qyYpw7uA2x+7cg+fRh1GtbPsdQVVciLvJPxEX+CSdPX4y+73kMnv4gLzgjIiIiamdiLyXjufeX4kTMxWZ9vr6+Hn/uj8Kf+6Nw64hB+GT+0wj09ZI4y7bl+NkL+HbNH3Kn8Y+k1AzMfXcpDp442+K2tNp6bD8Qhe0HouDr6Y6P5z+FaWNukSBLIiIiImpIXEYxXll1AqeuFDTr8/WCgF2xGdgVm4Hx3X3xwZz+CHC1kzhL4yiurMX2s+n443QajibkSldTFJOOHTHp8HW2wTMTu+H+YaEwURrnsmUxybllWLj1LLafTUcz7o7+hyAASbllSMotw8ojyTAzUeKnx0difA9f6ZIVkVNSjSV/xmBN1OUW/63SCyuRXliJjSdToFQo8OFdA/DQiC4SZUpERETUNlyr+UlrQc3PhUM7cOHvmp8ZrPlByrkTiJKp5ue/6uvrkZ+WiMxLZ5ERfxYZl2KQnRQHtapG7tSapCA9GRsWz0Py6UMtbqteq8WFwztx4fBOOHr4Ysbzi9B9xBQJsiQiIiJq285nluCVtadbsBdZwK5zWdh1Lgvjunnjg9t7I8DVVuIsjaO4UoXtsZnYdjZD2r3IsVnYEfv3XuTx4X/vRTbMusFnuy7ih8gkFFRIe39bvSDgXEYJzmWU4N0tsZja2w8LpvWAt5O1pP2Iubqfuhix6dfvp1YbpW8iIiKi1sZU7gSIiIiIiIiIiIiIiIga66fdZ/Dqj7uh1tZL0t5fp5MRdTEDK56dhon9QiVp05hOJ2WjtErawp7/qqytw/d/ncbW45fw3v1jccfwbgbtry06l5KL/LIqg/ZRp9Fi/eEL2BmdhNfmDMf/JvaDiYm8m82JiIiIqGVyD/6K1FVvQtBKU8heErsX5YknEPLoMjj3Gi9Jm3Kr19QhZeXryD+8SpL2BK0GObtXoDRuH7o8/QOsPEMkaZeIiIiIqCW++eYbPPvss1CrpZkb/Pnnnzh06BBWrlyJqVOnStImEREREVFH98uRy3h9YwzU2pYfHgQAey7k4PjlAiy/bwAmdPeWpE1jOJ9Zine3nsPRpAJJDlISk1lSjVfWn8VvUSlYdm8/RPg4GqSf/RdzcTS5ALHpVw9BKqvh4UNEREREbd0vRy7j9Q1npRu7n8/B8eQCLL9/YNscu0t0CKqYzJJqvLLuDH6LuoJl9/RHhK+jQfrZfzEXR5Py283YffPpdLy05jQqajWStRmXWYrpnx/ACxO7Yt7ErlAqFZK1TUREREQ3i9r0IzZ/9gq0GmnGpheP/oUrMcdwz1srEDHsVknabGs0dSqsXfgMhHpp9o83VlbiOWxb/haSTx9GvVa6Mfp/leRmYuOSF3B8y8+Y88ZX8AntbrC+iIiIiMh4vlu7DS8u/BJqjTRjyZ2Rx3H0dBx+WPQqJo8aIkmbbY2qrg5PvPkx6o08N9BFq9Xi0x/X4sOvf0Otqk7y9jNz8zHn2bcwY9wwfLbgWXi4OkveBxERERFd9XNkAl5fGy3ZGaa74zJxLCkPXz18Cyb09JOkTWOIyyjGuxtP42hCrmFrioqr8MqqE/jtcCKWPTAU3fyMP9ZVqbX4cOtZfLvvkkG+q1pbj7Jq6ecJ16uvF/DVngtYsi0WNWqt9O0LAkoqVZK3S0RERNSaRW36EVsMUPNzdwev+VknQ83P9WL2bkbahWhkxp9FVmIcVNWVsuXSUvVaLQ6sXIrdPy6Gpk76uydK8zLx86v3oseoabjtxY9h5+wueR9EREREbcEvh5P/3osszTh2z/nsq3uRHxiICd19JGnTGM5nluDdLbHG2Yu89jR+O3oZy+4dgAhfJ8n7OJ9ZgoIKw97fVqepx8boNOw6l4VXpnTDoyNCYaKU9t6w/Rdz/t1PnV7c5vdTExEREUmJN7YSEREREREREREREVGb8PbK/Xjhu12SFSddU1Gjwj2L1+PnPWckbbe9KSirxuNf/IGHP92M2jrDHTAqFwcbS7g72sqdRoMqa+vw+s97MfO9VSitrJE7HSIiIiJqprT1HyDlt9cgaKUtbNfWVCDhy4eRd/A3SduVg1ZVg0uf3o38w6skb7smJxlx709FZUqM5G0TERERETXFK6+8gieeeAJqtbRzg/LyckyfPh0rVqyQtF0iIiIioo7ova3n8PK6s1BrpT1EqKJWgwe+j8KvR69I2q4hnc8qRWSCYQ9U+m9/kz7dj/Un0wzS/vvb4vDl3gQcTsznYURERERE7cB7W8/h5bVnDDN2/+4ofj1yWdJ2Del8Ziki4/OMN3bPLMWkT/cZbuz+x7l2M3b/aPt5PP7zCVTUSr8no14Aluy8iP/9dBwaiffdEBEREdG/ti1/CxuWzJPskrZraqvK8eMrdyNq80+StttW7P5pCfLTEo3eb1ZSHBJPHkC91jj7prOS4rD00XE4tXONUfojIiIiIsNZ8Mm3mPvu51BrpB1LlldW4Y5n3sT367ZJ2m5b8eHXK5FwJV3uNFBTq8Idz7yJtz7/AbWqOoP2tWXPYQyf81Sr+N5ERERE7dG7G0/j5VUnpD/DtFaN+78+gF8OGf/ddnNdyChG5KUc49UUZZRg0kc7se64ceuuruSVY8KiHfhqz0WjfVep5ZfX4LbPduPdTWdQo9bKnQ4RERFRu/Dn8rew0UA1Pz+9cjeOddCanz0y1fxcb/1Hc3FozVe4EnMMqupKWXNpCXVtDX565W7s+OZdaOpqDdrXuQN/YOkjo5GX2nbmtERERERSeW9LLF5ee9og6wYPfHsEvx5JlrRdQ5JlL/In+7D+ZKpR+jOUKpUGb26Mwe1fRKK0Wtq6ove3nsOXe+JxOCGvze+nJiIiIpKaUu4EiIiIiIiIiIiIiIiIGrJo3SEs23q8Uc8qFQq4O9ggyMMJrvbWjfqMIAAvfLcL6w6db0maHcKWY5dw16J1UKmNc9Cosdx+S1dYmpvKnUajHbmQjqlv/46yKsNukiAiIiIi6WVs/QTZu75q3MMKJczs3WDhHghTO5fGfUYQcGXlayg4trH5ScqsXqNGwpcPozzhWKOeV5hawNzJCxau/jCxsm/UZ7Q15bj46T2ozoxvSapERERERM329ttvY/HixY16VqlUwsPDA506dYKbm1ujPiMIAp544gmsXLmyJWkSEREREXVoS3ZcwJf7GnewpFIBuNlZINDVBi62Fo36jCAAL687gw3RaS1Js12rVdfjmd+j8X1k2zl8ioiIiIiMb8mOC/hyb0KjnuXY3TBq1fV4ZuVJfB+ZJHcqrda7W87h012XGv28QgE425jD38UGNhaN3+uwLSYTT/xyAvVt9HI5IiIiotZs1/cf4sDKpY16VqFUws7ZHS4+QbB1cm3UZwRBwMYl83Bq19qWpNnmZCefb/TvtT3Q1NVi9XtP4PD6FXKnQkRERETN9P7yX/Dpj40btyuVSri7OCHYzxtuzo6N+owgCJj77lKs3ranBVm2PXEJl/FZI3+vhqTVanHvvHexM7JxZ11dY2NlCR9PNwT6esHJ3g5KZeOvAMnIycekR15ERnZeU9MlIiIiIj0Wb4vBl7svNOpZpUIBN3tLBLrZwdXOslGfEQTg5VXHsf74lZak2a7VqrV45uej+H5/42tmWuJ0SgEmL96Ji5klRunPEK7klWPyRzsRlcj5AREREZFU/jJSzc9p1vxQM9Vrtfh1wYO4ePSvJn3O3MoGDu4+cPYOgJWdIxRNWJsoyc3EN89MR0luRlPTJSIiImqzlmw/jy/3Nu48eqVCATc7SwS62jZtL/La09hwMrUFWbZvtWotnvntBL4/2LjznFqzqKR8zFy6H2XVdXKnQkRERNQhtJ0bZomIiIiIiIiIiIiIqEPaEZ2IxeuP6H1GqVBg5pBwzBnZAwO7+MLWyvyfWElFDQ5fSMNv+2KwL0Z847IgAHO/2Y4wP1f0CPKULH85KBUKhPm5omewFzp5OaGTlzOCPZ3haGsJOytz2FpZQKXWoKKmDiWVNbiYno/zKfnYeSoRiVlFDbYfGZeKeSt2YvnTU43wbYzjvjG9DNJuJy9n9AnxQicvZ3TydkYnT2c42VrBztocdlYW0GjrUVGjQlmVCvGZBTifmo+9Zy/j7OWcBtu+kJaPBz7eiE1v3A2lUmGQ/ImIiIhIWsVn/0LmH5/qf0ihhMuAaXAfMht2If1hYmnzT0hdWYLy+CjkH16N0vMHxNsQBFz++SVYe3eBTUA3ibI3nvQN76Ps4iG9z5hY2sJ9xL1wHTANNn4RUJj8WwqnKspCSewe5B74FTXZ4hfvaatLkbD8EXR/cxdMrewky5+IiIiIqCFbt27FO++8o/cZpVKJO++8Ew888ACGDh0KW1vbf2LFxcU4cOAAvv/+e+zatUu0DUEQ8OijjyIiIgK9e/eWLH8iIiIioo5g57lsfLxL/wUASgUwvY8f7hwQgAHBrrCx+PdddUlVHY4m5eP3YynYf0n8UHxBAOatPo0unvbo7uckWf5y8nO2xpAQN/Tyd0JnT3v4u9jAydoc1hamqKxVo6SqDpcLKhCVVIC/zucgKa9Cb3uCACzYFAM3OwtM7+NnpG9BRERERG3FznNZ+HjnRb3P/DN2HxgoPnaPSsH+S7mibQgCMG/VqfY5dg9wFh+751cgKrkAf8VlN27svjEGbnaWHLv/x8+HL2P5PvE6pmuC3Gwxq58/JnT3Rri3A8xM/r0coUqlwbHkAuw+n40N0emoUmlE2/njbCY6e17ES5MiJMmfiIiIiIDzh7Zj9w8f6X1GoVSi15jb0H/SXQjqMRAW1v/W+1SVlSD5zCGc+OM3xB/fK9qGIAhY9+Gz8AwKg2+XnpLl31rVa7VYu/AZaDVquVPRy8nTDyF9boFfeB94BHWBi3cArO2dYG5pA1V1BarKSlCQkYzkM0dw4fBO5KfpvyxCEARs+exV2Dm5o9fYmUb6FkREREQkhW37j2LhV7/qfUapVOL2iSNxz/TxGNy7G2xtrP6JFZeW49DJGPy0cQf2HIkWbUMQBDz55icIDwlEr/BQyfJvrbRaLZ544xOoNeLvvo1l4de/YWfk8Qafc7Czwd3TxmPcLf0xoEc4nB3tb4jX1akRcykJR06dwy+bdiIpNVNvezn5Rbhn3rvYv3IZTE1NWvQdiIiIiAjYGZOOj/88p/cZpUKBGf0CcMfgThjQyR22lmb/xEqqVDiSkIvfjyRh/4Vs0TYEAZj3WxTCvB3Q3d9Fsvzl5OdigyGdPdErwAVdvB3h72ILJ5trNUUaFFepcCWvHEcTcvHXuUwk5ZbpbU8QgNfXRcPN3grT+wUaLO/oywWY/fkeVNfpn1eYKhW4JcwTt3TxQq8AFwS62cHZ1gJW5iaoVmlQVlOHkqo6xGeV4nxmMc6lFeHk5QKotfUGy/2aK3nlmLJkFworavU+p1AAAzq5Y3iYF/oGuSLQ3Q6udpawsTBFTZ0W5TV1KK2uQ1JOGc5nFCMuoxjHEvNQo9Ya/DsQERERtTZNqfnpp6Pmp7qJNT8eHajmZ10bqPlpK3b/+BEuHv2rwecsbe3R79Y5CBs0FgER/WHtcOPeFo26DlkJsbgcE4WT235DQXqy3vbKC3Pw6+sP4ukVf8HElFebExERUft2dS/yBb3PKBWKf/cid3KFjcWN6wZHE/Px+7Er2H+xob3I0eji5dC+9iKHuqOXvzM6e9lfXTewNoe1hQkqazX/7kVOysdfcVmN3It8Fm72lpjex9/g+Qe72aJ3oAs6udsh2M0Owe62cLQ2h52lGeyszK7eG1arQXlNHRJyynEhqxT7LmQjJr2kwbYvZpXh4e+PYv3TI3lvGBEREZGB8Q0mERERERERERERERG1WjnFFXhq+Z96n+ns44Lvn5uBboEeOuNOdlaYNigM0waFITIuBY8v+wN5pVU6n1WptXj40804/PGjsLquyKkt6OrvhvF9QjAozA8Dw3zhYGOp93lTE3PYWJrD08kW4X5umDU0Am/dOwpnL+fg/dUHcSA2Re/nV0fGYUK/UEwbFNbsnIvXz2/2Z5vidFI2xs3/WTTeM8gTPYI8JekryMMJE/qFYHC4HwaF+cHNwUbv82amJrCyMIO7oy1CfVwwdWAYXrtzOBKzCrFk/RFsPKr/opBD59Pw1faTeHrqQEnyJyIiIiLDqSvJRfKPz+t9xsorFKH/txw2frovxTKzdYJLv8lw6TcZZRcPI+n7Z6Euy9f5rKBRIfGb/0OPd/bCxNxK5zOtUcm5fcjZ873eZ5x6TUCnB5fAzE73oVQWLj7wHP0gPEbej9z9PyFt/fsQNHU6n63NT0XKb68h9H9ftjh3IiIiIqLGyM7OxoMPPqj3mfDwcKxevRo9e+o+bMnZ2RmzZs3CrFmzsG/fPtx7773IzdW9SVulUuGOO+7AuXPnYGXVduYGYgRBkDsFIiIiIuoAcstqMPd38cvPAKCzhx2+eXAgInwcdcadbMwxpZcvpvTyxaGEPDz1WzTyy3UfkK/S1OOxn0/gwCvjYGXeNi/W6uJpj5l9/TCllw9CPexFn3OwNoeDtTkC3WwxpqsXFkzrjr/O52Dhn+eRkFMu+jlBAJ5ffRq9ApwR4KK/HoeIiIiIOo7cshrMXdnA2N3TDt88MAgRvo464zeN3X89qX/s/tNxHHh1fNseu/fzx5SePgj1bOTYPeK6sfu2uIbH7qtOoZe/MwJcOXYHgAtZpXhzU4zeZ6zNTfDSpAg8NjIUZiZKnc/YWJhibIQXxkZ4Yd7Ernh3yzlsPJUu2uYnuy5iYCdXDO+ie68NERERETVeWUEOVr//pN5nPAK74N53v4dPaHedcRsHJ/QcNR09R01HYnQkfn/nf6goytP5rKZOhV8XPIQXfzsKc8u2X++jz8HVy5Fx6exNPzcxM4dWrXsPgLF4BIWhz/jb0WPkNHgEdhZ9zsrOEVZ2jnD1DUL44HGY8uTbuHBkJ3Z88x5yr1wS/ZwgCFj74TPw69obLt6BBvgGRERERCS17PxC/N/ri/U+Exbsj5+XLECPsE46486O9pgxfjhmjB+OA8fP4OFXPkReYbHOZ1V1atw37z2c3PwdrCwtWpx/a7bslw04cyHhpp+bm5mhTm28i53jL6dhyXer9D6jUCjw7AO34/UnH4CtjficzdzcDAN6dsWAnl3x/MN3YsPOA3j+/WUoLhO/gO5UXDy+/n0znnng9mZ/ByIiIiICckur8ewvUXqf6ezlgG8eGYZufs464042FpjaJwBT+wTg0KUcPPnjEeSX1+h8VqWpx6PfHcLBN6bCyrxtXgXXxcsBtw0IwpQ+AQj1dBB97lpNUZCbHcZ088Ebt/XBX+cysXDLWcRnl4p+ThCA536NQq9AFwS42kmef1JuGe5dvg/VdRrRZ2wtzfC/MeF4eGQXuNvrHsvbWZnDzsocvs5Adz9nzEYwAKC8pg77zmdh+9l07IzJgFpbL/l3yC+vwZ3L9qKwQnftGgBYmCpx7y2heGJcBPxdbXU+Y2uphK2lGbydbNDVxwnT+wUCAGrqNIi8lIOdMenYeipN7++KiIiIqL0oK8jBmkbW/HiL1PxYOzihx6jp6PF3zc+qBmp+fvu75sesndf8RLbimp+2Ji81Aft++VTvMwqFAsPnPIUJj74KC2vdcwEAMDUzR0C3/gjo1h+j7nkWMXs3YdPHL6K6vET0M+kXT+PI+hUYcddTzf4ORERERK1dbmkN5v52Qu8znT3t8c2DgxDh66Qz7mRjgSm9/TClt9/Vvci/HNe/F/nHKBx4bULbXTfwtMfMfgGY0su3aXuRp/fAX3HZWLjtXMN7kX+P/nsvsvgYtzkCXW0xvrs3BnVyw4BOrnCz039/m5mJElbmpnC3t0SIhz0m9/LFy5O7ISm3HJ/svIDNp8X38QLAkcR8rDiQgCfGNP/+NiIiIiJqWNscWRMRERERERERERG1MbFfsaBUl23v3Ct3CtTKvfnrPpRViW8O7Rfqg41vzIGdVeMOEBrRPQh7Fz2EqW+tRGpeqc5nruSW4PMtx/DancObk7JR9e/sg9uHdcOk/qEI9NBdoNVUvTt5YeOCu7AmMg5zv96ud+PvW7/tx6T+nWEqcvh/a7Fyf4ze+L1jdF9u3VhdA9zRI8gTt/YPRVd/9xa1dU1nH1d899wM3DWqBx78ZBMqa8Q3lHy84QjuGdkDTnbte8MNERG1Hn0W6y8g76giXt4gdwrUyqWufw/a6jLRuG1wH3SdtxomVo3bCODQdRi6L9iOC4tvh6ogTecztfmpyN6xHH4zXmxWzsZWr65Fyqo39D7jMfpBBN39PhQKRYPtKZRKeI19BNY+XRC/7AHU1+meXxae2Az34XfBoaBtcgABAABJREFUIWxos/ImIiLqqFJTU+VOoVU6ePCg3ClQK/fiiy+itLRUND5o0CDs3r0bdnaNO1x0zJgxiI6OxogRI3DlyhWdzyQnJ2PRokV45513mpMyERERtWGn3p4kdwqt0uZnR8qdArVyb285h7Ia8Uu9+gY6Y92Tw2Bradao9oZ38cBfL4zGjGWRSCuq0vlMSkElvtgbj5cnRTQrZzmYmSgwrbcfHhrWCf2DXJrVhkKhwMTu3hjRxQPzN5zFquOpos9WqTR4dd0ZrH5iWDMzbhoTpQIhHnbo5eeEnv5O6OHnhPKaOtz9zVGj9E9ERB3LqXcmy51Cq7R57ki5U6BW7u3NsQ2P3Z8a3rSx+4tjMGPZQaQV6hm774nHy5Pb4Nh9eIh0Y/djKaLP/jN2f1KOsbszevg7oby6Dnd/c8Qo/esjCAJeXHMaKo34vgxHazOsemIY+gY2/m/j6WCFrx4YiHBvB7z/R5xI38Ara8/g4GvjYWFm0uTciYiofXpjs+7/v9HRPfXVdrlToFbujy/eQE2F+F6AgG798X+fb4KlTePqfTr3H4Hnf9yP5U9ORlFWqs5nCjOvYP9vn2HiY/Obk3KbUJBxBX99/6HO2Oh752LPT0uMnBFgYmqGnmNm4pZZjyKw+4BmtaFQKNBt2CR07j8Kmz99GSe2/Sb6rKq6EhuXvIj/fcY9SUREZFzxe1bJnUKr9NfP+i89JZq/ZAVKyytF4wN6hmPbd4thZ2PdqPZGDeqDw2u/woQHn0dKRo7OZy6nZ+Hj71fjjacfbE7KbcLltCy8v/wXnbF5j9yJRd+sNFouC7/+FRqNVjRuamqC3z97C1NHN20/skKhwOxJozGkb3dMfPAFXE7PEn12yXer8NicabC0MG9SH0RE1D6dXjhL7hRapS0vTJA7BWrl3t5wCmXV4mc39g1yxfrnxjW+pijcC7vnT8L0j/9CWqHuOUFKfgWW7TqPV6b1ak7KsjAzUWJa3wA8PDIM/Tu5NasNhUKBiT39MCLcC/PXnMTvR5NFn61SafDKqhNY8+zY5qasU2WtGvd/dQAlVeJ/89ER3vj8/iHwdGzcfO2/7K3MMbN/EGb2D0JeWTV+OZQIF9vGnYHbGNr6ejy6IlL03xcA9Al0xZcPDUWIp0Oz+rAyN8XEnn6Y2NMP787uj1VHk+FiJ913ICIiw1rAmh+dnmTNDzVgWyNqfv7XxJqf537cj68aqPnZ185rfgpbYc2PPiZm5vAKDodvWG/4hvWCX3gvZMbHYv2iuXKnBgDY/cNHqNdqRONKE1M8sPAXdBvetL1nCoUCvcfNQnDPwfjqqSkozNR9LhUA7Pv1Uwy57RGYWVg2qQ8iIjK+U+9OlTuFVmnzc6PlToFaubc3xzSwF9kF654e0bS9yC+Nw4yl+xuxF7lbs3KWg5mJEtP6+OGhYSHoH+zarDYUCgUm9vDBiDAPzF9/phF7kU9j9ZMjmpvyP8K9HdDN1wkTe3gj3Nuxxe0BQKinPb55aDDmDArCIz8cRWWt+Lj9010XMWdQEJxsDPve/Z/91P7OV/dT+zmhvEaNu78+ZNB+iYiIiFqD1n1TLhERERERERERERERdVgnEzKx8ehF0bivqz3WvnYH7KyaVlji42KP9a/Pga2V+AE0X2w9jqyi8ia1K4ePHpmAJ6cMQKCHk+RtzxnRHT/OmwmFQvyZtPxS7IhOlLxvKVWr1Nh09JJo3MrcFLNvadnFGK/MHoYXZg1FV3/3FrWjy+iewdi44C5YmZuKPlNercLvB89J3jcRERERSaci+RSKTmwRjZs7+yBs7q8wsbJtUrsWzt4If34lTCzFP5e162uoirOb1K5ccnZ/B1VBmmjcqdd4BN39PhT6Jio6OITfgk4P6j8YOWXVmxAEoUntEhERERE11bFjx7B69WrRuL+/P7Zv3w47u8Yd2nSNr68vdu3apfdzixcvRmZmZpPaJSIiIiLqiKJTirD5dIZo3NfJGr//3y2NPlDpGm8na6x54hbYWojXgCzfl4DskuomtSsHSzMlHh7WCSfevBVf3T8A/YNcWtymlbkJPru7Hx66pZPe5/ZfysPJK4Ut7u+/lAqgs4cdZvf3x/uzemLbcyORvHg6Dr02Hsvu7Y9Hhoegf5ALLM1MJO+biIiIiJqnUWP3x4c1c+w+DLaW+sbu8W1r7P7WJHz1wEBpx+7DGhq75xpu7O5ph9n9A/D+rF7Y9vwoJC+ZgUPzJ2DZfQPwyIi/x+7mrWPs/sfZTJxJLRaNW5gqseHpEegb2Ly/zTPjwjB/qvjhvFcKKrHiQFKz2iYiIiKiq1LjTuLsng2icSdPXzz68bpGX9J2jaO7D/732UZYWIt/bv/KZSjNz2pSu22FIAhYt+hZqFU1N8X6T7oLof2GGzUfU3NLDJ31GOZvOIt73/4Wgd0HtLhNc0sr3Dn/Cwy97VG9z8Uf34uU2OMt7o+IiIiIDOtEzAWs27FfNO7n5Y5NXy2EnY11k9r19XTD1hWL9H7usx/XIjO3oEntthWCIOCptz5BTa3qpti908dj5MDeRsuloLgUW/cc0fvMZ68/i6mjhza7Dx8PN2z77iM42YvPBQtLyrBtn/48iIiIiEhc9OUCbIpOFY37Ottg1TNjmlFTZIO1z47V+7nluy8gu0T3JcytiaWZCR4e2QUn35+Jrx8Zhv6d3FrcppW5KT67fwgeGtFF73P7L2TjRHJ+i/u73vw1J3E5T/zs2MfHdsXqZ8bA07Fp8zUxHg7WeHlqL4zu5iNJewDw6fY4HNfze5nRLxB/vDQBIZ4OkvTnYG2OJ8Z1xR2D9NeAEREREbVlhqz5eayBmp8DHbTmp9+kuxBi5Jqf/zIxNYN3aHcMmHofZr30KZ778QAW7svE8z9HYvarn2PwjAfh26UXlKbi+0WMqbKkEHEHt+l95rYXP0a34ZOb3YeDuzf+t3QTrOwcRZ+pKi3C+UPbm90HERERUWsWfaUQm0+ni8Z9nazx+xPN3Iv85Aj9e5H3tpW9yCZ4eHgITrw9GV89MAj9g11b3KaVuSk+u2cAHhoWove5/RdzcfJyy+uiXpzUDc9P7Ipwb8cWt/VfI8M9sfapEbDSc+ZQeY0aa46nSNqvUqFAZ097zB4QgPdv741tz49G8se34dDrt2LZfQPxyIhQ9A925VlIRERE1GEo5U6AiIiIiIiIiIiIiIhIl882R+mNf/30VDjZWTWr7U5ezvjggbGi8Vq1Bl9tO9msttuTyQO64P4xvfQ+sznqonGSaaatxy6houbmA5iumTowDPY2lkbMqOn6d/bBi7ffoveZLUdb99+BiIiIqKPL2vGF3njIo0thZuvUrLatPIIRMOdt0bigrkXO7m+b1bYxaetqkL3nO9G4qa0zOj30KRQKRbPadx04Ha6DbhON12TFoyR2T7PaJiIiIiJqrIULF+qN//rrr3B2dm5W26Ghofjss89E47W1tfj000+b1TYRERERUUeydHe83vgX9/aHk415s9oOdrfDu7f1FI3XquvxzYGkZrVtDCYKBeYMDEDUgon4cHZv+DhJcznB9Rbe3gvDOrvrfeaXI1ck6Wtid2+8M7MHts4dgeTFM3D49Qn48r4BeGxEKAYEu8LavHUcrkpEREREui3dfUlv/Iv7BrRw7N5LNH517J7YrLaNwUSpwJyBgYh641Z8eEcfA43dezdi7H5Zkr4mdvfBOzN7YuvckUheMhOHX5+IL+8fgMdGtv6x+9f79f87eXVKN3T3a17d2DXPjA3DoE7ih91+cyAB1XWaFvVBRERE1JHt/eUTvfG73vgGNg7NG9O5+XXC9LkfiMY1dbWIXL28WW23dse3/oLLZ47c9HMbRxdMe1b8dyI1pdIE/SffjdfWncKsF5fAycNX8j5mvrAYof1G6H0masuPkvdLRERERNJa/O0qvfHvP3wVzo72zWo7JMAXH73yhGi8VlWHL35Z36y2W7sf12/HoejYm37u6uSAD19+3Ki57DkSDbVG/H16v+5heOSOKS3uJ9DXC689cZ/eZ3ZGHm9xP0REREQd1dKdcXrjXz40FE42Fs1qO9jDHu/N7icar1Vr8fWe1nsmpFKpwJzBnXDs3RlYdNdA+DjbSN7Hh3MGYFiYp95nfjkkXd3V/vNZWHNMvEbpsdFheHd2v2afV2QMl7JK8OmOc6LxW3v54ZtHhsHclJcrExERETXFvkbU/Fiz5qfJWkvNz/X63ToHt734MeZ+vw8L92XihV8P4875X2DIbQ/DL7w3TM2at6/EGOKP74VWoxaN+3fti8EzHmxxPy7egRj/8Mt6n7l49K8W90NERETUGjW4F/n+gc1fN3C3w7u39RaN16q1+GZ/QrPaNoZ/9iK/OQkf3tHXMHuRZ/fBsC4eep+Rai+yIfULcsXzE7vqfWbLmYwW9zOxhw/eua0Xtj43Gskf34bDC27Fl/cPwmMjO2NAJ7dWvZ+aiIiIyNCUcidARERERERERERERET0X4lZhdh9Jlk0Pn1wGIZGBLSoj3tH90TPIPGNu7/ti0F5VW2L+mgPXp8zAiZK8c3Eh8+nGTGbpvttX4ze+H1jxC+8a02enjoQznZWovGYK7n890pERETUStXkJKPk3D7RuEu/KXDoMrhFfbjfMgc2Ad1F43mHVkFTXd6iPgytMGoDNBVFonG/6S/AzLZlF5EFzF4Apbn4uDp719ctap+IiIiISJ/4+Hhs375dND579myMGKH/Eq6GPPzww+jTp49o/LvvvkNZWVmL+iAiIiIias+S8sqx92KOaHxaL18MCXVrUR93DwpED19H0fjKYykorxE/SFNOs/r5Y+k9/Q1ymNI1SqUC78/qqbdeaWdcNjTa+hb39fKkCDw+qjMGdXKDjQUPHyIiIiJqS5Jyy7H3gp6xe2+Jxu5+jqLxlVGtfOx+rxHG7rf30j92PyfR2H1yBB4f3RmDQtrW2P1CVinOphWLxrt42uPxUZ1b3I9SqcDHc/pC7A65oso6/B6V0uJ+iIiIiDqivNREXIraLRrvOXoGQvrc0qI+Bk69D75dxPe5Hv/jV9RUtq96n9L8bGxb/qbO2PRnP4CNg7PRcukz4Q7cteArOHn4GqwPpVKJmc8vgtJE/NLk84d2QKvRGCwHIiIiImqZhCvp2HXohGj8tgkjMKx/y86veeC2W9Gra6ho/KcNO1BWUdmiPlqbrLwCLPj0W52xRS8/ARdHB6Pmc+zseb3xuQ/Olqyv/82ZBltr8f3OJ2IvStYXERERUUeSlFuGPeczRePT+gZgSGfx80cb4+6hIejhL/4ee+WRJJTX1LWoD0O5fUAwlj04FD7ONgbrQ6lU4IM7B+ivKYpJl6SmSK2txxvrT4nGh3b2wHuz+7e4H0NbsDYa2npBZyzU0wHfPDIMSj2/TyIiIiK6WWNqfjq1sOZnQAM1PyfaYc1PWX42/hSp+Zlm5Jqf682ctxhDZz0K/4i+MDW3kCWH5ko9J77+BAAj7npasr6GzHoUFta2ovG08ycl64uIiIiotbi6FzlbND6ttx+GhLq3qI+7Bwehh5/4ufkro6602nWDWf0CsPS+gUbYi9y7gb3IWZKsGxjak2PD4GxjLho/l17S4r/1y5O74fHRXdrcfmoiIiIiY1DKnQAREREREREREREREdF/rT4QB0H3/lAAwLyZQ1vch0KhwNyZg0XjlbV12HI8vsX9tHWuDjYYHO4nGi+uqEF+aes8vCkpqwjH48U3yHfycsbQiAAjZtR8ZqYmmNBX/BCtekFAYnaRETMiIiIiosbKP7oO+iY4PpOfaXEfCoUCPrc+JRqvV1Wh6NSfLe7HkPKPrhWNmdm7wX3YXS3uw9zRA25D7xCNVySdRE0eLyIjIiIiIsP4+eefIeiZG8yfP7/FfSgUCrz66qui8crKSqxfv77F/RARERERtVdrTqTprVmaOz6sxX0oFAo8M068nSqVBn+cFa93kZOxDvQP83LA+G5eovEqlQZn00uMkgsRERERtU5rTqQ2MHYPb3EfjRu7Z7S4H0Pg2L112BGbpTf+0LBOkv2tQj3tMaKLh2h81THWRBERERE1R/SOVXrrfcY+MK/FfSgUCoy+73nRuKq6ErH7t7a4n9Zk48cvoLay/Kafd+4/Ev1unWPUXJRK4xzJ6xkcjq5DJ4rGVdWVyLh0xii5EBEREVHTrdzyl965wUuP3d3iPhQKBV58VHwfbWV1DTb9FdniflqT595bhrKKqpt+PnpwH9w9bZzR80lKEV/3MTFRYsyQfpL1ZW5uhlGD+4jG07PzoFZrJOuPiIiIqKNYE5Wsv6bo1u4t7kOhUODZid1E41UqDf44ndbifgzBaDVF3o4Y38NXNF6l0uBsasvPzVx5JAlJuWU6Y9bmpvjioaFG+87Nte98Fg4n5OqMKRTAFw8OhZU5L18mIiIiaqqGan7GsOanWcRqfkJlqPlpL/LTk0RjShMTdBk4SrK+TM3MEdpvhGi8JDcDWo1asv6IiIiIWoM1J1L0rxtMkGovsng73It8bS+yt2i8SqXB2bRio+TSEmYmSr3fo14QkJRXYcSMiIiIiDoW4+wEJSIiIiIiIiIiIiIiaiRBELDhyAXR+IAuvugeJH5ofFNMHdAFnk62ovF1kXGS9NPW9Qv10RvPLak0UiZN8/uBWL3xe0b1MFIm0ujfWbzICgByi1vn34GIiIioIxMEAYUnNovG7UL6wcZf/MClpnDuOwlmDuJzpYJjGyXpxxBq8q6g8spZ0bj7sDlQmllI0pfn6Af1xgtb8e+JiIiIiNouQRCwatUq0fiQIUPQq1cvSfq67bbb4OUlfhHyb7/9Jkk/RERERETtjSAI2Hw6XTTeP8gF3XwdJelrck8feNhbisY3RLfOyxiMaXyE+LwGAC5l675EgYiIiIjaP+OO3X05dm+AvoNEgY49dj+UkCcaszBVYvaAAEn7u29osGjsYnYZzmeWStofERERUXsnCALO7N4gGg/sPhA+naXZo9pj5FTYu3qKxk/tXCNJP63B2b2bcOHwzpt+bmZhhdtf/kyGjIwn4paJeuM5ly8aKRMiIiIiagpBELB2+37R+KBeEegZHiJJX9PH3gJPNxfR+OpteyXppzXYsPMAth+IuunnVpYWWPam+GXWhlRQXCoa8/V0h6O9+BlVzRERGiQa02rrUVrBc4SIiIiImkIQBGw6mSIa79/JDd39nCXpa3Jvf3g4WInG1x+/Ikk/bdmEHr5645eySlrUfn29gK92i59Z++joMPg6SzuGN4Qv/jovGpvRLxB9glyNmA0RERFR+yAIAs4aqeanewM1P6dZ80MNqCwpFI05uvvAys5R0v68OnUVjdVrtaip6Lj7P4iIiKj9EQQBm0/p2Ysc7IJuvk6S9DW5VwPnCJ3kXuTx3dvHXuS+QeK1XQCQV1ZjpEyIiIiIOh5TuRMgIiIiIiIiIiIiaim1RovDF9JwMDYFcal5uJxTjNLKWtTUqWFlYQZ7awsEujsizM8Nw7oFYHSvYNhZWcidtqwuZRTgr1NJOHM5BwmZhSgsq0ZljQpKpQI2lubwcbFHqI8LBnbxxa39QuHr5iB3ytSBxFzJRVZRuWh81lDx4u2mMjFRYvrgcKzYEa0zfjw+E8UV1XC2s5asz7bIzdFGb7y6Vm2kTBpPo63H2sg40bipiRJ3jZRmE4yxuDk08HdQtb6/AxERNV29Ro3y+CiUXjyE6vTzqMlLgaaqFPXqWpiYW8HEyg4WbgGw9u4Mh/ChcIwYCROr1n8IiCFVZyWgJHYPKlNiUZOTCHV5IbS1VYBCCRNLa5g7ecPKKwR2If3h3Gs8LFx85E6ZOpCqtHOoK84WjbsMmCFZXwqlCVz6T0Hu3h90xiuSTkJdWQwzW2kOipJSydndeuOuEv6erL07w9qvK6ozdF9cUHx2F/xmvChZf0RERM2lVqtx4MAB7NmzB2fPnkVSUhKKi4tRU1MDa2trODg4IDg4GBERERg9ejQmTJgAOzs7udOW1YULF7Bt2zZER0fj4sWLyM/PR0VFBZRKJWxtbeHn54ewsDAMHToU06ZNg7+/v9wpUwdy+vRpZGRkiMbvuusuyfoyMTHBHXfcgaVLl+qMHzlyBEVFRXBx0b+xl4iIiBqm1tbjaGI+IhPyEZdZipSCSpRU16FWrYWVmQnsrcwQ4GKDLl72uCXUHaPCPWBraSZ32rKKzynD7vM5iEkvQWJuOQorVKhUqaFUKGBjYQpvR2uEeNhhQLALJnTzhq9zx67XIOOKzShBVon4ATcz+/pJ1peJUoFpvX3xXWSyzviJK4UorlLB2abj1jn2DdQ/Z0krqjJSJkRE1B78O3bPQ1zGf8bu5iawtzRDgKsNung64JbOHLsDf4/d43IQk16se+zuZI0QdzsMCHbFhO4cu5NxNTx2l24NyESpwLQ+fvjuYJLO+InLHLs3OHYv7JgXB2u09YjLKBWNd/dzkvz/1wzq5KY3/mdMJrr5OkraJxER3UirUSP59GEknDyArMRzKMy8jOryUqhVNTCzsIaVrT2cvQPgGRyO0L7D0WXgaFjadOx6n9wrl3DhyC6kXzqDvJQEVJYUQFVdCYVSCQsrGzi6+8A9sDMCuw9Et2G3wslTuve0RA3JjI9BaV6maLz3uFmS9aU0MUHP0TNweN03OuMp546jqqwYNg6tby9AU1SVFWPzp6/ojI1/+GW4+gYZOSPjCujWX2+8KDvVOIkQEZHBqdUaRJ6Mwf5jpxF7KRnJaZkoKatAjUoFa0tL2NvZIMjXC+GdAjFyYC+MvaU/7Gw69nv2i8mp2HHgGE6fT0D8lTQUFJWgoqoGSqUCttZW8PF0R5cgPwzq3Q1TRg2Gn7eH3ClTB3LmQiIyc/NF47MnjZasLxMTE8yaMALLV27SGY86cx5FpWVwcWzbZ4EVlZbhxQ+/1Bl77fH7EOyv/zI2Q1HViZ/b4+ok/e/c3UX/BX9qjUbyPomI6EZqbT2OJOQi8mI24jKKkZJfgZIq1d81RaZX9wO42qGLtwOGdfHCqAhv1hRll2L3uQycTS1CYk4ZCitqUFmrgVIB2FiYwdvZGqGeDhjQyR0TevrC17ljn4lExhWbVoSskmrR+G39pXsHbaJUYnrfQHy7/5LO+InkfBRX1sLZVvwi5vaub5D+Opa0wooWtb8jJl20LsncVInHx0p3Zq2hnEsvQlRinmj82YndjZgNEVHHdq3mJ1Gk5sfS1h4uf9f8hLDmB8C/NT8ZOmp+zK+r+QnqPhARrPkhI2PNj/SqyoqxRaTmZ1wHqPkxJE2dSjRm4+gqeX+2zu5641oN7zggoo7tn73I8blXzxHKr9CxF9n26jlCnT0wKtyT6wY5Zdgdl42YtGIk5pb9vRf52rrB33uRPeyv24us/74dIinFppfoXTeY2TdAsr5MlMqG9yJXquBsy73IYtKK2sZeZFc7/Ws/1SrW+xAREREZiqncCRARERERERERERE1V3lVLb7YdgK/7Y1Bfpnui3Yqa+pQWVOH7KIKRF3KwI+7z8DSzBR3DO+GZ6cPQrDXzQXJXnd/pLMtP1cHnFz2uKTfoSWmvrUSRy+m64z98fY9uCXixiKO+noBm6MuYtnW44hLFdmApwVU6hoUV9QgLjUPm45exKs/7caI7kF4efYtGBTGTQxkeAfPpeiNT+wXKml/E/uFYMWOaJ2xekFAZFwqZg5p/ZtrDcnC1ERv3M669RVw/XU6CXml4pewje8TAg+ntnVog7mZ/qU9OytzI2VCRESGoKkuR/Zf3yD/0Cqoywt0PqOtrYS2thJ1JTmoSDyOvIO/QmFmCbfBs+A98QlYedy8IfH4/wXrbMvCxQe9Fx6W9Du0xIXFt6M84ZjOWNeX1sMhbMgNPxPq61EU/Qeydn6F6owLou1qKlXQVJagOuMCik5uRerqN+AQPgy+0+bBPlT/oeZEUii7cEhv3LnnOEn7c+45Drl7f9AdFOpRdukIXPtPk7RPKZReFP89Wbj6wdo3TNL+nHqOQ3XGRZ2x6qx41JUVwNxB/yFPREREhlJWVoaPP/4Y3333HfLydL/Lr6ioQEVFBTIzM3Ho0CF8/fXXsLS0xH333YeXX34ZISEhN33G0lL3Br6AgAAkJCRI+h1aYuTIkYiMjNQZO3DgAEaOHHnDz+rr67F27VosXrwYMTExou2qVCoUFRUhJiYGa9aswbPPPouxY8firbfewtChQyX8BkS67dmzR2986tSpkvY3depULF26VGesvr4e+/btwx133CFpn0RERB1JeY0aX+1PwMqoFBRU6D7wrlKlQaVKg+zSGhy7XIifj1yBpZkSt/cPwNNjuiDI7eb1av95ui9U8nW2RtSCiZJ+h5aYuewgopILdcY2PTMcQ0NvPJSvvl7AlrMZWL43EeezSkVaFaDS1KG4qg7ns0qx5UwGXt8Yg+Gd3fHirV0xIFj6wwOJ/isyXvwSNQAY381L0v7Gd/PCd5HJOmP1AnA4IR/T+3Tcej03e/31SBU1POCTiIgaVl6jxlf7ErAy6or42L1Wg8rav8fuyYX4+cjlf8fuY8N0j92f36izLV9na0S9cauk36ElZi49iKhk3XVIm54doXvsfiYDy/cl4HxmqUir143dM6+N3c9ieBcPjt3JaCLjxS+kAoDx3Q0wdhc5EJVj90aM3Ws75tg9s6QaNWqtaLxvoPQXbLjaWSDQ1Qaphbr3URy4lItXp3STvF8iIgJqKstw8PcvcPyPX1FRrPs9o6q6AqrqCpTmZ+FKTBSiNv0AU3NL9Lv1Toy6Zy7c/G6u+395hIfOtpw8/fDa2lOSfoeWWP7kZFw+e1Rn7Mnl2xDSZ9gNP6uvr0fM3k04sHIpspLiRNvV1KlQVVaMrKQ4nN2zEVs+ewWh/UdiwsOvIKjnIEm/A5EuCScP6I1H3CLt+l3ELbeKXtQm1NcjKToSvcbOlLRPY9v6+WuoLLn5XYVXp64YefczMmRkXHYNXG5WW1lupEyIiMhQyioq8flP6/HThu3ILyrR+UxFVTUqqqqRlVuAI6fO4bu1f8DSwhx3TR2HeQ/fiU4BPjd9xqm37nGHv7cHYrf/Iul3aIkJD87D4ehYnbFdP32C4QN63fCz+vp6bNh5EJ/+uBbn4nXXTwCAqk6NotJynItPxvqdB/Dih19i9OA+mP/E/Rjch++7yPD2HzutNz551GBJ+5s0ajCWr9RdS1hfX4+Dx89i1sSRkvZpbK989DXyi0pv+nm3zkF47iH59jnY27WuSyCd7O3kToGIqN0qr6nDV7sv4LcjSSgor9X5TGWtGpW1amSXVONYUh5+jkyEpZkJZg8MxlMTIhDsbn/TZ/yeWqmzLV8XWxx7d4aUX6FFZnzyF6ISdddebJ43HkO7eN7ws/p6AVtOpeLL3edxPkP3XAcAVBoViqtUOJ9Rgs3RqZi/9iSGh3nhxSk9MTBE/7sxIilEXsrRGx/fw1fS/sb38MW3+y/pjNULAg7H52J6v0BJ+2xL3Oz1X05c3sL9AGuPXRaNTent3+DlyK3Bmijx79Av2A0Rvk5GzIaIqGO6VvNzohE1P2UiNT+uOmp+XtFT8/NqK6r5+UpPzc8TDdT8ZDdQ81NdVozspDjEXFfzM541P2QkiQ3U/HSVuOanK2t+ZMio/bCyvfkdk5ys7RzlToGISBblNXVX9yIfvYKCCrF1g+v3Ihfg58OXYWlmcnUv8rgwBLndvL7r/9x6nW35Otsg6s1Jkn6Hlpj5+X49e5FHYWhnXXuR07F8b7yevci4cS/y6XS8vuHM33uRIzCgE8/9JsOLjM/VGx/f3VvS/sZ399GzF1nA4cQ8TO/jL2mfbYlbA+/t28o5Qg3d32ZraWakTIiIiIg6Hv03uBIRERERERERERG1UusOncf8n/eguKKmyZ+tVWvw674YrImMw4u3D8VzM4bA1ET5T1wlcvi1SiN+KHZDej65HBkFZTpjxevnN7vdxorPKMCzX+/AqaSsJn9WEICD51IQGZeC+8f0wqKHx8PCTJrXy1PfWomjF9N1xmKWPwl/d0dJ+qG25VBcqmgs2NMJfm4OkvY3KMwPlmamqFVrdMYjz6Vi5pCukvbZ1uSV6j6c/xpnOysjZdJ4K/frPrTtmntH9zRSJtLJL63UG3e2tzZSJkREJLWCYxuRuuYtaCrFDyASI6hrkX/odxRErYfvlLnwmfQ0FCb/jtcFje6L5QRNXbPzPfPyQKiKMnXGBv/Q9DlHU1VnJ+LyTy+g8sqZpn9YEFB28RDKLh2G+/C7EXTXe1Ca6b8cqrEuLL4d5QnHdMZ6f3Qclq4d9wKujqwsXvehAwBg6R4IC1dpD26yCx0AhZklBLXujVxlF4/Atf80SftsqXqNGhVJJ0TjDuHDRGPN5dB1GLL+XKo7KAgou3QEboPa9iZ2IiJqm1auXInnnnsORUVFTf5sbW0tvvvuO/zyyy9444038Oqrr8LU9N+5gUqle24g9vPGCAwMRFpams6YIAjNbrexLl68iEceeQTHjx9v8mcFQcCePXuwd+9ePPbYY1i2bBksLKSZG4wcORKRkZE6YykpKQgMDJSkH2pb9u/fLxoLCQlBQECApP3dcsstsLS0RG2t7rnB3r17cccd8l1aQERE1JZtiE7DG5tiUVzV9Pfstep6rIxKwboTaXh+YjieHdvlxpolTb3Oz9WJ/Lwx+r29AxnF1Tpjectub3a7jZWQU47nV5/C6dTiJn9WEIDIhHwcSszHvYOD8MGsXrAw0384SWPNXHYQUcmFOmPRb90Kf5fWdckSGceRJN0HKANAkJst/Jyl/XcxMNgVlmZK1Kp1/2/8UGI+pvfpuOtLdg0cNqSpN/y7ByIiats2RKfhjY0xLRu7n0zD8xPC8ey4MMOP3d/aLj52/2J2s9ttrISccjy/Krr5Y/f4PBxKyMO9Q4KlHbsvPSh6qGv025M4du+gjiS2srF7Qh7H7npotB1z7J5Vovu/6deEuBvmQuUQdzukFure/xGbUYKSqjo42ZgbpG8ioo7q1K612Pr5a6gqa/pYWlNXi+Nbf0H0jtUY/9BLGH3f8zC5rt5HU6e7rkfs543x3szuKMnN0Bn79Fhps9ttrNyUeKxd+AzSzkc3+bOCICDx5AEkRR/EwGkP4LZ5H8HUXJp6n+V6LptbsCkWzl7S1nVQ25B8+pBozNU3GM5e0l6MENxzEEzNLaGp013vk3jqYJu+qO3Ssb04tWvtTT9XKJW447VlN/z3r72ytNE/D9Bqde9zJyKitmH1tj14edFXKCotb/Jna1V1+GnDdvy+dTdeffxevPjoXTC97gIfVZ3uS4fEft4YYePuRnp2ns5Y9YV9zW63sS4lp+KJNz/GydhLTf6sIAjYF3Ua+4+dwUO3T8In85+Ghbk077wmPDgPh6N1n1VyaffvCPDxlKQfalsiT5wVjXXy94G/t+6L1ptrSJ9usLQwR61K9zrn/mNnMGviSEn7NKbdh09i1R97bvq5UqnEl++8cMN//4zN1VH8TKvCEt1nx7VEQXGpaMzOxhpWltK89yAiohutP34Fb6yLRnFV09+116q1+O1IEtYev4x5k3rg2YndGllT1PwzTPvO34iMIt1rwPkr7m92u42VkF2K536NwukU3bX3+ggCEHkpB4fic3DvLaFYeOcAyWqKZnzyF6ISdc9pTn1wG/xdbSXph9qWwwnilywHudvBz0XafxcDQ9xhaWaCWpHziw9dysH0foGS9tmW2Fnpn6tr65tfb1lapcKBi9mi8Sl9Wv/anra+HltPp4rGp7aB70BE1Nad3rUWWz5/DdUtrPkZZ6San/f11Px8YqSan3US1fzMlLDm5ys9NT+vs+anw0pqZTU/SW285if+2F6cFqn5md1Ban4MydrRRTRWVdr09zENqSzRvUcLACys7WBm2frumiAiMrQNJ1PxxsazzdyLrMXKqCtYdzIVz0/simfHhRt83aDfm9vE9yJ/eWez222shJwyPP97NE6nNv281Jv2It/eR7q9yJ/vF9+L/M4U7kXuoOTZi6xn3SA+D9P7SDsfaUvsrNrHOUL55frvynSxZb0PERERkaEoG36EiIiIiIiIiIiIqPVQa7R4avmfePyLP1BcoX+xuSF1Gi0WrjmEOz9ci4qa5m9MaO3+PJGAsa/9jFNJWS1qRxCAX/bGYNrbv6O8uv3+vkh+MVfENzb37+wjeX8WZqboHiR+0NHZyzmS99nWxGeIF8y7OVjDy9kwFwM0V05xBfaevSwa93KyxbjenYyYkTTiM8Q3Q5goFQj3czNiNkREJIV6jRrJPz6P5O+fhaaypEVtCZo6ZGxZgktL74e2plKiDFufojM7EffeJFReOdOyhgQB+ZG/48KS2dDUVEiTHJEOlannRGO2nfpK3p/SzAI2/hHi+aTESN5nS9VkJaBeZDM5ANgZ4PdkG9QLUIpvvqpKjZG8TyIiIn3UajUeeugh3HfffSgqavpG4+vV1dXhjTfewOTJk1FR0X7Hups3b0b//v1x/PjxFrUjCAK+/fZbjBo1CuXlTb8Ig6ixTp06JRobPHiw5P1ZWFigd+/eovHo6KYfeEZERNTRqbX1mPt7NJ76LbpZBypdr05bj4+2X8A9K46isrb5l6S1djtiszDhk304ndr0w2mvJwjAb1EpuO2LSFTUtN/fF8kvNl18va5foLPk/VmYmaCbj6NoPCatZeuHbV1ptf7/1lqby3cRGxERtW5qbT3mrozGU7+ebPnYXfP32P2bI+1/7P7xXmnG7kevcOxOBqd/7C5+MH1zWZiZoJuvk2g8Rk8+HUGDY3eLjnnZQmkD/z/IvoEL6JrLwVq8XUEAYtNb9t96IiL6l1ajxur3n8Sqd/4PVc24pO2GttR12PntB/j+xTtQW9V+633OHdyGzx8e3axL2q4nCAKOb/0ZXz01FbVVrPchw8mIPysaC+zWX/L+TM0t4Nu5h3g+F1u4j0ZGqupKbFj8nM7Y0NseQUBEP+MmJJPq8lK9cXNLa+MkQkREklKrNfjf64vxyKuLUFTasvFpnVqNd7/4Cbc9MR8VVbovUWsPtu49gmFznsLJ2EstakcQBPy4fjsmPvQCyiurJMqO6GZnLiSKxgb26ip5fxbm5ugZHiIaP30+QfI+jaWyqgbPvPOZztj/5kzDgB7hRs7oRt27BIvGsvIKUFYh7RkOF5JSRGP9e4RJ2hcREV2tKXr256N46qcjKK5q2TmadZp6LPojBnd/ua9d1xRtP5uOCR/uwOkU8bPvGkMQgN8OJ2Hmp7tRUdOyei4ifWLTxPfo9wuW/oxGCzMTdPMT32dwNq1l/9tp60ob+G+ttbn+S5j12R2XiTqRi+3NTJQY2dW72W0bS/TlAhSUi5+3NL6HrxGzISLqWLQaNdb8XfNTLUHNz64OUPMTd3AblrLmh9qQTD01PwEGqvnx0VPzk95Oa36GdKCaH0PyDukmGivNz0ZNZZmk/eVeviga84+Q/txXIqLWTK2tx9zfTuCpX09Isxf5z/O45+vD7XrdYEdsJiYs2YPTqS07L/WfvcjLDnAvMhmUvr2U/YIMtRfZUTQe08H3draXc4QScsTfaZgoFQjzcjBiNkREREQdi1LuBIiIiIiIiIiIiIgaq06txd0frcfqg+ckbfdAbApue281alTtr+jm9wOxeOCTjaiW8LtFJ2bhno/WQ6PVvRmRqCVScktQViW+SbRHsKdB+u3dyUs0Fp9RgDq11iD9tgW1dRociBU/zGdwuL8Rs2mcNZFx0NYLovG7RvaAiUnbWybbcVL8wK4eQZ6wt7YwYjZERNRS9Zo6JHzxEAqOrpO03bILkbj46Rxo62okbbc1yD+yFolfPYZ6Cb9b5eXTSPjiIQhajWRtEl1Tm58KbbX4ZlbbgO4G6dc2sJdorCY7EfWa1nVYWWV6nN64TYD4huHmMjG3grV3Z9F4Zdp5yfskIiISU1dXh2nTpuHnn3+WtN3du3dj3LhxqKlpf3ODn376CbNmzUJ1tXQXThw7dgzTpk2DRsO5AUnv8uXLKC0tFY336dPHIP327y9+INSFCxdQV9e65gZEREStWZ2mHvd/exRrTqRJ2u7B+DzMXn4YNXXtryZh9fFUPPzjMUm/26nUYtz/3VHWLJFBpBZUokzPoV3dfZ0M0m+vAPHLGBJyy0QvDOgIknL1H0jt6WBlpEyIiKgtqdPU4/4VR7HmRKqk7V4dux9qp2P3FDz8Q5S0Y/eUItz/LcfuZBgNjt39HA3Sby9/8TlBQg7H7vp4OlgaKZPWpaaBPSiO1s2/YE4fB2tzvfHYjBKD9EtE1NFo1HX44aW7EL19laTtJpzYj2/mzkRdbfur9zn550r8Mv9+1NVKV++Tev4kfnjpLmhZ70MGUJiZgpoK8b0APl16GqRfv669RWO5KfHQqNtmvc/2r99BSW7mTT93cPPGpMfflCEjeeSlJuiNO7iJ73UnIqLWqa5OjdufXoCVW/6StN29Uacw5dGXUVOrkrTd1uDXzbtw93Nvo7pG/FyZpjoRcxGzn34DGk37W8ch+V1Jz0ZpeaVovFd4qEH67duti2jsUnIq6ura5jlpb37+PTJy8m/6ubeHK9557hEZMrrRLf3F53oajRb7ok5L1lddnRoHjolfyD2sfy/J+iIiIqBOo8V9y/djzbHLkrZ78GIOZn++BzV17e899eqjyXh4xUFUS/jdTl0pwH1fHWBNERlESkEFyvRc6tvDT7xuvyV6B4pf3pyQXYa6DjxXTcoVX2cBAA/H5u8HOBKfKxqL8HWCraVh6nKkdFjPd3C1s0QnD3sjZkNE1HFo1HX40QA1P4kn9mPF3JlQs+anUdLOn8SPrPkhA2mo5sfXQDU//npqfvJY80N6dOo9VDRWr9Ug8cQByfrSqOuQGB0pGg/pc4tkfRERtXZ1Gi3uX3HYAHuRczH7y4Ptc93g2BU8/P1R6fcirzjMdQMyiIb3IstwjlBOeQdfNyjXG28r5wjtPJclGuvu6wg7q9a/RkFERETUVrW9W2eJiIiIiIiIiIioQxIEAU98+Qf2xVxp9GdsLMzg62qPIA8nuNjpX0A/nZSNJ77c1tI0W5XtJxPw3Dc7IAjizygVCrjaWyPA3RG2lvoP4L7e0Yvp+GjdIQmyJLrRhbSbD9C5Xpivm0H67eLrKhpTa+uRmFVokH7bgm+2n0RlrfjmjbtGdjdiNg0TBAG/748VjSsUwD2jDbMJxpA2Hr2AlDzxixDmjGhdfwciItJPEAQkfz8Xpecbv8lNaWENc2cfWLgHwtRW/2EvlVfOIvn7uS1Ns1UpPrMLl395CXonOAolTO1cYOHqD6WFTaPbLk84hoytn0iQJdGNqjIv6Y1beYsfjtoSVt4hojFBq0ZNTpJB+m2u6gw9vyeFElZehjmcVl+71Q387YiIiKQiCALuv/9+7Nq1q9GfsbGxgb+/Pzp16gRXV/H3mgBw4sQJ3H///S1Ns1XZsmULHnvsMQh65gZKpRJubm4ICgqCra1to9uOjIzE22+/LUGWRDc6d+6c3nhERIRB+g0PDxeNqdVqXLrEcS8REVFjCIKAp1eexP5LeY3+jLW5CXydrBHoagMXG/31OGfSivHMypMtTbNV2XEuCy+sOd1AzRLgYmsBfxcb2FiYNrrtqORCLNl5UYIsiW50MVv/wf9hXoY52L6zh51oTK0VkJSn/2Ch9uz45QK98WD3xs/5iYioYxAEAU//dhL7L4lfWPNfN4zdbRsYu6cW45nf2tnYPTYLL6w21Ni9gGN3MoiGx+4OBum3s6f4nECtFRo8FLQ9a3Ds7iY+7+nItPV6/uPbAvUNtHs+s9Qg/RIRdSSCIGDVu48j/vjeRn/G3MoGTp6+cPEJgo2j+AWtAJB+4RRWv/t4S9NsVeIi/8S6RXP11vsolErYOrnC2TsAFtaNf/d3+exR/PXDIinSJLpBdvJ5vXHPYPG6nJbwCBDfY6DVqJGXmmCQfg0p5dwJHN30g87YbS8shqVNx5kzXImJ0ht38+tkpEyIiEgKgiDg0fmLsOdIdKM/Y2NlCT8vdwT7ecPVSf+7zOhzl/Doa+1rrPvHviN46q1PGt4L4OyIQF8v2Fo3/rKlw9GxeH/5L1KkSXSDuET9Z52FhwQYpN8uweLtqjUaxF9JN0i/hnT87AV8u+YPnbFPX38GdjbWRs7oZqMH94G7i6NofNkv6yXr67u1f6CiSveF9mamprh3xnjJ+iIi6ugEQcDTPx3F/gvZjf6MtYUpfJ1tEOhmBxdbC73Pnk4pxNM/HW1pmq3Kjph0zFt5rOEzTO0s4e9q27SaosQ8LNkmfkYgUXNdzBQ/oxEAung7GqTfUE/x+b1aW4/EHP21Tu3ZsST958p28mj+Ho2jieJ1or0D9Z+/0Fro+w69AvSvKRMRUfMIgoDVBq75WdUOa37WG7DmZzdrfsgAchqo+fEwUM2PewM1P/lttOYnSqTmZ2YHq/kxpM79R8LWSfzejcg1yyXrK2rTD1BVV+iMmZiaof+kuyXri4ioNRMEAU//egL7LzZlL7Lp33uRbRtcN7i6F/lES9NsVXbEZuKF1acaXDdo9l7kHRckyJLoRhezS/XGw/S832+Jznrefau19R17L3JyQ+cItf45xuZT6UgtrBSN3zEwyIjZEBEREXU8jZ9tEhEREREREREREcnoiz+OY3NUwxeEDg73w5wR3TGyRxD83G4sZCivVuFEQib+OBaPzVEXUa1S3xD/43g8Vh3QfzlqW3EltwQLftl702HdSoUC4/uEYHzfThjdMxi+rg5QKhX/xMuranHgXAo2Hr2IP0/oL9ZetvU47hzRHSHe3LhH0knNL9Ub7+TlZJB+gzz1t5uaV4pugR4G6bs1O5+ah483ih/60NnHBeP7hBgxo4YdvZiOK7niG+Rv6RrQ4N+7tcksKMOCn8U37znbWeHuUT2MmBEREbVU9q6vURSt+/DA69mFDoTb0NlwDB8GC1ffG2KamgpUJEej6NR2FJ3civq6mhvixae3I//IWknzlkttfirS1r4D1GtvDCiUcOoxBk49xsCh20hYOPtAoVT+E9ZUl6Ps4iEUntiK4jM79PaRvetruA25HVaePMicpKMqSNMbt/QwTKG8pXug3nhtQTps/CIM0ndzqArFf08Wzt5QmunfdNZc+n5P2uoyaKpKYWrjaJC+iYiIrlmyZAnWrm143D5s2DA88MADGDt2LAICbjxgvby8HEePHsWGDRuwZs0aVFffeDD3hg0b8PPPP0uZtmySk5Mxb948aLU3zg2USiUmT56MyZMnY8KECfD394fyurlBWVkZ9uzZg9WrV2PTpk16+1i8eDHuv/9+dO7c2SDfgTqmK1f0X8gQGhpqkH5DQvS/v79y5Qp69uxpkL4NSavV4vTp04iOjkZcXBxSU1NRWFiImpoamJubw8rKCq6urvD19UXnzp3Rt29f9O3bF9bW8l/WQEREbdPyfYnYeiazwecGdXLFHQMCMLyLO/ycbW6IVdSocTKlENtisrDlTAZq6m4c026LycKaE6lSpi2blIIqvLU5VkfNEjA2wgvjIrwwMswDvk7WN9Ys1agRGZ+HzWcysD02S28fy/cl4I4BAejUBg5UobYjrahKbzzIrfEHAzdFYAPtphVWIcLH0SB9t3bbYvT/t6B/EOsWiYjoRsv3JWDrmYwGnxvUyRV3DAwUH7tfKcS2mEyRsXsm1hxPlTJt2aQUVDY8dg/3FB+7n05veOy+N55jd5Jcmp5DKwEDjt1dGxi7F1UhwtfRIH23dtvO6n9v0j+4Y47drcxM9MbLatR6481VVlOnN67v4FciImqcA78vQ8xe/fUnABDcazD63XoXOvcfCWcv/xtitVXlSDl3ArH7tyJm7ybU1d5Y7xN7YCtObv9d0rzlUpiZgq1LX0f9f+p9FEolug4Zj/AhExA2aDQcPfxuqPepqSxD4smDOLNnA+IObtPbx4GVS9Hv1jlw929d+xypbSvOTtUbd/MLNki/rr762y3KSoVPaHeD9G0ImjoV1i58BkJ9/U2xbsMno/uIKTJkJZ/YA1v1xgO7DzRSJkREJIXPflyLDTsPNvjc0L7dcc/08Rg9uC/8vW88s6S8sgrHzp7H5t2HsGHnQVTX1N4Q37z7EH7bvEvKtGVzOT0Lry7+BlrtjeMCpVKJicMHYuKIgRg3tD/8vNxv3AtQUYn9UaexbscBbN17WG8fn/24FvdMH4fQQD+DfAfqmFIzs/XGQwJ89cabq5O/t954SmYOeoS1nT3xqro6PPHmx6jXMTeYOmYopo25RYasbmZhbo7H5kzHB8t/0Rk/GXsJP2/cgQdnTWpRPxnZeVj0zUrR+J1TxsDHQ/wiZiIiapovd1/AllOpDT43KMQddw7uhOHhXvBzubFGoKKmDicvF2DbmTRsiU5FdZ3mhvi2M2lYE5UsZdqySSmowJvrT+k8w3Rcdx+M7e6LUV294ets85+aojpEXszBpugUbD+brrePL3dfwB2DO6GTnstpiZoqrbBCbzzY3TD/3oIaqI1LK6xENz9ng/Td2m07o//cpf7BzRvzFpTXIEPP/o9QT/G/dWZxJXafy8SJ5HzEZ5cir7QGFbVqKBSAtbkp3Oyt4Odig25+zugf7IZh4V6wNpf+aj9BEBCTViQaD9FzKXhBeQ32xmXhaGIu4rNLkV1SjfKaOggCYGVuAhc7S/i52CLc2xH9O7lhRLg3HKzNJf8ORERtUVNrfkL11PycE6n5OdfOan7+EKn5CR8yHl2HTEAXPTU/Z5tQ8+PGmh+SUFErrvnxbmM1P+tY82MUpuYWGDLrEez+fpHOeNr5aJz441cMnHZ/i/opyc3Anp+WiMb7TJgNB3f961NERO3F8r3xjdyL7HZ1L3KYh569yBnYcjr95r3IZzOx5niKpHnLJaWwAm9titG5bjA2wgvjunlhZLiXjr3IdVf3Ip9Kx/ZY/fsPr+5FDkQnD+5FJuk0uBfZQHvfGzxHqKgKEb5t674sqWyL0f/f3v7BrkbKpHkyi6vw5qazonFnG3PMGWSYOyeIiIiI6CrpKziIiIiIiIiIiIiIJHY+NQ8frI7U+4y/mwM+f3wSRvYQX2S2t7bAuN6dMK53J8yfMxyv/bQHfxyPv+GZBb/slSRnub3xyz5U/udA7ZE9gvDufaPRLdBD5FOAvY0lpg8Ox/TB4Yi6mI7Hlm5FTrHujaZqbT0+3RSFr56eKmnu1LGl55WKxpQKBXxcDLOxOcDdUW88Lb/UIP22ZicSMnHXh+tQrdJ96L+JUoGlT0yGQqHQGZfLyn2xeuP3jmlbF00nZhVi9gdrkVcqvgl88SMTYGPJTc9ERG1FVcYFZGxerPcZC1c/BD+wGI5dh4s+Y2plB6fuo+HUfTT8Z7yElNVvovj09hueSV37riQ5yy1t3bvQ1t5YyO7QdTgC7lgAG78I0c+ZWtvDpd8UuPSbgvKE40j67inUleTqfFbQqpG1fRlCHlkqae7UsdUW6in2Vyhh4WyYzaeWrv5646oC/QeZGVttgfjvycLVcAchW7jp/z3VFmbA1sbRYP0TERHFxsZiwYIFep8JDAzEd999h7Fjx4o+Y29vj1tvvRW33nor3nvvPcydOxcbNmy44Zl58+ZJkrPcXnjhBVRU3LhmMW7cOCxZsgQ9e4q/93NwcMDtt9+O22+/HYcOHcLdd9+NrCzdF0ar1Wp88MEH+OUX3QepEzVHSor4AQlKpRJ+foYZ9wYF6d+cqy+v1szV1RWlpaVN+oylpSVGjBiBOXPm4I477oC1tbVhkiMionbnQlYpFm0/r/cZP2drfHJXX4zoIl6PY2dlhjFdvTCmqxdenRyBBRtjsC3mxjHpW5v1r3W3FW9viUWl6sbLJkZ0ccdbM3ogwsdR9HP2VmaY2tsXU3v74lhyAZ745SRyymp0PqvWCvh8dzy+uLe/lKlTB5eu53B+pQLwcTLMGDLgP4ew/Ze+vNqz45cLcDG7TDTezccRbnaWRsyIiIhauwuZpVj0Z2PG7v0wIqyBsXuEF8ZEeOHVKd2wYEMMtsXceOjnW5tjpEhZdm9vjkVl7X/G7mEeeGt6D0T4Oop+7uax+wnklOoZu/91CV/cN0DK1KmDk23s7sKxuy7HkxsYu/t23LF7Q5ealVXX6Y03V1m17v0f16QVdsx/q0REUslKisPOFe/rfcbZyx93vLoMnQeMFH3G0sYe4YP/n737DI+q2voA/p+eSe8dSCD0FnrvXQRE6UVBxIaAoqBixd7Fgr0iihRFAQWkSu+9d0KA9N6TmXk/eH2vXrJPJjPnTMv/9zx+uKw9e+0EbrJnztpr90PjTv0w6N6n8Mu7T+DI5l//NebX956SY8lOt/L9p1Fa9O96nwbte2HIQy8gRuKyKaNvAFr2HoaWvYfhwqEdWPTcVOSmX690rKmiHBu+eQvjnv1E1rVTzZZ5XVxzr1KrERgeq0je4Og6kvGsG9IXGbuaP75+E2lXzt705wZvP9z+qPiyL0908fBO3Dh/QhiPqd8cfsG2XURNRESOd/T0Bcx7/2vJMXViIrFg3iz07tRGOMbf1wcDunXAgG4d8Oz0yZj96gKs+GPrv8Y88YZn7HOffPNT5Bf++5LqPp3b4OVH70OLRvWErwvw88XwAT0wfEAPbN9/FJPmvIzrqRmVji2vqMAbn36Pz199Qta1U812Obnyc+nAX2cBYiOV2cPFxURJxq8k31Akr1Je/XgRzly8+X2Wn4833nlquhNWJPbwpJFYvHI9Ll6t/HOImS+8h4jQYAzq0dGm+VPSszDk3seRmZNXaTwiNBivzr7PprmJiOhmx69m4bVfD0uOqR3ii7cndkSPxuL+H35GPfo0i0GfZjF4YmginlqyD6sO/vuzumeX7ZdjyU733LL9KCj593PnHo2j8NwdbdCsVrDwdf5GPYa0qYMhbepg19lU3P/lNtzIKap0bLnJjHd/P4oPJ3eVde1UsyVJXLKsVqkQE6xMTVHtUOnLm6XW5cl2n0vFyeRsYbxZrSCE+Rttmvv09RzJeHz4zf1qt52+gQV/nMDmk9dhsVTyIgBlFWXIKSrDuZRcbDrx1/sBb70WA1rG4v6+TdAqTr5Loa9kFKDof85e/VNll4IfuZKJD9cdx2+HklBhrvyLKC82I6+4HJfS8rH11A18uvEUdBo1ejWJxtQ+jSR/1xERebrr545hrRU1PyOrUfMz8D81P0f/p+ZnpYfU/KySqPmJrkbNz/dW1PyMZc0PySiLNT+yWM+aH4fqOW46DqxZgsxrlfeC+unNR+EXEoEmXQbYNH9eZio+nXk7inKzKo37hURgyHTp35NERJ7iRHJ21WeRQ3z+cxY5UjjmX2eRBzfH0z8dxKpD/3MW+efDcizZ6Z7/WXAW+baWaBobJHydv1GPIa1qYUirWth1Pg0PfLNb4iyyGfPXncQHd3aQde1Us0mfRVYhJsi2z6irUifEVzKeVEPPd+4+n46T19z3LPK5lDyM/ehPpOWVCMe8OqoNfAxaB66KiIiIqObhbouIiIiIiIiIiIhc3hNf/YFyk1kY79goFoufGIUAH+sfkkcF++GbR2/H+7/uwvOLNv//n+cUih9iu5P84tJ//e9Zwzvj6XE9qzVH5ya1ser58Rjy3CLcyK78UOfPO07ixTv7IMS/5l1gGjzyFWcvwS4rnx+Prk2lC/adITmj8sYxABDq7w2NRq1I3vBA6csSrqaLi3Q8TXJGHuav2Ilv1h+CWXR6GMBTY3qgQ0NlDpPYKq+wBKv2nBbGA328MKRDIweuyHaZeUX45Le9+HDVHpSWm4TjJvVrhdu7NHHgyoiIyF6XfngWFpP48hu/+u3RaMY30HoHWD2nPigSDR/8DNfWfISk5S///5+binLsWarLMBX/+2B2zODpqH179Zqj+jfsiCazl+PEGyNQnlN5I8yMvStRZ9Rz0PmJm0F5ql1TYpy9BLs0mb0MAY06O3sZNynLvCaM6fxCoFJrFMmrCwiXjJdKrMsZyrIkvk/+yl0uoK9i7tLMZPjWETeAICIisteMGTNQXi5+b9C1a1esWrUKgYGBVs8ZHR2NZcuW4Y033sDjjz/+/3+enS1uXuhO8vL+/fnx3Llz8fLLLwtGV6579+7YsmULevTogevXK2/e9OOPP+Ltt99GaKh8TRLdhUqlcvYS7LJ582b07NnT2cu4SVKSuHFTWFgYNBpl3htERoobOwDAlSvu1bjpbzk5OdV+TUlJCdatW4d169bhkUcewcMPP4xZs2bBz0+68S0REdFTyw+j3CR+bt6hbgi+u7cLArz1Vs8ZGWDEF3d3wocbzuDFlcf+/89zisTvD9xJ/v80VJrZvxHm3tqsWnN0SgjDihk9cNv7W5CSW3kt1y8HruL521ogxNdg81rdVcSM5c5egl1+nt4dXepLf47tDMnZlV/+AQAhvgZo1Mq8Xwrzl655vCqxLk/2xu8nJeN3tK3loJUQEZG7eOqnQ1Xs3UPx3X027N2ndMKHG07jxV9ryN59SPWekf+1d++J297bLN67H7yK54e3rJl79+nLnL0Eu/w8owf37v9Q5d49q2Y2RH3j9xOS8Tva1nbQSlxPdKB0c94zKeKzM/Y4fUP67EtucTnyi8vhZ9Qpkp+IyNOteOdxmCrE7wniW3bCPW8uhtEv0Oo5A8KicNcr32LTovewesFz///nxfk5dqzUdZQU/vt3Xt+7HsUt9z9TrTnqteqCBxesxoIHByMv40alYw5t+BlDZ7wM38AQm9fqrmZ1CnT2Euzy4IJVSGjdzdnLuElO6lVhzDcwFGqF6n38QqTfh2WniNflaq6fP47Ni96rNHbL/c8gMLxmXQC89otXJeOtB4xy0EqIiEgOj736IcorKoTxzq2bYfmClxHoL33R0j9Fh4fi+3efwztf/oin3/n8//88Oy9f4lXuI6/g35+hzr53HObNnFKtObq2bYF1X7+D/pMewY20zErHLFuzBa/OeQChQdaf0fYU3k37OHsJdln79dvo3j7R2cu4ydUbacJYaFCAYmcBIkLFFxgCQNKNVEXyKuHYmQt496sllcaenzkFMRHKnSO2hY+3EZ+/8jgG3f0Yyio591VeUYGRDz2DhyeNxNwH74S30bqedxaLBb/8sRUzX3wPGdmVf5Zv0Ovw1etPIiSw5v0MIyJSylNL9kn2MO2QEI5F03pXr6Yo0Btf3tcDH6w7jhd/Pvj/f55TVGbXWl1Ffsm/f/89PKg55t7WqlpzdGoQgRWP9sdtb69DiuCi5V/2X8a8kW0R4uu6l6wqJfy+hc5egl1WzOqPLg2lz646wzWJ2p0QPwM0aoV6mFZRU5ScVXkfX0/3xqojkvE72te1ee4z13Mk4+EB/63ZSckpwuOL92DNYduerxSVVWDFvstYse8yBrashRdHtUWdUPvPJVf1NUT842vIKy7Dc8v244ed5yHRGlao3GTGH8eS8cexZHRMCMcrY9qjWa2a11+NiMiamp8pdtT8/FYDan76KFjzM6SG1vw86uY1Pw+4aM1PNmt+7FZVzU9ADav5cQSD0Qdjn/kYH08fClP5zZ8xmSrK8dWcseg5bjr6T3kcei/r7oSxWCw4unklfnpzFgpzKn++qtUbMO65z+ATwPcJRFQzPLX8kPRzg3qh+O6+btV8bmDEF1O64MP1p/Dir0f//8899bnBzP6NMXdoi2rN0SkhHCtm9sJt8zcjJVfw3OBgEp6/PbFmnkV+qPKaCnfx84xe6NLABc8iZ1V1FlmZ5wZV9xGqqWeRj0vG72jrevfnAUBmQSk+23wWH288jdIK8e+PO7vUw21tau55aiIiIiJHUWYXT0RERERERERERCST9YcuYOcpcdFw0zrhWDp3DAJ8bDtYO2NYJzw+yvUKuOX0/IReeHpcT5teWzcqGO/cN0gYL6swYfXeMzaujOhmmfniAqWwQB/F8vp46eHrJS5yzC6ovEjPnZVXmJCVX4TLqdlYf+gC3l2xE8Oe/x4tH/wQX/1xEGaJ07dPjOqGh4d3duBqrbN8+wkUl4mb2I3s1hReeq0DV1S1CpMZOQXFuJqeiz+PXcKHq/Zg7GtL0eTe9/H2zztRWm4SvnZin0S8PXWgA1dLRET2yj62Cflndwvj3rGN0fjhRdB629YwL2bQg4gd+qity3MLtUc8hdq3P2HTa40R8ah352vCuKWiDFkH19i6NKKblBdkCWM6/1DF8moM3lAbxO+fKgqzFctdXeaKMphKxI2kdP7KNVXVBUgf2qkocJ3vExEReZ41a9Zg69atwniLFi2wZs0aBAYG2jT/nDlz8Pzzz9u2ODfx+uuv4+WXX7bptQkJCfj000+F8bKyMqxYscLWpRHdJCMjQxiLiIhQLK+Pjw98fcWXumRmVt40x9Pl5OTg+eefR4MGDbBy5UpnL4eIiFzYxpM3sOuC+Pd4k+gALH6geg2V/umhvg0xe1ATW5fnFp4Z2hxzb21m02vjw3zx5ujWwniZyYzfj16zdWlEN8kqKBXGwvyUu/TDx6CFj0Fcy5Jd6BkN16rjtyPXsONcujDua9BiXKd4B66IiIhc3cYTN7DrfBV79wft2bs38vy9+7DmmDukuU2vjQ/zxZtj2gjjZRVm/H6Ee3eST5bEHpl7d8f67XCy9N7dq2bv3WuF+ECvFbf22n9J/uc017OLcF1wseU/ZRaK3wMTEZHYqV3rcfHwTmE8KqEp7n1nWbUuafun3hNmYsA9ttXJu4tbp82r9iVtfwurVRcjH39XGDeVl+HYn6ttXRrRTQpzxGcBfIOVq3E3GH1g8BbX+xTmukeNu9lkwpJXpld6uWXtpm3R5Y57nLAq5zm6ZSXOH9gmjBu8/dBhyEQHroiIiOyxbtsebN9/VBhv3qAufvnkNQT6i3+nS5k1ZQyemnaXrctzCy/Nmop5M6fY9Np6dWLwwXOPCONl5eVYuWG7rUsjuklmTq4wFhESpFheH28jfL2NwnhWTp4w5kpMJhMeeOZtlFfc3AuoXYvGuG/sUCesqmqdWjfDoneehU5b+bMhs9mMd75agoTeozH71QX4Y9teZOfm3zSurKwc+46exvyvl6LVkMkYP+sFZGRX/m/KoNfhh/nPo1dHcd0kERFVz8bj17DrXKow3iQ2CIun97G5pmj6gGaYfWtLW5fnFp65vTXm3tbKptfWDffHW+M7CeNlFWb8fijJ1qUR3SRT6jyAv3hvbS8fg06ypkjqnIKnWn3wCrafSRHGfb10GN8lweb5r2ZJX1wd6vtXDdmus6no8/JqrDks7mddHWuPXEWvF1djxb5Lds+VXMXXEPKfr+H09Rz0f+U3fL/jPCRaw1pt9/k0DHj1d3y64aT9kxERuRFran6m2lnz09/Da34G21HzE2pFzc9x1vyQjFjzYx+zyYSlEjU/nWtYzY8jxbfsiDtf/gYara7SuMVsxuZF7+GFoY3xy7tP4PSuDSjKy7lpXEV5GZJOHMDm7z/A62PaY+FTd6Ewp/KzC1q9AXe9shAN2vWQ80shInJZf51FFp+FaxITgMUPdrf9LHK/xph9S1Nbl+cWnhnWAnOHtrDptfFhfnhzTFth/K+zyMm2Lo3oJlkSZyjD/A2K5eVZ5Jv9djgZO86mCeO+XlqM61zXgSu6WYXJjJyiMlzNKsTWM6n4eONpTPhkG1o+tRLz151EaYVZ+NrxneviDYleC0REREQkH9e6fZaIiIiIiIiIiIjof3zw6y5hTKtR47OZw+BrtK046W9zRnTFpsMXse+s5zX9H9imPmYMEx9MtsaANvXRu2VdbDpysdL4hoMXcFdf2w5OE/2v7HxxI3h/b+UKlADAz9uAgpLKC5GyJNblyvrN/QYHzl2Xbb4QPyPm338LBrdvKNuccvpu4xHJ+ITeiY5ZyP+Y8u4KrNh5Srb5fAw6vHhXX0zqx5+9RETu5vqaj4QxlUaL+vcugMbLx64csUMfQc6JLSi4cMCueVxRUMt+iBn0oN1zBDTridzjWyqNZx/bhIge4+3KQfS3igLxIWiN0V/R3FpvP5SVVt6IR2pdjlbVWjTeforl1hil53al7xMREXmeN954QxjTarX44Ycf4Otr22UMf3v22Wexbt067Nolfs7iroYMGYI5c+bYNcett96KAQMGYN26dZXGf//9d0ydOtWuHER/y8wUX64bEBCgaO6AgAAUFBRUGpNaV02QkpKCYcOGYcaMGXjnnXeg0WicvSQiInIxH244K4xp1Sp8fFd7yUYo1nh0YGNsPpWC/ZfFjR7dVf9mUXior321Bf2bRaNXowhsPl35pRgbT6ZgopMbq5DnyC4SNy/yN1beyFIu/l46FJbefAEZAGRLNHvyRNmFZXhi2SHJMVN6JCDQxoZ2RETkmT7ceEYY06pV+HhSB/v37oOaYPPpVOy/5Hmfqf21d29k5xzR6NU4AptPifbuNzCxC/fuJA+pPbLie3ej1N69ZjVEtWrv3r1m7911GjUaRwXgyNXKa5BOXc9FZkEpQnzlOyez45y4Qfg/ZReWIS5UtrRERDXGpkXvCWNqjRYT530hebmSNfrf/TjO7N6Ey8f32jWPK2radSB6T5hp9xwNO/TBmT0bK42f2vkHOg27y64cRH8rzBM/vzP6KnsWwMvHH6VFldf7FOW6x3PFLYsX4Oqpm98zqDVajHriPajVaiesyjkKc7Px01uzJcd0G3kvvP0DHbMgIiKy27tfLhHGtFoNvn7zKfj6GO3KMfeBidiwYx/2HD5p1zyu6JaenTBryhi75+jbpR027NhXaXzdtj24e+Rgu3IQ/S0rJ08Y8/ezrydAVfz9fFBQVHm/o0yJdbmS979djoMnbn6eq9VqsGDeLJd+b3Br78749dPXMOXJV3EjrfLnxDl5BViw6GcsWPQzAMDX24hAfz/odBrk5hUgt6AQJpP4cra/NapbG1+/8RRaNk6Q9WsgIqrpPlx3XBjTqlX4ZEo3+HrZV2fw2K0tsPnkdey/aN2zWncyoEUspg9oZtcc/VvEoleTaGw+WXkfxA3Hr2FitwZ25SD6m2RNkZ3/X6+Kv1HP8wD/kV1YiicWSz/rvKdXIwT62F4vk5or3RfWz6jDlpPXcedHm1FSbrI5T2UKSspx3xfbkJRRgJmDmts8jzVfw7GrWRj57nrJC8RtUW4y45ll+3EhLQ+vjekAtVol6/xERK5ocxU1PxNkrPm54oE1P01kqPlpYkXNT0fW/JBMiljzY5c/WfPjVM263YKp7y7HD/PuR17GjUrHFOfnYtvST7Bt6ScAAIO3L4x+gdBotSjOz0VJYR7MpqrfC0XENcT4eZ8jpkELWb8GIiJX9uGG08LYX2eRO8HHYN9niY8OavpXHyGPPIscjYf6NbZvjubR6NU4EptPpVQa33jiBiZ2qWdXDqK/SZ359fdS9tyr9FnkGvjcYKn0fSlTutd3yFnke7/aiV8PXpVtPm+9FvNuT8SdXflzi4iIiMhR+Ak1ERERERERERERuaxLKdnYfiJJGL/vlnZoXCvM7jwqlQpv3jMAGg87FObrpccHD8rTLGhCn5bC2J4zybLkIAKAnMISYczPKF/T+crnFxfbZBeI11UT+Br1mDmsE3bPvw+D29t3eaJSjl1KxZFLlRdSAkBi3Ug0j49w4IrkZ9BpMKlfK+x8915M6tfK2cshIqJqKkm7jLwzu4TxyD5T4B1j/+9ZlUqFuuNfAdQau+dyJWqDD+pNfkeWuSK6ihu35p+vvBkrkS0qinKFMY3RvkYMVdF4+QljFYU5iuauDqnvEQBoJb4Oe2mN0nO70veJiIg8y4ULF7BlyxZhfObMmWjatKndeVQqFRYsWACNxrPeG/j6+uKrr76SZa4pU6YIYzt27JAlBxEAZGdXfukuAPj7K9u4SWr+rCz3aNyktPfffx+33347ysvLnb0UIiJyIZfTC7DzvPiChKk9E9AoKsDuPCqVCq+NbOVxNUs+Bi3mj2sry1zjOsULY3svel4zKnKenCLxftDXS6tobj+J+bOLxM2ePNGsxfuRlieu04oKMGJmv0YOXBEREbm6y+kF2HlOau9en3t3CT4GLeaPbyfLXNy7k6NI792VvUiNe/f/mvVDFXv3QCNm9rev2bIn6JQgPvNWYbbgh12XZM33zfYLVo3LqWH/XomI5JCRfAkXDm4XxruPuh+Rde3/3adSqXD7Y29C7WH1PgZvX4x+aoEsc3UYMlEYu3xsjyw5iACgOD9HGPPyVvqiNnGde1GeuA7JVaRfvYh1X7xaaaznuOmITrC/PtKdLH11OvIzU4XxgLBo9LnzEQeuiIiI7HEx6Tq27jsijE+bcDuaJMTZnUelUuHdp2dAo/Gs1vG+3kZ88tJsWeaadMcgYWz3oROy5CACgJy8yi9RBgA/X29Fc/v7iOfPzs1XNLccLly5hpcWfFtp7OFJo9CsQV0Hr6j6enZshb0rPsfkEYOh01ZdQ1ZQVIzklDRcunoDWbn5MJnMkuMjw0Lw2uz7sXP5p2jZOEGuZRMREYBL6fnYcVb8mczUPo3RKDrQ7jwqlQqvj23vmTVFd3WWZa7xXcW/4/ZdENd9EVVXrkQthJ9R4ZoiiflzJC5/9kSPLNyFtLxiYTwq0BszBjazK0d6rnh+ADiXkotJH29BSblJcpxapUKonxdqh/jCW1+9MyMv/3IIH647Xq3X/JPU9wgAMvNLMPq9Dciq4pJulQoI8tGjdqgvfAzV+xq++fMs5i7ZW63XEBG5o6pqfrqx5kcSa37IHUnV/BhY8yMpo4qan6gaVvPjLPXb9sBji3ag47C7oNFW/X62tKgAOanJyLx2GUV52TCbpN8L+YdGYuiMl/DIN38ipkELuZZNROTy/jqLnCaMT+3ZQL6zyKPaeOZzgwntZZlrXCdxrcDeixmy5CACpM9QKt9HSLyPy65hzw1m/bCv6rPIA9zrLLJBq8adXeph69MDcWfXes5eDhEREVGNouxOnoiIiIiIiIiIiMgOP+84KYwZ9VrMvqOLbLlaxEfitk6N8ZNETnczrlcLhPjL08RlYJv68DboUFR6cyP7jLwipGYXICLIV5ZcVLOVlFcIY94GZQ82+3jphbFSiXV5st4t6+KOrk0wuF0D+Pt4OXs5khZtOiwZn9gn0SHrUEK7BjEY3b0ZhnRshLAAH2cvh4iIbJSx91dhTK33QuyQh2XL5VOnGULaDUHmnl9km9PZwruOgc4vWJa5ghL7Qa03wlx2c5OSivxMlOWmQR8QLksuqtks5eIGNxqDsk1X1RLzm8vFhxEczSzxPQIAtcGoWG6p7xFQ9dqIiIhs9eOPPwpjRqMRzzzzjGy5WrVqhVGjRmHx4sWyzelsd999N0JDQ2WZa8iQIfD29kZRUdFNsfT0dKSkpCAyMlKWXFSzlZSI9+A+Psp+5is1v9S6XFF0dDR69OiBZs2aoXnz5khISEBAQAACAgKg1+uRlZWFzMxMXL9+HTt27MC2bduwfft2lJZWvbdfuXIlxo0bh6VLl0Kl8qymFkREZJsVB68KY0adBrMGNJEtV/NaQRjaKhYrDohzupuxHeMQ4muQZa7+zaJg1GtQXHZzI8DMglKk5ZUg3N+16xnIPZRKNN6vbqP96vKWaIJfWi59QZcn+XjTWfx+9LrkmJdHJFb70gAiIvJsVe7dB3LvLkXevXs09+7kEKUVUnt3ZS80kXpvIPWewtN8vPEMfj96TXLMy3dw7w4AA5pH45PNZ4Xxb7dfwL0968Ogs//f7sHLWdh/KdOqsZX9rCYiImmHNvwkjOkMRvS7e7ZsuWIbtkTL3sNxaP1y2eZ0tva3jodvYIgsczXtOhB6L2+Uldxc71OQnYG8zFT4h0TIkotqtnKJehO9UdmzAFLzl5e5dr2PxWLB0tdmoLz05vM6ITHx6H/3HCesynm2/PABjv25WnLM8FmvweDNHg1ERO5i2ZrNwpjRy4An7p8gW67ExvVxx4CeWPr7JtnmdLY7bx+I0CD7L7IDgFt6doK30QtFxTfvj9KzcpCSnoXIMHnOJFPNVlIqvhDNx6jc+VcA8JaYv1RiXa7AYrFg2nNvo7jk5vdWdWtF48kHxBexu5qQwAAsmDcLT9w3Hp8vXYWVG7bj7CXbnxmr1WqMGNgTwwf0wIBu7eFlEPe7IiIi2/2y75IwZtRp8Ohg+S6eb147BMPa1MHP+y7LNqezjeuSgBBfeep8+reoBW+9FkVlN/dxzMgvQWpuMSIClN1XUc1Q4szzABLzl0jUOnmaj9afwO+HkyTHvDy6HXwlLqW2Rl7xzT2R/+nez7dW+jMHABrHBOKO9vEY0KIWEiL9oVGr/zFvGbadTsG6I1exYt8llFZIn+V4ccVBNIwORL/msTZ8DdLv6WZ9twsZ+ZU/E6oT6os7OtTFoJa10CQ2CDrNf7+GwtJy7Dmfhj+OJmPZ7ovIL5H+Xn215QwaRgdico+G1f4aiIjcxWHW/NhFzpqfJqz5IQdhzY9tWPPjWnwCgjHyiffQd9Jj2LXiaxzdsgrpSedsnk+lViOxz+1o2XsYGnXqB52B57uIqOZZcUD8uZVRp8GsQXKfRa4lmdPdjO0UL99Z5OZVnUUuRrg/nxuQ/STPIit89lXqrLPUujzNxxtP4/cjVZxFHtEaPgrfRSeXtvEhGNk+DoMTYxHmxz01ERERkTOwiw0RERERERERERG5rA2HLghjg9o1gL+PvA+aR/dojp92nJR1Tme675Z2ss3lpdeiUWwoDl64UWn8/PVMRATVrMZ/9aPduwmTUe+axSXlEoVA2n8c/FTCPw/H/q+yGlSg9E+7T1+FVqNGaXkFRnZrBh8v12zoU1JWgWXbTgjj3gYd7ugiX1Grox25mAKjXovisgqM69kCQX4sCCUickc5x8RNV4MSB0Dr7S9rvrBOI5C55xdZ53SmqL53yzaXWucFY0xDFF46XGm8OOUC9AHhsuVzB16R9Zy9BLuo9a65PzJXiBvUqNTKlm2p1OIDGBaTdOMcR7JUSDcLUvL7JPU9AgCLybWb0xIRkftas2aNMDZs2DAEBMhz2cDf7rzzTixevFjWOZ1pxowZss3l5eWFpk2bYt++fZXGz5w5g8jISNnyuYOGDd27eaK3t7JNkGxVVibeW2q1yr43kJpfal2uonHjxpgwYQIGDRqEVq1aSY6NiIhAREQEmjRpgr59+wIAUlNT8f777+Pjjz9Gdna25OuXL1+Ol19+GU8//bRs6yciIve16VSKMDageTT8jfLWXIxqVwcrDth+WY+rmdo9Qba5vHQaNIz0x+Gkyn+Xn0/NR7h/zWpWkhDu5+wl2MWo8MUGtio3iRvna9UqRXNrJOaXWpcn+fNMKl5aeUxyzIi2tTG4ZYyDVkRERO5i08nKa9sBhfbu7eM8a+/eo75sc3HvfjO337vrXHTvLnHplfLnDbh3//O0FXv3drUxOLH6l455oo71QlE7xAdJmYWVxq9mFeGN30/gmWH2XfxZWm7CrMX7rR5fU/69EhHJ6fSuDcJYs+63wOgrb71P20FjPOqitm4j75dtLp3BCxHxjXD11MFK42lXztW4i9rCa8v33s4ZdAbXrPcxSdS5qzXKvl+Smt9U7jpnASqz+9dvceHg9kpjI+e8C72Xa579UMLZvVuw+qN5kmPaDByFFj2HOmhFREQkhz+27RXGbu3VGQF+8vbdGTe0H5b+vknWOZ3pwfG3yzaXl0GPxvXq4MDxM5XGz12+isgw9+4LVF0N4ms5ewl2MXq55nOkMok9uFYjfUbVXlqtVB+kCkVz2+urZb9h674jlcbef+5hGL3kubTRkaIjQtG/a3tUVJiQkZWDrNx8m+Yxm81Yv30f1GoV1GoVBvfsBLVEzysiIrLNxuPiSz4HJtaCv1HeXnqjOtbDz/suyzqnM93Tu7Fsc3npNGgYHYBDlzMrjV9IzUVEQM353BAAEiLk7THlaC57HkCiV6jGmTVFErVOnuTPU9fx0s+VP7/724gOdXFr6zp256rq4uorGQU3/VmwjwFPDW+F8V3qQy34+/I36jG4VW0MblUbswa3wLPL9mHtkWRhHosFeHjhTmx9bihCfKv3nra0vPpfg7dei1mDW+D+vo2h11b+ftTHoEPvpjHo3TQGswa3wCu/HMIPO85L5np+2X50bxSFem7+s4mISOSURM1PU9b8VKmrA2t+0mtgzU+Ym9f86FnzU6353bnmZ8Scd6GrQTU/riQgLBoNO/aBqaIce1dnoChPuneSiMVsxundG6BSq6FSq9Gk6yA+myCiGkfyLHKLGPmfG3SIw4oDSbLO6UxTezSQbS4vnQYNowJw+EpWpfG/ziLXrL1HQoSbn0XWK1s/YyvJs8iK9xES77VqzHOD0yl46dejkmNGtKvjVmeRj17NhpdOg5IyE0Z3jEOQj/vVPxERERG5O9esWiIiIiIiIiIiIqIar6i0HAfPXxfGR3VrJnvOXi3iER7gg7Tcypteu5O6kUGIjwySdc6mcRE4eKHyorGUnJsP73m6Pe/JdziE/kuqEEjq4LEctBrx/BU1pEDpfxWVluOPg+fxx8HzePGHP3HPwDaYeVsneBvkvazGXqv3nEFOYYkwPrRjI/j7uGYjLmuUVZiw9fgVbD1+Ba8t2YrxvVtizsiuCPZzzUNIRER0M1NpMQouHRbGwzrK11D0b4FNu0PnH4byvHTZ53Y0r/A4eIXHyTqnT2wTFAr+Tspz0mTN5Q5avbzV2UvwSBaTxCFohQ+jqiQOZ5tNrtN01VLFWlRq5Q7XSH2PgKrXRkREZIuioiLs3Su+kGHChAmy5+zXrx8iIiKQmpoq+9yOlpCQgHr16sk6Z8uWLbFv375KYzduiA/Se6rTp087ewkeqVyiQZJG8QsZxPteqXU52+jRo3H//fejZ8+eds0TERGBl19+GQ8//DDuvPNOrF27VnL8c889h1tuuQWtW7e2Ky8REbm3orIKHBI08AGAEe1qy56zR6MIhPkZkJ5fKvvcjhYf5ou4MHkvmmsaE4jDSZU3C0zNE9cKeKodTw9w9hI8UrnJiTVLUpcxSKzLU5xNycM9X+1GhdkiHBMX6oNXR7Zy4KqIiMgdVL13t/8Sn//Fvbs06b17say53MGOZwY6ewkeSXLvrlJ67y7RELXG7N13WbF352fsf1OrVZjcrR7m/SJuIvvRxjPo2iAcvRpH2pzn+RVHcOp6rtXja8K/VyIiOZWVFCHp5AFhvM2AUbLnbNi+F/yCw5Gf5f517aGxdREaGy/rnNH1mwkvasvPdP8aqep6YknltU9kH1OFuK5G6YupJC9qk1iXs+WkXceqBc9WGmszcBQatO/p2AU5UerlM/jmqTslz26ExMTj9kffdOCqiIjIXkXFJdh/TFxrPWZIX9lz9uncBuEhQUjLtO2STVdSr3YM6taOlnXO5g3r4cDxM5XGUtIzZc3lDg6v/sbZS/BI5RUmYUyjUfa9gVbirEF5ueuef72Wmo6n3/ms0tjYIX3Ru1MbB6/IPqVlZVj0yx9496sluHhV3A+vOrLz8vHj6o34cfVGNKpbG7PvHYexQ/rJMjcREf2npuiyeD84okNd2XP2aBKFMH8vpHtAbXt8uB/iw+S9BLhpbJDw7yQ1t+bVFO184TZnL8EjlZvE9SzK9zCt4TVFN3Iw5dM/pWuKwvzw2tj2suQrKRe/T6tMTJA3lj3cDwmRAVa/Ji7MDwsf7I0XfjqAD/84IRyXnleCN1cdwWtjO1RrTdX9GgK89fj+od5oXy/c6teE+xsx/87OaF4rGHOX7IVF8NdTXG7Cs8v24fuH+lRrTURE7qCspAhXHVzz04A1P5Kkan7yWPNDMmHNT/Xlpl3Hatb8uJSKslLs+30xNi96D5nXLskyZ3F+Dg6uW4qD65YiIq4h+tw1C20GjpZlbiIiV+e8s8heSM/3gOcGSp1FFvydpOa6//esunY8c4uzl+CRnPvcQKqPkHhdnuJsSh7u+XJnFWeRffHqKPc6i1xWYcb2s2nYfjYNr/92HOM6x+PRgU0R7Gtw9tKIiIiIagxlP+UnIiIiIiIiIiIistGJK2nCg4RqlQpdmsp/0ZlGo0anJrVkn9cZOjSS/+uIDhEflM7ILZI9H9H/Uil8WYLU/Ba4Z4FS7bAA1I8OrvS/qCBfeBt0Vs+VXVCMN5dvR4/ZX2Lf2WsKrrr6Fm06LBmf2KelYxYiEBXsJ/x7iA7xg6+X3uq5CkvL8dma/egy63P8ceC8gqsmIiI5FSWfhMUkOAypUsO/UWfZc6rUGvg3qF7TDlflV1+exir/pA+KEsbK8zNkz0f0v5R+fwNIzC/qluOKFP0+Sc9tcafvExERuY2jR4+ivLzy9wZqtRo9e/aUPadGo0H37t1ln9cZunbtKvucsbGxwlhamvs3uyLX59RnHy685/3xxx9l/ZkYFhaG33//HfPmzZMcZzabMW3aNNnyEhGRezp5LVfYxEStAjonhMmeU6NWoVM9+ed1hg51Q2SfMzrQKIxlFNS8pkrkeM7dtyua2unS8kow/tMdyCsWN5Y16jT4akon+Butr3MiIqKaocq9e32F9u4KvCdwhg51Q2WfU3Lvnl8qez6i/6V0OY7U/B6+df9r7/7Jdiv27p25d/8fk7slIDLASxg3W4C7PtuBNUerf0bDbLbg8SUH8dW2C/YskYiIqnD9/AnhxUgqtRr1Wstfz6LWaFA3Uf4zBs4Q37Kj7HMGhkcLY/nZ6bLnI7qJ4s8NpKKu++7jp7ceRUlB3k1/7hMQjGEzX3XCipwjLzMVnz86qtLvxd90BiMmvboQRl/rL4ImIiLnO372IsorKiqNqdVqdG8nf08LjUaDrm1byD6vM3Rq3Uz2OWMixc9s0rNyZM9H9L8UPyXspn2QHn7xfeTmF9705yGB/nj98QedsCLb7T16Cm2H3YPp897FxavXFclx+mISpjzxGm67/0mkZogvBCUiIuudTM6W7GHauUGE7Dk1ajU61Zd/XmfoUC9c9jmjAn2EsQwPuJiaXJ8TO/y49DleOaTmFmPch5uqrim6rwf8jdb325RSne9pkI8eK2cPREKkbZ/HP3tHG9zft4nkmO+2nUNyVkH1Jq7GPwu9Vo1lM/uivY0/n6f0aoSXR7WTHLP+2DXsu8DnrETkeW6w5scuStT8BEjU/BSw5occQPmzwlJR131vIKr58Q4IxtAaVPPjKq6c2I83x3fC8tcfRua1S4rkSL18Bj/Muw+fzxqJ/Cz2WCMiz3fyWo70c4P68n8urlGreRZZAvsIkbOpFH5yIDW/K9f8yCEtrxjjP95a9XODezrL9tzAWlGBRiRE+FX6X3SgET4GrdVzFZVV4Ist59DjlbVYf1yZmiIiIiIiupn1OzYiIiIiIiIiIiIiBzp9VVwMXy8qCD5eyjwgbx4XgV93nVZkbkdqHid/AZef0SCMlZRV3kCKqLp0WjVKy02VxioERYtyKa8Qz6/TahTNrZQvHxle5ZiychNOJqXh4Pnr2Hr8CtbsOyssEAWACzeycOuz3+HLR4bj1g4N5VyuTa6k5mDbiSvCeEJUMDo1ru3AFd3spbv64qW7+kqOqTCZcTY5Awcv3MDOk0lYufs0ikrFBWOpOYUY89pSvH53f0wd1FbuJRMRkcyKrp8Vxrwi4qExeCuS17t2U2TuX63I3I7kU6up7HNqjL7CmLmMBzBIHiqNDpaKyi8XtJgqf98jF4tJvJdUa13nAjSVRrp8zWJS7vMGqe8R4FrfJyIi8hwnTpwQxurXrw8fH3GDUXskJiZi2bJlisztSImJibLP6e/vL4wVFxfLno9qJp1Oh9LSyt8bVAguaZFLebl436vXO/ZAsrOpVCo8++yzyMjIwAcffCAct3v3bmzYsAF9+0p/rk9ERJ7rTIr4ksy6YX7VaqJRHU1jA7DycLIicztS05hA2ef09RJ/z0vKlP2slWoOnUaNUkHtkOI1SxLz67VqRXM7U15xOcZ8vA1JmTdfxvY3lQp4d1xbRX62EBGR+3Pa3j0mECsPecDePTZQ9jl9vcTP2UsE9eFE1SW5dzcr25RUcu+u8fC9+0dbq967j2+ryM8Wd2fUa/DyiFaY8uUu4ZjSCjOmfLkLEzrH4/HBzRDiKz6/9bcjSdl4+qdD2Hsxs9pr8tK55/kYIiJnSbl4ShgLi60Hg1GZep+Y+s1xZNMvisztSDH1m8s+p5e3nzBWXsqzACQPjVaHirLK633MCp8FMEnUE2m0rlnvc2jDzzixbU2lsSHTX4RvYIiDV+QcxQW5+OyRO5B1XXzmWaVSYcxTHyry85GIiJR18vxlYSyhTgx8vMWXhtmjRaN6+Hndn4rM7UgtG9WTfU5/H/HZ7OKSyvdyRNWl02pQWuakmiKJ9wZ6nWuef12+ZjN+27yz0tgrj92H0KAAB6/Idh98uxxPvfMZKirE7wE1GjX6dW2H7u0S0alVU0SFhyIowA8GnQ6ZuXnIysnD4ZPnsOPAMfy+ZSfSMnOEc/2xbS863nEf1n79NhrWdW6fJCIid3fmeo4wVjfcDz4GZX6PNosNxsoD4s+F3EWzWsGyz+lnFH/Pi3kegGSi06hQWlF57ZBTa4rctIepNfKKyzDm/Q1IyigQjlGpgPl3dZb1Z4uuGnVar43tgFoh4j5j1nh6eCv8eeo6Tl3LqTRebjJj4dZzmHtbK6vn1Fbja5gzpCUS40KtHl+Ze3o3xvpj17D5pPiC6C+3nEa7emF25SEicjVSNT+hCtb8RHtIzU80a37ITUnV/JhY83MT1vy4lj8XL8DqBc/BLNGDVa3RoGGHvqjXuiviW3SAf2gkvP2DoNUbUJSbhcLcLFw7cwQXj+zCiW1rUJAtvu/n9K71ePvObnjgw1WIiGugxJdEROQSztyQOIsc7qtgH6FArDx0VZG5HalpbJDsc/IsMjmC9HMDJ/YR8uizyGUYs8Cas8jtFfnZUpV5t7fCvNulP8uvMJlxNiUPh5OysOtcOlYdvir5PDMtrwQTPtmGV0a2xpQe9eVeMhERERH9D2XewRMRERERERERERHZ6UpqjjDWLC5CsbzN4yMVm9uRgv3EDYRs5WsUF2+Xlit7cSzVHDqtBqWCgjelmxKZJAqgPPlgs16nQWK9KCTWi8LdA9ogLacAX647iPd/3SX8uyg3mTHl3RVYOPsODGjj3AKfRZuPwCJx5n1Cn5aOW4wdtBo1mtQJR5M64ZjQuyVem9wPizYfxetLtyG/WNz47fGv/oBWo8bk/q0duFoiIqqu0nRx8ySfWk0Vy+tTu5liczuS1lf+ImmNl7hpirmiTPZ8VDOptTqYKirfy1nMyr6PtpjFBfsqjes0XVVVcVBcye+T1PcIAFQa1zzETkRE7u3ixYvCWGJiomJ5W7WyvpmfKwsJkb9Zi5+fuHFTaSkvZCB56PV64b+nConGSnKQml+vr5l73vnz5+PYsWPYsmWLcMz777+Pvn37Om5RRETkUq5INPdoGqvcxUDNYwMVm9uRgn3k32P4SlyAUVahbC0J1Rw6jRqlgn9PSl/GYJKYvzoXB7iTorIKTPh0O05cy5Uc98odiRjeppaDVkVERO7misSFPk0V3F9z7y7m6yVuYcO9O8lFp5XYuyt+3qCG7t0/sWLvPqIVhrfhRcEitybGYmzHOCzefVk4xmS24NvtF/HT/iT0bxaNAc2i0SQmAGF+XvD10iKroBSpeSXYfSED645dx45zacJzFIm1g3A4KVuYy+DB52OIiJSQdV18FiC6gfyXkP0tpmELxeZ2JO8A+S9xNviI631EF2sRVZdGqxf+e5K6/EoOUvNrdK5zFuBvhblZWPHO45XG6rfpjvaDxzt4Rc5RVlKELx4bg+vnjkuOGz7rDbTqd4eDVkVERHK6lHxDGGvRqJ5ieVs2TlBsbkcKDvSXfU5fH6MwVlpWLns+qpn0Op3w31OFwpc4V0g8X9NrXe9qicycXDz26oeVxnp2aIWJwwc6eEW2e/erJXjq7c+EcZVKhbtHDsajU8YgLjaq0jFRYSGICgtB0/rxGD+sP0pKp2PhirV45aOFSMus/DP81IwsDLr7Mfzx7TtIqBMry9dCRFQTSdUUNasl/2fWf2teW7m5HSnIxyD7nFKXLJdV8JJlkodOqxHWFJmcWVOk9dyaovEfbsKJZHF9CgC8Mro9hreLlzW3td/T7o2jZMmt12rwxriOGPLmWuGYZbsvYO5t1vdz0Fv5NSRE+GNaf3n60701oSPaP71C+O/1t4NXUDihI3wkznAREbmbTImanxjW/FTJhzU/5KZY82O9wtws/CKo+UmoQTU/rmLzovexesGzwrhKpULHYZPQa+JMhETHVTrGPzQS/qGRiKrXBG1vGYvyWSXY99v3+OPL15GflVbpa/IzU/HJ9KF48KPfEFZLuefeRETOJHkWOSZQsbzNY+Xvqe8MPItM7kryLLLifYTE/449+bnBhE+24cS1HMlxr4xojeFtXfcsslajRpOYQDSJCcS4TnXx8shW+GHXJbz1+wnkl4hrEucuOwitWoW7unlGvScRERGRq/LM3TQRERERERERERG5vZQccYFSrTDlLjqLDZW/mY8zBPp4yT6nVi3+SNks6uhNVE1eOnEhXFGpss2vCkvKhDGDxLo8TXigL54c3R2bX78bLeIjhOPKTWY88MEq3MjKd+Dq/s1kMmPxlqPCuFajxpgeyh14U5K/jxcevLU9dr47FT2ax0mOffLr9ThxpfLDDURE5BrKcsQ/pw0hyjXGMwTHKDa3I2m95X8PqFJLXC5k4QEMkodKJ246ZiotUjS3WWJ+tU7+zwxspZb4HgGAubRYsdxS3yOg6rURERHZ4sYN8YUMderUUSxv7dque/iwOoKC5D9krpVoSG+WONRKVB1eXuI9eGFhoaK5peaXWpcnU6vVeOutt6BSqYRj1q1bh5ycHMctioiIXEpqbokwVivIW7G8MQrO7UgB3vI3VdJqxL+3WbNEcjHoxM+OisqUbbhaVCqe36DzvGPgZRVmTP5iF/ZczJQc99SQZri7O5sOERGRWGqexN49WMG9u4JzO1KAUYG9O88bkAMYtFJ7d2Uv7JN6byD1nsJdlVWYMfnzndhzMUNy3FNDmnPvboU3RrdBl/phVY4rKKnAz/uTcN83u9Ht5XVo9MSviH34J7R4ejX6vbEBz/x0GNvPpkH0Y/Whvg3RtUG4ZA6pBtZERHSzvIwUYSwospZieYMilDtn4EjefoGyz6nWiPdeFp4FIJnoDOJa8rJiZc8CSM2v07tevc+v859EQXb6TX+u1XthxOPvOmFFjldRXoavn5iAS0d2SY4b/MBz6DpiqoNWRUREcktJzxLGakeJ+3LYq5aCcztSoL/4wmVbaSXeG/C5BMnFyyB+plZYrNz5VwAokpjfILEuZ3n89Y+Rlplz0597GfR4/7mHHb4eW/287k889fZnwnhIoD9+/vhlfPDcI4iLjbJ6Xi+DHveOGYpdP32Kbu1aCselpGdi/MPzUFambJ8tIiJPlpor/nwtNthHsbwxCs7tSIEKXLKsVfM8ACnPy5nnASTm95KodXJXZRUmTPp4M/acl+59+fTwVpjSq5Hs+aX+rv9pqoy5OySEo3mtYGH8WnYRjl8Vf3b0v6ytNbu7Z0NoJOoyq6NWiC8GtBA/3y6tMGPrKXEvDCIid8SaH/sYWfNDboo1P9ZjzY/rOLLxF6xe8Kww7h0QjClvL8WIx99FSHSc1fPqDF7ofPsUzPp2K+q16iIcl5eRgm/n3omKcvEdHURE7kz6LLKSzw085CyyEn2EpM4im/ncgOQheRZZos+PHKTOOkuty12VVZgw+bMd2HOhirPIQ1vg7h71HbQqefgb9bi/d0NsfWogujeUruV8+qdDOHEtxzELIyIiIqqhPK8rJxEREREREREREXmEnAJxgZKfUVzcbC8l53Ykby+ds5dAZJNAH/EhgYLiUkVzF5SIC7+DfF3v8ILSGtUKw8rnxqNlfKRwTE5hCR79bK0DV/Vvm45cxPXMfGF8QOsEhAf6OnBF8osJ8ceSJ0ejT2Jd4ZiyChMe+GAli0WJiFxYRWGOMKYxKve7Ssm5HUlt8IyDJFTzaL0DhDFTSaGiuU0lBcKY1idQ0dzVIfU9AqS/DntVNbcrfZ+IiMhzZGWJm+r5+/srllfJuR3Jx8czmtNSzRMUFCSM5eeLP+OWg9T8wcHiRqCerk2bNhg+fLgwXlZWho0bNzpwRURE5EpyisS1A74K1uP4eUitj7fe8xrAUM0Q6C3+/2BhibJNlQokmjYFKdCozJkqTGbc+81ubDmdKjnu4f6NMKOf/BcxEBGRZ8kp5N7dHt4G7t3JPUnu3UuVvaS2QOK9gUfu3b/eVfXefUBjzOjPvbs19Fo1Ft3fFT0bSTdgtceEzvF4emhzlFVIX1AT7l/zzscQEdmjKD9bGPPy8VMsr0HBuR1Jb+RZAHJPUpcMlhQpW+9TWiSuc/f2F9chOcOpXRuwf+2SSmP9Jj+GsFr1HLwixzNVVGDh05NxZs8myXF9Jz2GPnc+4qBVERGRErJz84QxP1/l6tz9fTxjT+1j5GdS5J4C/cVn9QsKixXNnV8knj8owLU+N/hj2178sHJ9pbHH75uAhDrucSF9SnoWZr4wXxj3MXph9RdvYkC3DjbniAoLwarPXkeXNs2FY46dvYiXPvrW5hxERDVdtkRNkZ+RNUVV8dZrnb0EIptIXRAuVfMjh4IScc1SoI/n1RRN/Xwrtpy8ITnukUHNMWOgeM9rD2sug48MNKJfc3nfh0zsJn1h9O5z0nVW/2TN16DXqjG6k7zPWe6s4mvYdS5N1nxERM7Gmh/7sOaH3JVUzU+pwjU/JW5U83N61wYcqOE1P64iLzMVy9+cJYzrjT64//1f0LhTP5tz+IdG4t73VqBuYifhmBvnT+CPL16zOQcRkStjHyH78LkBuatAic9hCyX6/MhB6rlBkAc+N7j3q13YcjpFctzDA5pgRv/GDlqV/KKDvPH9A93Qu4n4/rayCjOmL9zDe8OIiIiIFKR29gKIiIiIiIiIiIiIKlNcJi4U8FOwabm/0bOKEIjcTaCvURjLLSpVNHeexPxBEuvyZP4+Xlj+9BiE+osPRK09cA7HL1t/GFhO3206Ihmf2CfRMQtRmF6nwcLH7kDD2FDhmONX0rD2wDkHroqIiKrDXF4ijGmMyh2g1nh5xuFsInel9QkUxkxFuYrmNhWLD39LrcvRqlpLRZG4abW9KiS+R4BrfZ+IiMhzFBeLG6P7+/srllfJuYmoasHBwcJYTk6Oorlzc8XvPaTWVROMHDlSMr5jxw4HrYSIiFxNSblJGFOy8ZGnNFUicldSTZVyi8W1jHLIk5hfal3uxmy24KFF+7Dm6HXJcff2TMCTtzZz0KqIiMidSe/dlWv2yb07kXNJ7t2LFN6715CL1MxmCx76bq8Ve/f63LtXk7dei0X3d8WDfRpApZJvXpUKeGxQE7w1pg1UKpXk+0wACPfzki85EVENUF4qPgug5EVtSs5NRFWTuhCtuEDZswDFBeIaele6qK20qADL33i40lhk3cboPWGmYxfkBGazGT+8cD+Ob/1Nclz30Q/glvuedtCqiIhIKSUl4ova/H2Vu6DYT8G5iahqQQHi9+e5eeJLluWQl18ojAUHuM45oYLCYkyf926lsSYJcZh192gHr8h2Ly34Bpk54vdkn708By0bJ9idR6/X4cf35yE6QtxH6MOFPyE9K8fuXERENVFJufgyVUXPAxhZU0TkTNLnAcTv6eUgeR7Ax6Bobkcymy146OvtWHP4quS4+/o0xpO3tVJsHcFWfE871AuHWi1jcQ6ATvUjJONHkrKsnsuar6FZbDD8ZO6P3T4hHGqJoqWjSZmy5iMicjapmh8Da36IPJYza35KJGp+jG5U89OrBtT8uJJ1n7+Kolzx+4kxT3+EmAYt7M6j1ekx6bXvERAWLRzz548foSA7w+5cRESupqTMWWeRlZubiKrm1OcGUmeRPa2P0MI9WHP0muS4e3s1wJNDmjtoVcrRazX46p4uaBgprts6cS0H645Ln80mIiIiItupnb0AIiIiIiIiIiIiospUVJiFMaNeucPH3l6eU4RA5I5C/I3CWEauuGmQvYpKy1EgUQAV7Cdel6cL8ffG0+N6So75+Ld9jlnMP2TkFmLd/nPCeFSwH/ok1nXgipRlNOjw6uR+kmM++W2vg1ZDRETVZTGJC6HVeuX2GRoDm64SOZPOL1gYK89XrhmNqbQYphJxU1etr3hdjqbWGaA2+Ajj5fnKHc4tz02TjGsl/v6IiIhsVV4ufm/g7a3c/t3HR/z7loiUFxoqbpiflia9L7VHUVER8vPzhXGpddUE/fr1g1otPlJz4sQJB66GiIhcSblJqmZJo1hebwXnJqKqSTW3zygoVSxvUVkFCkrFl8AE+3rGZQwWiwWzfjyAFQekL2KY2DkeL96e6JhFERGR25PeuyvXtJR7dyLnktojK753L5HYu/t4xlkki8WCWYv3V71371IXL96R6JhFeRidRo3nbmuJVQ/3QmJt+y/ZqB/hh2XTemD2LU2h+s/laVL/X/A36ngpKBFRNZkqxPU+OoNyZwH0Xqz3IXImnwBxLbmSF1CVlRShtEhc7+MT6Do17r99PA/ZKck3/blKpcLIx+dDo/XsfafFYsHSV2fg0PrlkuM6DpuE2x5+1UGrIiIiJZVXiD8fNHop92zfx1hze50QuYKQwABhLC0rR7G8RcUlyC8sEsZDgsSXfDnas/O/wNUbN5+LUKlU+PD5WdDp3OPCycycXCxetUEY79y6GYYP6CFbvpDAADx5/0RhvKS0DJ//uFK2fERENUmFySKMKVtT5B6/84g8VYivlzCWkVeiWN6/aorEzxNDPOk8wKJd+HnfZclxE7vVx4uj2im6lhA/8d/139rUDZM9b4OoAPhL1NxcSsuzei7rvgb5z4D7eunQMFr8PvdSmvgZFRGROzJL1PzoWfND5LFctebH101qfkbUgJofV1KYm4UDa5cI4/EtO6Fl72Gy5fMJCEa/u+cI4xVlJdj585ey5SMichXlZmedReZzAyJnkjyLnO/Es8ie9Nxg8T6sOJAkOe6vs8itHLQq5Rn1Wrw4Qvrr+WzzWQethoiIiKjmEXeSJyIiIiIiIiIiInIirVb88WVxmfhgg72KSsoUm5uIqhYbKm7+k5FXBLNZ3PTAHmk5BZLx2DDxIdKaYEKvlogK8hXG1x8878DV/OXHrcclL9YZ17M5NBrPehTWs0U82taPEcZ3nbqKvCLlCvmIiMh2Ko34cKG5rFixvKZScdNFIlKePli8dyvPz4RF4nCWPcrzbm5i+k+GkGhF8trKECLxfcqV/lrsUZ6bLhk3SPz9ERER2UqnE783KCpSbv9eWFio2NxEVLXatWsLY+np6TAr9N4gJSVFMi61rpogJCQE9evXF8YvXbrkwNUQEZEr0Uk8Zy4uMymWt0jBuYmoarFB3sJYZkGpcjVLVVz0ILUud/LkssNYvPuy5JhR7evgzdGtHbMgIiLyCNJ7d3HTQntx707kXNy7K+vJZYe4d3eQdnVDsW52Xyyd1h23JsbAqNdU6/UtagXivfHtsPnJ/ujWMPxfsXSJf68NI13nwm4iInchddFQealyZwHKSljvQ+RMQRG1hLHCnAzF6n3yM6Xr54MiYhXJW12Xju7BDsFFXJ1um4z4Fh0cvCLH+/mt2di7epHkmLaDxmDk4+86aEVERKQ0nVZ8YVpxiXI9HgqLlXvfQURVqxUVLoxlZOco9t4gNSNLMi61LkfafegEPvtxZaWxKaNuRcdWTR28Itst/W2z5M/z2feOkz3nXbcPQmRYiDC+bM1m2XMSEdUEWo1KGFO2pki5uYmoajHBPsJYZkGJcjVFudLv26XW5U6eWLwXP+yQ7jc6qmNdvDW+o+JriQ6q+ntaP1L+3rEqlQr1IsR1N9ezre8VEWPF15CgwNcASH9vUnOLUSHR35WIyN2oJWp+yljzQ+SxAl205ifQhWp+dgpqfjrWkJofV3Loj+WSdah97pole872t06Af2ikeE3rf5I9JxGRs+nUzjqLzOcGRM7Es8jKenLpQSzeJd2rc1T7OLw5pq2DVuQ4PRpFok2cuN5nz4V05Bcrd7cmERERUU3mWTfSEhERERERERERkccw6sWHF/KLyhTLm1es3NxEVLXa4YHCmMlswbXMPEXyXknLkYzXCVfmcKq7UKtV6N8mQRjPyCvC2WsZDlwRsGjjYWFMpQLG927puMU40KB24ouiTWYL9p5JduBqiIjIWmqdlzBmKs5XLK+pRLm5iahqXqG1xUGzCWVZ1xXJW5qeJBk3SK3LCQyh4kPspZnK7W9LMqr6PonXRUREZCuj0SiM5eUp89mn0nMTUdXi4+OFMZPJhKtXryqS99Il6QPLUuuqKcLDxZdSpKenO3AlRETkSrx0GmEsv0S5phdKzk1EVasdIm5eZDJbcC3H+kb51ZGUKd1suXaI+1/G8OzPR/D19guSY4a2isX8cW2hUokvxCEiIvpf0nt35ZqWcu9O5FxSe2Tu3e3z7M+H8fU2K/bu49tx7y6jHo0i8OWUzjj56lAsndYdT97aDKPb10GX+mFoUSsQDSP90aJWILo2CMfELnXx+qjW2PPcIKyf0w9jOsZBp7m5fdiljAJhvkbRNftsDBGRLXQG8VmAkkLl6vWVnJuIqhYcXUcYM5tMyElVps498/oVybjUuhxpz8qFsFRyWZ1/aCQGP/icE1bkWL++Nxc7fv5Cckxin+EY89QCvn8iIvIgXl56YSyvQJnPJQEgX8G5iahqcbFRwpjJZEZyijI155evpUjG68SI1+VIX//0e6UXWUeGheDFR+5xwopst23fYWHM6GVAzw6tZM+p1WrQt4v4ErozF5OQnpUje14iIk/npdMKY4qeB+AFm0ROVTvUVxgzmS24li1d+2OrJIkaDQCoHSJel7t4Zuk+fP3nGckxw9rUwXt3dXbIZ+JxYX5VjgnwFn+OYw+peXOr0Sc7LqzqfxeBTvgazBYLClgjS0QeRKrmp5Q1P0QeizU/0mp6zY+ruXBouzCmMxhRv0132XNqtFo07NBbGE+7chYF2Y69a4KISGleemedRVZubiKqmuueRXb/5wbP/nQIX287LzlmaOtamD/Bc88iD2geLYyZzBbsu8Q9NREREZESxJWBRERERERERERERE4U4CM+vJBfXKpYXiXnJs/SYeYnzl6CXT56aCja1BcXazhLfESQZPzCjSzUCpO/GfyllGzJeFy49Lpqgm7N4vDthsPC+MmkdDSICXXIWvacScbZa5nCeLemdRBXxb8ld9WtmfRBmpNJ6ejbqp6DVkNERNbS+oj3L6Zi6QYr9lBybvIsh56S/9ClIyVMeQ9+deVvamkvQ7j03q047SIMobGy5y1JuywZ9wqrLXtOe3iFxQljpZnXYC4vhVpnkD2v1PdJY/SHztcz31MQEZFzBQWJf7/k5eUpllfJucmzNGrUyNlLsMvChQvRvn17Zy/jJvXqSX9me+7cOdSpI38TpfPnpQ8t161bV/ac7iY8PFwYKyriZTZERDVVoLdOGFOywbSSFz2QZ+ny0jpnL8EuH0xsh9Z1gp29jJvESVzGAAAX0wtQK1jceMlWlzOkmyrVkWj25A5eWnkMn245JzlmUItofHxne2jUntlQiYiIlCN18Qz37uQKury41tlLsMsHE9ujdZwb7t3TFNq7p0vX4tWpYl2u7qWVx/DpZiv27nd14N5dId56LXo0ikCPRhF2zZOWV4I8iUs/W9RiTRQRUXUZ/QKFMSUvU1PyEjjyLK+NbufsJdhl7LOfoE7TNs5exk1CYuIk4xlXLyI4Sv66/Izki5LxkOg42XPawmK5+ZI2ACgvLcZ7U/rKkqOstFgy/tvHL2DTwvnC+O2PvYUG7XrIspZ/Wv3RPPz540eSY5p1H4zxz38OtUZ8oQ8REbmfQH8/YSy/QPrZvz3yClnPStZJvHWSs5dgl89feQLtWrjeeYb4WtK9mc5fSUbtaPs+163MhaRrkvH42CjZc9qisgucAaCktBQ9xj4kS46iKvrBPTv/S7z95Y/C+LtPz0Cvjq2rzLP78ElhrGNiUxj04ufT9ujZoRUW/SKuCdx/7DQG9eioSG4iIk8lVVOUL/Es1V6sKSJrdX72F2cvwS4fTu6K1vGO6TdZHXFh4vftAHAxLQ+1FLjw+FK69DO9OlWsy9W9tOIgPt14SnLMoMRa+HhKN2jUaoesqaq/awAIkPhdYI9Ab3H/o+KyCqvnseprMCr1NUjPW1xmQqB7H2MhIvp/3qz5IRfn7jU/4579BLVdsOYn1Ek1P5ms+fnXXFJ+d1LNjyu6fGyvMBbXvD20evl7sAJAQpvu2PfbD8J40skDaNJlgCK5iYicIdDIPkLk2rq8+Luzl2CXDyZ2QOu4EGcv4yZxYVWdRc5X6CxyFc8NQt37A9iXfj2KTzeflRwzqEUMPr6ro8OeGzhD14YRwKpjwvip67no3cQ16ruIiIiIPInW2QsgIiIiIiIiIiIiqkxUkLhI4Wp6rmJ5kzN4QTFZ59z1LGcvwS7FZa5ZjNekdphk/PTVdPRsES973jPJmcKYTqNGg1jXK+ZytKhg6eKx7HzpQw9yWrTxiGR8Yp9ExyzECSKDpA9TO/LvgYiIrKcPFDdVLM1MVixvaZZ040Wiv5WkXHD2EuxiLnPNPZB3jHQj2OJrZxHYpLvseYtuiC9KU2l0MEbVlz2nPbxjJb5PFjOKU87Dp1ZT2fMWS3yfvGMby56PiIgIAKKjxU3Zr1y5oljepKQkxeYmz3LmzBlnL8EuRUWueflI8+bNJeMnTpxA377yNCj6p1OnxA1PdTodGjfmvlcjcQGaWXBRBBEReb6IAKMwdjVbuf3GNQXnJs9yPs29m/NWp+G8IzWODpCMn7mRhx4N5b9I7WyKuF5Rp1GhfoT7Xsbw5u8n8MEG6feZfZpE4rNJHaHVeG5DJSIiUk5EgJcwdjVLwb27gnOTZ3H7vXu5m+7dU/LQo5ECe/dU8d+nR+zd15+WHNOnSSQ+m9yJe3c3cOiK9FmnrvWlz+wQEdHNAkLFzbCzU64qljc7VblzBuRZ0pLENdHuoLzUNd9nR9WTrl9PuXQKDdr3lD1v6mXx5+oarQ4RcQ1lzymn4vxcFOcr1wfin/IzU5GfmSqMlxbJ/7587RevYtN370qOadSpH+586WtotGz1S0TkaaLCxT1Hkm6IfyfZ66qCc5NnOXtJufeojlBcUuLsJVSqWX3pHkenzl9G707yXz595oL4HJBOq0WjevJfHC2nnLwC5OQVOCRXakYWUjPEn43nF1b9vtNkMknOEROp3GfrsVXMnZaZrVhuIiJPFRnoLYwlZxUqlveagnOTZzmf6t79bl32PEBMoGT8zPVc9GgsPudvq3M3xJ+J6zRqNIiUrnVyZW+sOoz31x6XHNOnWQw+n9rdoTVF9SP9odeqUVbhvmeA/Yx61A7xRVKmY943ERHVVP6s+SEXl+7mNT9lrPn5F9b8WM8ZNT+uyGwySX4fAiNiFMtd1dz5WWmK5SYicgbJPkKKPjdwzf0SuZ7zEmdX3UFxmcnZS6iUVX2EGkXKnle6j5Aa9SP8Zc/pKG/+dhwfrBf3NwWAPk2i8Nndnn8WOVLidwsAZBWWOmglRERERDWLZ+8yiYiIiIiIiIiIyG3VjggUxo5fVq5x0LFLKYrNTURVi48Mgr+3QRg/ekmZ//8funBDGGtUKwwGHZtghvr7SMazC4odso6C4jL8uktccBXka8StHVz7sIk9wgLEjT8Ax/09EBFR9RhCxQ0OC6+eUCxvYZJ0cxMiUpZXeBw0RvFhh8KkY4rkLbx8RBgzRjeAWid+z+UMvnVaSMYLr8j/s8xUVozi62eFcd+45rLnJCIiAoD4eHFT9sOHDyuW99ChQ4rNTURVq1evHgICxAe0Dx48qEjeffv2CWNNmzaFweBa7w2cIT09XRjz8ZF+LkJERJ6rdrD4d8CJZOWaCh5LzlFsbiKqWlyoD/yNOmFcqf+PHk4SX57VMDIABp1GkbxKe++P03hrrXRDpW4NwvHVlE7Qa3nUnYiIbFM7RGrvnqNYXu7diZyryr37VWUuqD18RXwhb8Mod967n8Jba05KjunWIBxf3dOZe3c3sf9SpjAWFWhE3XA/B66GiMgzBEfXEcaun1WmFhgArp05qtjcRFS10Nh4ePmKzwIknxHX7Nvj6ilxrV9kfCNo9az3cZYN376DP758XXJM/bY9MPnV76DV6R20KiIicqS4GPFFTEdPX1As75FT5xWbm4iqVrd2NAL8xM8lD59U5vLsA8fFlzg3ToiDQc89p5yy8wpgsViE8dAg6Qv77BFSxdxZOeJL+4iIqHK1Q32FseNXxc/+7XUsSbm5iahq8WF+kjVFR5PE9RT2OHQlQxhrGO3GNUVrjuGt1dLPK7s1isTX9/eEXuvYr1Gv1aBJTJDkmNyiMkVy5xSJL1M26qvXr7ZlnRDJeG6xUl+D9LxGvXv+myUiqoxUzc811vwQeayQKmp+rjmh5ieCNT9UiaL8HMlnEz4B0u8Z7FHV3EW5ypzLISJyltqhEmeRr+UolvdYMn+eEjlTXKivc84iSzwzbBjl777PDdadxFtrpO9T6dYwAl9N7eLw5wbOEOor/R4vp1CZz/iJiIiIajp2vSEiIiIiIiIiIiKX1Cg2VBi7cCMbhSXKPEQ+djlVkXmJyDoqlQqt6kUJ4/vOXpM9Z2l5BY5dShHGpdZTkxSXlUvGtRrHPHb6eedJFEj8DhjZrSkMuuodTnYnxaWu8fdARETV4x3dQBgrSb0EU2mRInmLkqQLlYlIWSqVCr5xLYTx/AsHZM9pLi9FYdJxYdw3PlH2nPYyxjSEWu8ljCvxfSq8fBQWU4Uw7hOXKHtOIiIiAGjatKkwdu7cORQWFiqS9/Dhw4rMS0TWUalUaNu2rTC+a9cu2XOWlpbi0CFx46Z27drJntMdpaenC2OBgYGOWwgREbmUhlHihosX0/NRWCr+XMkeJ5JzFZmXiKyjUqnQspa4Qf/+S/JfxlBabsLx5BxhPLGO9IUBruqTTWfxymrxswoA6FgvFAvv7QwvN20aRURErqFhlPiSSkX37go2WyWiqrnk3r22G+/dV1mxd7+vC/fubmT9iRvC2MDm0Q5cCRGR54iMbySMpSdfQGmxMvU+184pdwkcEVVNpVKhVqNWwviV4/tkz1lRVoprZ8WXNNZq0lr2nGSdLYs/xO+fvCA5pm5iJ0x5czF0BvHZCCIicm9NEuKEsfNXrqGwqFiRvEdPX1BkXiKyjkqlQuumDYXxPUdOyp6ztKwMR06fF8bbNBOvh2xTUirdy06jVq6XT1Vzl5Ur89ybiMiTNYwKFMYupuWjsIoebrY6niy+aJWIlKdSqdCyTogwvv+i+CyprUrLTTgucclyqzrinsqu7OP1J/HyL+LzyQDQMSEc303r7bSaotbx0t/b3CJl+lVLzRtUxUXM/6uqryHHCV+DVq2Cn8Rl5URE7kaq5idDwZqf66z5IXKqqmp+Ljuh5qc2a36oEhVlJZJxlUa591vqKuY2VSjzfoSIyFkaRkqcRU4rULCPUI4i8xKRdVQqFVrWDhbG91/KkD1nabkJx6/mCOOJEutxZZ9sPINXVkl/3tGxXhgW3te1xpxFLi43Sca1GpWDVkJERERUs/B2ViIiIiIiIiIiInJJTeuEQ6ep/CNMs8WCHSeSZM9pMpmx6+RV2eclourp1qyOMHbhRhaS0+W9kHDP6WQUl4mLHrs3j5M1n7tKy5E+NObjpXfIOhZtPCIZn9gn0SHrcJa0XNf4eyAiourxrtUEKo2g6YTFjLzTO2XPaTGbkHd2j+zzElH1+DfuIoyVpF5CaeY1WfPln98Hs8RB2wCJ9TiLWquDX0J7YTz35DbZc+ac3CoOqlQu+X0iIiLP0KJFC+h0lb83MJvN2LJli+w5TSYTtm6V+N1HRA7Ru3dvYezcuXNISpL32eeOHTtQXCy+5KVPnz6y5nNHhYWFOHv2rDAeHx/vwNUQEZEraRIdAJ2guYXZAuw8L39DdpPZgl0X5J+XiKqna4MwYexiegGSs4pkzbf3UqZks51uDcJlzecIX209j+d+ETeRBYA2ccH4/r4u8NZrHbQqIiLyVFXu3c8ptHdX4D0BEVVPV4m9siJ794tV7d0jZM3nCF9tPY/nVkjX5beJC8b393fl3t2NXEzLx6nr4vM2t7et7cDVEBF5jqiEptBoK6/3sZjNuHBwu+w5zSYTLh6W/4wBEVVP/TbdhbH0qxeQnSJvT4JLR3ejvFRc71O/bQ9Z85F1ti//HCvff1pyTJ1m7XDPW0uh9/J20KqIiMgZmjWoC5228s/KzGYztu6T/rzNFiaTCdv3Sz+DJyLl9eiQKIydv3INV6+nyppv18ETKC4pFcZ7dRRfKk22MVbRqycjR95eV/+aO1t6bm8vg2K5iYg8VZPYQMkepjvPyvu7GwBMZjN2nZN/XiKqnm4No4Sxi2n5SM4qkDXf3gtp0jVFjSJlzecIX24+jeeW75cc0yY+FD9M7+PUmqIejcV/1wBw9ob8e3iLxYILqXnCeK1gn2rNV9XXcE6Br6GqeaODfKBR8ypDIvIcrPkhqrkSJGp+MpxQ85PAmh+qhM5glIwX5mQqlrsgO0MyXtXaiIjcTZOYKp4bnEuTPafJbOZZZCIXUPVZZOm7n6pr78UM6ecGDd3wLPKf5/DcisOSY9rEheD7B7rVqLPI6XniOyAAwMcguJOGiIiIiOzCigYiIiIiIiIiIiJyST5eerRKiBbGl247LnvOTUcvIS1X3sIHIqq+ni2kL7tdd/C8rPnWHRDPp1ap0LNFnKz53FVSWo5kvFZogOJrOH01HfvPXRPGW9WLQtM67ncxXXVcSZM+KF0rzN9BKyEiourQGLzhG99SGE/f/bPsOXNO/InyPB7AIHK2wCbiw9kAkH1kvaz5so9sEAdVagQ06SZrPrkENBV/n0ozklB0/ays+XIkvk/eMY2gD/Ds9xVEROQ8Pj4+aNeunTC+aNEi2XP+8ccfSE1lU1ciZ+vXr59kfPXq1bLmk5pPrVajb9++suZzR5s2bUJZWZkw3rBhQweuhoiIXImPQYvE2sHC+PJ9SbLn3HI6Ben54suUiMgxelTRxGj9iRuy5lt/XDyfWgV0b+hen1Uv2nkJc386LDmmZa0g/PhAN/h6sYkQERHZr+q9+xXZc245xb07kSvo0aiKvfvx67LmW39CPJ9aBXRv5G5794uYu/yQ5JiWtYLw44PduXd3M4t2XhLG6oT6oF18iANXQ0TkOQxGH9Rq3FoYP7Buqew5z+zdhPws+S95IKLqadC+l2T85I51suaTmk+lVqNBu56y5qOq7V65ECvemSM5JrZRIu59dzm8fPwctCoiInIWH28j2jQT15b+uEriXJ+NNuzcj7TMbNnnJaLq6d2pjWT89z93y5pvzZ+7hDG1Wo1encSfU5BtAnx9oRFcxgkAN9KUuwD5eqr0Bcihwcr3cyIi8jQ+Bh0S48TPRpfvuSh7zi0nb1R5AScRKa9HkyjJ+B9Hk2XNJzWfWqVC98bS63E1i7afw9wleyXHtKwdgiUz+zq9pqhboyjoJPbwBy7J33ftzI1c5BWXC+MJkdXbuzeNDUK4v1EYV+JrKCgpx5kb4l6mCZHsY0pEnoU1P0Q1F2t+yB14+fhDrdEI43kZKYrlzk2XPi/vGxSqWG4iImfwMWiRWCdIGFfmLHIq0vP53IDI2Rx+FlliPrVKhe5V9DVyNYt2XsDc5Qclx7SsFYQfp9W8s8hJmdL3W8YGeTtoJUREREQ1i9bZCyAiIiIiIiIiIiIS6duqLvaeqfzA4Zp9Z5FXWAJ/Hy/Z8i3585hsc5Hny1o219lL8FiJdaMQHeKH65n5lcZ/2n4CUwZINy6yltlswS87TwrjHRrFItiPRSsA8MfBC5LxhGjxBTdyWbTpiGR8Yp+Wiq/B2dYfOC8ZT4jmhQlERK4qsFkv5J/fX2ks+/A6VBTlQestX3OK9J3LZZuLPF+nL685ewkey6dOC+iDolCWXfkB1Iy9vyKy9yRZclnMZmTsWyWM+yW0g85X+X27LYIT+yNp2UvCeMaeX1B7uPSlBtYqvnEehUnHhfGgVgNkyUNERCQyaNAg7Ny5s9LYr7/+itzcXAQEyNc4e+HChbLNRZ7PYrE4ewkeq02bNoiNjUVycuXPPhcvXowHH3xQllxmsxlLliwRxrt06YKQEH6W/Msvv0jGO3Xq5JiFEBGRS+rdJBL7LlV+mc66Y9eRV1wOf6N8DUGW7k2SbS7yfKnvj3D2EjxWy1pBiA404npOcaXxFQeSMLlbPVlymc0W/HroqjDevm4ogn0MsuRyhOX7rmD2kgOQelvZJDoASx7sJuvPTyIiIsfv3eVvskqeK/WDkc5egseqeu9+FZO7J8iSy2y24NeDHrZ3/9GKvfu07ty7u5ncojJ8v0t8iei9PetDpVI5cEVERJ6lcae+uHxsT6Wx41t/R3FBLoy+8tX77F/zo2xzked7Z1eOs5fgsWIbJSIwPAY5aZWftzi4/id0ueMeWXKZzWYc2rBCGI9v0QE+Aa5zFmDsMx9j7DMfK5rj/MFt+GjaEGF8zNML0H7weMXy71+7BMtef1iypi4qoSnum79C1t8BRETk2vp3a4/dh09UGlu9eSdy8wsQ4OcrW74ffl0v21zk+YpObHT2EjxW66YNEBMZhmsp6ZXGl/2+CfeNHSZLLrPZjOVrtwjjnVo1RUig6+w/P3vlcXz2yuOK5ti69zAGTn5UGP/0pdmYOHygXTm0Wg2iw0Nx9UZapfE9h0/AZDJBI3FJsq227ZfupRQXEyV7TiKimqBP0xjsu1D57+61h68ir7gM/ka9bPmW7pbuz0f0T2mf3unsJXislrVDEB3kjevZRZXGV+y7jLt7NpIll9lswa8HLgvj7euFIdhXvl7JSlu2+yIeW7RbuqYoNghLH+4r689PW/l66dC9cRQ2Hq/8Gc7uc2kwmc3QqNWy5dxxJkUy3iY+tFrzqVQq3NKqFr7582yl8eNXs5FbVIYAb/m+37vOpcIs8ZfcuppfAxGRO2gkUfNzgjU/5GRvs+ZHMbGNEhEQHoNcQc3PIZlrfg6z5udfzh/cho8lan5GK1zz4y40Wi0CwqKQnVJ5L6rLx/bAbDJBrcCziYuHdkjGg6PqyJ6TiMjZejeJwr6LgrPIR6/J/9xg72XZ5iLPl/rhaGcvwWO1rBVcdR+h7vVlyWXVWWRfNzqLvPcyZi+u4ixyTACWPNTDJZ4bONqGE9cl4/Ui/By0EiIiIqKaRb4qECIiIiIiIiIiIiKZ3d65iTBWXFaBN5Zvly3X0Usp+GXnKdnmIyLbqdUqjOjaVBjffToZJ65U3symulbvPYMb2QXC+KjuzWTJ4+7yikqx9dhlYTw8wAd1o5Q95FFWbsLSrceFcW+DDrd3Ef+78QQmkxlr9p8TxrUaNdrUj3bgioiIqDpC2oubKprLSpC86l3ZchVeOY7Mfatkm4+IbKdSqxHaYbgwnn9uLwqvnpQlV9bBNSjPETfyCet0hyx5lGCMrAff+FbCeNq2xTBXlMmSK2XTN5LxsI63y5KHiIhIZMyYMcJYcXExXnjhBdlyHTp0CEuXLpVtPiKynVqtxrhx44Tx7du34+jRo7LkWrFiBa5fFx/YnThxoix53NmFCxfw3XffCeMqlQq9e/d24IqIiMjVDG9dSxgrLjfh7bXyfKYHAMeuZmPlIXFjFSJyHLVahdvbiP//v+diJk5cy5El1+9HryElt0QYH9Gutix5HGHloWTM+H4/zBINlRpG+mPZtO4I8ql5DZWIiEhZw9uIf2cWl5vw9hru3Yk8kVqtwu1txf//33Mxw4F7d/dpOr/y0FXMWLSv6r37Qz24d3dD768/jZyi8kpjQd56jO0Y7+AVERF5lsS+4hrc8tJi/PHVG7LlSj5zBIc3ii9rIiLHUavVaNV/hDB+6cguXD8vPvNaHcf+XIW8jBvCeJuB4rpDkt/hjb/gx5cehMVsFo6JiG+EB97/FT4BQQ5cGREROdvIQb2EseKSUrz6sbg2tboOnzqHn9b9Kdt8RGQ7tVqN0beIa8t3HjyOY2cuyJJr5YbtuJFW+YWQADB2SD9Z8tDNmjWoK4zl5hdiz2H5nj3/zWKxYMOO/cK4Wq1G0wb8fJ+IyBa3tYsTxorLTXhrtTzn+ADgWFImft1/Rbb5iMh2arUKt7cT75/2nE/DieRsWXL9djgJKYLLnAFgZEfx/tLVrDxwGTO+3QGzxA3LDaMCsPzhfgjycZ2Lo0dLfI/T8oqx7miyrPkWbRf3AAWAbo2iqj3n6E71hLFykxk/7jxf7TmlfLftrGS8e+Pqfw1ERK6uVRU1P+tlrvk5wpofIpegVqvR2kE1P8dZ80N2iKonvk+hpCAPl4/vlT2nxWLBmT0bhXGVWo2oBPH9QERE7qrqs8gnZMt17Go2Vh7kWWQiV/DXWWTxGeA9F2Q8i3wkGSm54ucGI9q70Vnkg1cxY9Fe6ecGkf5Y9lBPl3pu4Cgmsxnrjol7vWrVKrSJC3HgioiIiIhqDrWzF0BEREREREREREQkUjcqGJ0biy87+mzNfpy6mm53HovFgtlfrJN8qE9EjjW2ZwuoVOL4Oz/vsDuHxWLBe7/sEsZ9DDrc1qmx3Xk8wetLt6GkvEIY79VS+UY+a/afRUZekTA+rGMj+Ht7duHVF+sO4FpmnjDerkEM/Iye/T0gInJnxoh4+DXoKIynbPwKRdfO2J3HYrHg4vdzAYu4ATgROVZYl1GQeoNz7bcP7M5hsVhwbc0CYVxt8EZIu1vtzqOksK6jhLHy3DSkbf/R7hxluWlI27FEGPdLaAdjpLhxERERkRwSEhLQvXt3Yfz999/HiRP2H9C2WCyYNm0azBKXAxGRY02aNAkqifcGr7zyit05LBYLXnvtNWHcx8cHI0eOtDuPu3vqqadQXl75BcUA0KlTJ9SqJX5OTUREni8+zBed6oUK41/8eR6nb+TancdiseCJZYdgZskSkcsY3SFOsmbpvfWn7c5hsVjwwQbxc0FvvQZDE2PtzuMI645dx4ML98Ak8YOsXrgvlj/UHaF+rGkhIiL5xYf5olOC1N79HPfuRB6qyr37HzLt3SXeA3jrNRjayo327t9asXef3oN7dzd0OCkLn2wSX572yMDG8DFoHbgiIiLPE1arLuomdhbGty39FCkXT9mdx2Kx4Oe3ZsPCeh8il9F+8DjJep8N375jdw6LxYJN380XxvVGHyT2HmZ3HrLOiW1r8P3zU2E2mYRjwmon4IEPfoVvkPhzKSIi8kz16sSga9sWwvhH36/AyfOX7c5jsVjwyEvv8ywAkQuZcNsAyfcGb37+g905LBYL3vpCfI7Wx+iF2wf0sDsPVa5jK/EFyAAw/5ulsuf8ae0WXLmWIow3TYiDv6+P7HmJiGqCuuH+6FQ/Qhj/YtMpnL6eY3cei8WCxxdLX0xKRI41pnM96ZqiNcfszmGxWPDB2uPCuLdBi6Ft4uzO4wjrjlzFA19ul64pivDH8kf6I9TPy4Erq9qgxNoI8RXXOX25yf76sb/tOpuKE8nZwnhinRDEBFd/794mPgyNowOF8a//PAOTTJ8PXcnIx/pj14TxMH8vtK8bLksuIiJXEsqaH6Iaq10VNT8bHVTz05I1PyQhrnkHyfiWH+zvU/u/Dm9cgawbScJ4ZN3G8PLxlz0vEZGzxYf5oVNCmDD+xRYZzyIvPcDnBkQuZHTHeOnnButO2p3jr7PI4s8XvPVaDG3lHn0t1x27hge/3V3FWWQ/LJ/R0+WeGzjKV1vP41q2+O60tvGh8PXSOXBFRERERDWH2tkLICIiIiIiIiIiIpIyY1gnYazCZMZ97/2KguIyu3K8uXw79p0VHxIjIsdrGBuK/q0ThPEVO09h96mrduX4YctRHLpwQxif2DcRAT72FfMMeW4Rgke+Ivxv+4krds3vCEcupuDztfslx4zu0VzxdSzadEQyPrFPouJrcKbk9Fy8umSr5BhH/D0QEZF9YgY+IIxZTBU49/lDMJUU2pUjedV8FFw4YNccRCQv7+j6CGrRRxjP3LcSeef22pUjfcdSFF4W75kjuo+D1jvArhwn3hiBXVNihP/lnt5p1/xhnUdC6xcijF/95S1UFObYlSNp+cswl4oPLkRL/JwmIiKS05w5c4SxiooKjB8/HgUFBXblePHFF7Fr1y675iAieTVu3BiDBw8WxpcsWYLt27fbleObb77B/v3iz/SnTp2KwMBAu3L07NkTKpVK+N+WLVvsml9p8+fPx5IlSyTH3HvvvQ5aDRERubJpfRsKYxVmCx5cuBeFpRV25Xhn7Snsv5xl1xxEJK8Gkf7o2yRKGP/1YDL2XMiwK8ePe67gcJK4Mf+EzvEI8NbblWP4+1sQMWO58L8d59Lsmh8AtpxKwdSvd6PcJG6oFBfqg58e6oFw/5rZUImIiBxjWp9GwliF2YIHv90jz979UqZdcxCRvBpE+qNvU6m9+1UZ9u6Xq9i717V/7/7eFkRMXyb8T7a9+1e7qt67T+/JvbsbSssrwT1f7kKFoNlt/Qg/TOkuPptDRETW6z1hpjBmNlVg0fNTUVpkX73PH1+9gcvH7aspJiJ5RcQ1ROPO/YXxwxt+xsUj9tXp7fvte1w9dUgY7zj0Thj9Au3KseDBwZjVKVD43/mD2+ya31Oc2bMJ3z49CaaKcuGYkJh4PPDBSviHRDhwZURE5EoeuXu0MFZRYcLkOa+goLDYrhyvfvwd9hy2/9InIpJPo3p1MLC7+ILc5Wu2YOeBY3bl+O6XdTh44owwPnnEYAT6+9qVY8CkWfBu2kf439a9h+2a350N7tVZMr56007sPnRCtnxFxSV48cNvJMfc2qeLbPmIiGqihwY0FcYqzBY88OU2FJSIPweyxtu/HcX+i+l2zUFE8moQFYh+zWKF8V/2X8bu86l25fhx5wUcviKuJ5zYtb7dNUW3vb0O4fctFP6340yKXfMDwOaT13HPZ3+i3GQWjokL88PPj/RHRIDR7nxyM+g0uLdPY2F825kULNt90e48peUmzPlht+SYid3q2zz/9IHNhLGLafl4b81xm+f+m8ViwaOLpC/THt+lPtRqiRvKiYjcWK8qan6+l6HmZ/1Xb+AKa36IXIqn1Px89OBgPNopUPgfa37cW9NugyTjJ7b+jktH98iWr6ykCOs+f0VyTLPu4t5YRETublrfKs4if7MbhaX2PTd4Z+1JnkUmcjF/nUWOFsb/Oots3/O+H3dfkj6L3EWGs8jzNyHioSXC/3acleks8pc7pZ8bhPripxk9Ee7ves8NHCE5qxBv/Cb9uf3IDnUctBoiIiKimkft7AUQERERERERERERSenfJgEdG4kPNx6/kobRry5BXmGJTfN/sHI3XlvK4mEiV/TwcOmmNfd/sBK5Nv5//1JKNuZ+vUEYN+g0ePBWcVMkZ9t4+CKOX7bvYLc1jl9OxR0vLUaFRPFTszrh6NE8TtF1JGfkYfORS8J4/ehgdGxcS9E1VGbf2WvYeTJJ8TzJGXkYOu975BWVCsdEBPpgRFdxMxAiInINQS37wq9+e2G86OpJnJo/ERVFeTbNf33tJ0j+9S1bl0dECoq55SHJ+PkvZqCiKNemuUvSLuPyj88J4yqtAVH977VpbkfS6I2I7jdVGK/Iz8T5rx+1ef7MfauQvnO5MG6MaYSgRPEheiIiIjkNHjwYXbt2FcaPHDmCW265Bbm5tu0P3nrrLTz3nHh/QETO8+STT0rGJ06ciJycHJvmvnDhAh5++GFh3GAwYNasWTbN7QiHDx/G8eP2NwmVsmTJEjz6qPT7ijp16mDcuHGKroOIiNxDv6ZR6FA3RBg/cS0X4z7Zjrxi2xorfbTxDN5Yw0vUiFzRzH4NJePTvtuL3KIym+a+nF6AZ34+LIwbtGrc36uBTXM70s5z6Zj0xS6UVohrimoFe+Onh3ogKrBmNlQiIiLH6dcsCh3qhgrjJ67lYtzH2+zbu/8u3yWbRCSfmf3EDZEBYNrCPfbt3X86LIwbtGrc39tN9u6f76x67z69J/fubigtrwRjPtqKq1lFlcY1ahXeGdcWWg1bjBERyaFJlwGIb9lJGL9+7jg+f3Qkigtsq/fZ/P0HWPfFq7Yuj4gU1OdO6XqbH+bdh+L8HJvmzki+hF/mzxXGtXoDeoydZtPcVD3nD27HV4+PR0WZ+BxvUGQtPPjhSgSGiy/oICIizzeoR0d0bt1MGD925gKGP/AkcvNtu8h5/tdL8dKCb21dHhEpaPZU6RrzKU++hpw82/6/fzHpOua89pEwbtDrMOOuETbNTdZpkhCHxCb1JceMe2QeklPsu5APACwWC6Y88RrOXU4WjlGr1Rg7pK/duYiIarJ+zWPRISFcGD+RnI1xH2xEXrFtdQUL/jiBN1YdsXV5RKSgGYPE79sB4KGvdthcU3QpPR9PL90njBu0atzft4lNczvSzrMpmPTRZumaohAf/DyrH6KCvB24suqZ0qsRgnzEF1o/tWQvrmTk25XjhZ8P4MwN8TPgMH8vjOhQ1+b5h7eLQ70If2H87d+O4uClDJvnB4BPN57C1lM3hHEvnQZ395Q+R0NE5M6sqfn5gjU/RB6pdxU1P4vtrPn5tYqan+6s+aEqRNZtjNiGLSXHLHzqLuSkXbM7l8ViwQ/z7kN60nnhGJVajTYDR9udi4jIVfVrFo0O9aTOIudg3EfbbH5u8NGG03jjN2V76BGRbWb2bywZV/4ssut//rrzXBomfba96rPIM3oiKtC1nhvsv5SBXefTFM9zLbsIt7+/WbJnRbi/F25vW0fxtRARERHVVOycQkRERERERERERC7v9bsHSDaC3nXqKnrM+Qpbj122es6U7ALc/c4KPPfdpn/9eaCPl63LJCKZdWgYi9u7iA8XJ6XnYvSrS1FQzQLFG1n5GPnyj8gvFjfInD60I2JDxYdUnW3f2WT0mPMl7nrrJ5y8okyRz7JtxzFs3g/Iyi+WHPfchN5QqVSKrOFvi7cchdliEcbH905UNL/IuWuZuPW5RRj+wg/YffqqIjk2HLqAW55ZiMupOZLjHh/VDd4GnSJrICIiecWPexEqjVYYzz+3B0fnDUDuqe1Wz1mWk4qzn9yPK8te/Nefa7wDbV0mEcnML6EdQtoPE8ZLM67i9Ht3wlRSWK15y7JTcOrd8TAVixsBRQ96AIbgmGrN6yxR/afCEFpbGM8+tBaXfni22vPmnt6J8189LDkmfszzir+3ISIi+qcPPvgAWq34vcG2bdvQqlUrbNq0STjmf924cQOjR4/G7Nmz//XnQUFBNq+TiOTVuXNnjBkzRhi/fPkyBg8ejIKC6l3KcP36dQwcOBB5eXnCMXPmzEGtWrWqNa8jHT58GC1atMBtt92G/fv3yzp3WVkZHnnkEYwZMwZms/jQNwC899570On4eTsREf3llRGtoFWLPzPafSEDfd7YgG1nrX9un5pbjKlf78a8X4/9688Dvfn7h8hVtKsbittai/fOV7OKMP7THSgsrajWvCm5xRjzyXbkl4hfN61PQ8S48OUFALD/UiYmfLYDxeUm4ZjoQCN+mt4DscGu/bUQEZHneGWkFXv319dj25lq7t2/2oV5vxz9159z707kOqzau3+y3ba9+8fbpPfufd1k7/7pdiv27j25d3eATzadxeGkLNnm23MhA7e8vREnrokvA3pkQGO0rytuGk5ERNV3+6zXoZY4C3Dx8C68fVd3nNv/p9Vz5mWkYOHTk7Hqw2f+9edGv0Bbl0lEMotv0QGt+t0hjGfdSMLnj45GaVH16n1y02/gs0fuQEmhuN6n1/gZCIqIrda8VH2Xj+/Dl7PHoLxUfJ46MDwGDy5YhaBI162/IiIix3l77nRotRphfMeBY+g04n5s2X3I6jlvpGdi4qMvYu5bn/7rz4P8/WxeJxHJq2Orphg5qJcwfuVaCm5/YC4KCqX79Pyv62kZGHbfE8grEJ8vfuTu0YiNCq/WvFR9s+6WvnA4JT0Tt94zG6fOX7Y5R1FxCaY88Sp+3bBNctzQPl2QUIfvB4mI7PXKmPbSNUXn09D7pdXYdvqG1XOm5hZh6md/Yt5PB/7154HeepvXSUTyal8vHMPbxQnjSZkFGPfhRhSUiC/PrUxKThHGvL8B+RKvmzagGWKCfao1r6Ptv5iO8R9ukq4pCvLGz7P6IzbY14Erqz5/ox5P3dZaGM8pKsOwt9bhfIq4vkbK88v34/NNpyXHPDE0EUa9+BlyVTRqNV4Z014YLzeZMeq99dhj48XSn286heeWS5/Zvr9vE0S62GXaRERyG25Fzc87Ntb8rGbND5HLim/RAYlV1Px8YWPNz+es+SGZ9JwwUzKel5GCT6bfhpRL0u9NpJSVFOGHeffh2JZVkuOa97gVYbXq2ZyHiMgdvDKydRVnkdPR57U/sO1MqtVz/nUWeSfm/XLkX3/O5wZErqNd3VDc1kbc8/5qZiHGf7IVhaXVfW5QjDEf/Sn93KBvIzc4i5yBCZ9sq/os8oxeiHXBZyDnU/Nx2/zNGPHBFuy9kK5Ijk0nb2DoOxtxJUP6/ojZtzSFtx3PDIiIiIhImvg2cyIiIiIiIiIiIiIX0Tw+Ak+O7i455kpaDm574Qfc+ux3+H7zESSn33z4Lb+4FBsPX8TMT35H2+kf45ddp24a89JdfWVbNxHZ78U7+yDAx0sY33smGf3mfoMTV6w7LLr12GX0feJrXEzJFo6JjwjCI8M7V3utjmaxAKv2nEG32V+g/9xvsWDVnkp/9lWHyWTGpiMXMez573Hf+yuRXSDd8Gl8r5bok1jXrpxVsVgs+H7TEWFcp1FjbM/miq6hKn8eu4xbnvkOXR/9HG8u345z1zLtnnPPmWTc9dZPGPXKEiRniA/aAECP5nG4q28ru3MSEZFj+NRuhlrDHpMcU5qRhJNvjcbx1+9A2vYlKM28dtMYU3EBco5vwYVvZuPQk12Que/mQ25xo5+Vbd1EZL+4Uc9C4x0gjOef349jL9+KwqsnrZov99R2HH1pMErSLgvHGMLjEHPLQ9VdqtOodV6IH/+S5JiUjV/izIJ7UJ5f9b7bYjbjxsavcerdCTCXlQjHhXYYjoAm3aq9XiIiInskJibihRdekBxz6dIl9OnTBz169MDXX3+NpKSkm8bk5+dj3bp1mDp1KhISErB06dKbxrzzzjuyrZuI7Pf2228jMDBQGN+5cyc6dOiAo0ePCsf806ZNm9CuXTucP39eOKZevXp48sknq7tUh7NYLPj111/Rrl07tG/fHm+88QYuXrxo83wVFRVYtGgR2rRpg/nz51c5fvz48Rg2bJjN+YiIyPM0iw3EnFuaSo5JyizEiA+34rb3tmDx7stIziq6aUxBSTk2n0rBrMUH0OHFtVh5KPmmMfOGt5Rt3URkv3nDWyDAqBPG913KxKC3N+HEtRyr5tt2Ng0D3tqIS+niJq1xoT6Y0a9RdZfqUMeTczDuk+0oLK0Qjonw98JPD3VHnRDXa6hERESeq1lsIOYMtmbv/idue28zFu++JL13/2E/OrywRrB3T5Rr2UQkg3m3t6x67/7WRuv37mfSMODNDVbs3RtXd6kOdTw5B+M+3lb13n16D9QJ5d7dEX47kowBb27Ere9swg+7LiEjv9SmeZIyC/HID/tx23ubcbWS32V/69csCrMGNrF1uUREJBDToAUGTp0rOSbr+hV8PH0YPnzgFuxdvQjZKVdvGlNSmI/Tuzdiyasz8MrI1ji8ccVNY4bNfFm2dROR/YZOfwlGP/FZgMvH9mD+PX1x/fxxq+Y7t/9PvHt3b2Qki+tiQmLi0efOWdVeK1XPtbNH8fmsEZIX7fmHRuKBD1ciJDrOcQsjIiKX1rJxAp55aJLkmMvJN3DLlMfQ/65HsHDFWly9fvOlbfmFRVi/fR8efPZtNB90J35au+WmMa/NuV+mVRORHF6dcz8C/X2F8d2HT6DH2Gk4duaCVfNt2X0I3UY/iAtJN/cS+FvdWtGYPXVctddK1XfHwJ7okCj92frZS1fRfcw0fLToZxSXVO+z/k27DqD7mGn4cfVGyXFeBj1emnVvteYmIqLKNa8VjMeHJkqOScoowB3vrsewt9Zh8Y7zSM66+XOigpJybDpxDbO+24kOT/+CXw9cuWnMCyPbyrVsIpLBvBFtESBx+fm+C+kY9NrvOJEs7kn6T9tO30D/V3/DpbR84Zi4MD/MHNis2mt1pGNXszD2g43SNUUBRvz8SH/UCfVz4MpsN7FbfXRMCBfGr2cX4dY31uK7bWdhNlusmvNyej4mLtiEj9ZL94Dq3CAC47vUr9Z6K9OrSTRGdBD3dM0rLsfo9zbg/bXHUVYhvhz7n9LyijHz2x14ask+WCS+7IQIfzx8i3N7uRIROYK1NT+fTB+GBVbU/Cx9dQZeHdkaRyqp+RnKmh8il2JNzc971az5mc+aH5JRYp/hqNOsveSY9KRzeG9KH2xb+gnKS6TvjPhfZ/duwXtT+uDgupv70v2TVu+FwQ/Oq9bcRETuqFlsEOYMlv4MLymzECM+2ILb5m/C4l0XkZxVeNOYgpJybD55A7N+2IcO837DyoM3v3+Yd3uiTKsmIjnMG54ofRb5YiYGvbmhGmeRUzHgzfVVnEX2xYz+rn4WORvjPtpa9VnkGb1QJ1RcM+UKtp1JxZB3N6HnK2vxzpoTOJ8qfc+XNfZdzMCUL3Zg7EdbkZwtPs8LAN0aRmBil3p25yQiIiIiMa2zF0BERERERERERERkjZnDOuHwhRtYteeM5Lidp65i56m/Co98vfQI9jNCq1Ejr6gUGXnSD6mHdGiIcb1a4KGPVlcaV9m2dCKyQ1SwHz58cDAmvvmTcMyZ5Az0nPMl7ujSFKN7NEf7hjHw8frvYeicgmJsP5GERZuO4I+D4ouJAcCg0+DrR4fDaBAXRbkaiwXYf+4a9p+7hme/24jmcRFIrBuF5vERaBYXgfrRwQjw9oJGo77ptaXlFTh3LRPHLqf+/8/YlGxx8dY/tU6IxutT+sv95dzkz2OXkZSeK4wPaFsfYQGucSHEyaR0nExKx6tLtqJBTAjaJESjWXwEmsdFoGFsKIJ8//qd9L8qTGZcuJGF45dTceRiClbvPYPLqTlW5YyLCMRnM4dBpeJvKSIidxI9aBoKrhxF1oHfJcfln92N/LO7AQBqgw90fsFQqTWoKM5HRX6m5GuD29yC8K6jceFrwaFM/u4gcjh9UCQSJr+DMwumCMcUXz+Loy8MRGj7YQjrPBJ+CW2hMXj/f7yiMAe5Z3Yhbdti5ByVbr6p0hrQ8P5PodEbZfsaHCGoRR9E9bsHN9Z/IRyTdXANck9tR0SPiQhpPxQ+sY2h0vy3FK406xpyjm5CyuZvUZR8SjKfV3gc4ie+Ktv6iYiIquPxxx/HgQMH8NNP4s8/AWDr1q3YunUrAMDX1xehoaHQarXIzc1Fenq65GvvuOMOTJo0CZMnT640zs+ViBwvOjoaX3/9NYYPHy4cc/LkSbRu3Rpjx47FnXfeic6dO8PH57+fhWdnZ2PLli348ssv8dtvv0nmMxgMWLZsGYxG93pvsG/fPuzbtw+PP/44WrZsifbt2yMxMRGJiYlo1KgRAgMDoVb/+zN3s9mMGzduYMeOHdi2bRt+/fVXXL16c9OKyrRu3RqfffaZEl8KERG5uel9G+Lo1WysPiK+/AgAdl3IwK4LGQAAH4MWwT76v2qWisuRWSB9Ac+tLWMwpkMcZn6/X7Z1E5F9IgOMmD++LSZ/sUs45kxKHvq9uRHDW9fCqPZ10DY+BD6G/35WnVNUhp3n0vH97kvYcCJFMp9Bq8YXkzvCqNfI9jUo4blfjiC3uFxyTIXJjImf7XTIenY8PcDuOR76bi8OXbHuUg0AKC4XN5QCgOmL9sGos/74/qAW0Xh6KC8zICKSw/S+jf7aux+uYu9+PgO7ztu4d0+MwZiOcZj5/T7Z1k1E9vlr794Ok78Q70HPpOSh3xsbMLxNLYxqHyfeu++6hA0nbkjmM2jV+OLuTq6/d19hxd7dbMbET3c4ZD07nhlo9xwPLdyLQ1eyrB5f5d79u73V27u3jJFl777vUib2XcqERq1Cu/gQdGsQjqaxgWgWG4jYIO+bnt+WlJtwITUfuy9k4I/j17H1TCqquieuVZ1gfDa5IzRqPgsmIlJC74kPI/nMYRzdvFJy3MXDO3Hx8F97FIO3L3wCgqHWaFFSmIeC7AzJ17boNRTtB4/Hjy9NqzTOeh8ixwsIi8KYpxbg6ycmCMekXjqNdyb1QKt+d6DtoLGIa94eBuN/632K8nJw/uA27F21CCd3rpPMp9UbcNfL30Dv5V71Pu5o5ftPozhffIYZAEwV5fjysTEOWc8TS/i5ExGRu3h0yhgcOnEWv6zfJjlu+/6j2L7/KADA19uIkKAAaDUa5BUUIj0rR/K1t/XrhonDB+K+p9+sNM73BkSOFx0eik9emo0xM54Tjjl14Qo6j7wfo27pjXFD+6FjYlP4eP93b5+dm4+t+47g259/x9o/90jmM+h1WPTuszB6GWT7GkhMpVLhkxdno/uYacgvFPeqKywuwWOvLsDrn36P8cP6o1u7lujUqhkC/f99CV15eQWOnD6P7fuPYunvm3D45Dmr1vHyo/eibu1ou74WIiL6r+kDmuFIUiZWH0ySHLfrXCp2nUsF8FdNUYivFzQaFfKLy5GRXyL52ltb18aYzgmY8W3ltQsqdjElcrjIQG+8d1dnTPp4i3DMmRu56PvyagxvF49RHeuiXb0w+PyjB2lOYSl2nE3FDzvOYf0x6bpEg1aNL+/tDqPeta+Be37ZfuQWlUmOqTCZMWHBJoesZ+cLt9k9h0qlwmdTu6PPy6uRnlf5z+uswlI8umg3vth8Gne0r4uBLWOREBEA9T9qa/KLy7DtTArWHr6KFfsuobTCLJk3zN8LH93d9V9z2OONcR1wNCkTZ29U/syiqKwCL604iIXbzmJkh7oYlFgLTWKC/tXbtKisAnvOp2HdkatYtvsi8kuk68e8DVp8OrU7vF383y0RkVx6ObDmZwlrfohcRkBYFEY/tQDfVFHz8+5/an7aCGp+Lhzchj2rFuGUFTU/d778DXSs+XG4jx8aitx06fMg/1RSmCcZ/2T6MKg11t9T0XXEVHQdea/V4/+mUqkw+qkP8d6UPigtyheOKysuxC/vPoEN37yFtoPGol7rrohv0QFGv8B/jTNVlOPa2WO4cGgHDq9fjuQzR6xax60PzUNobHy1109E5I6m92v8n7PIyZLjdp1Px67zf/X59DFoEexrgFatsvIscizGdIzHzEV7Kx/A9wZEDhcZaMT8Ce0x+XPxmdozKXno9/ofGN6m9l9nkeuGVnIWOQ3f77xo3VnkKZ1d/rnBcz8ftuIssgUTP5Wuk5TLjmdusXuOU9dzcep6Ll7/7TgaRPqjVZ3gv87wxgShQZQ/grz1wnvDLqYX4HhyNo5dzcZvR5JxJaPQqpx1Qn3w8aSOsn3289DC3dU7T11mkoxP/25Ptc7FD2oRi6eHtbB6PBEREZGjuPbumoiIiIiIiIiIiOg/1GoVPps5DGNfW4YtRy9Z9ZqCkjIUlEgf/Ptb64RofDx9qOQYnda1m6cTearB7Rti9oiueHP5duEYk9mCpduOY+m241CrVAgP9IG3QYf84lKk54qb3fyTSgXMv+8WtIiPlGvpDmexAEcvpeLopdSbYr5GPfy9DTBotSgsKUN+cSmKy6QvHBBJrBuJJU+OgrfB+sMBtlq0Sbp4f2LvloqvwRZnr2Xi7LVM4M9j//pzH4MO/t4GGA06FJaUoaC4DIWl0sVmInERgfjp6bEIC/CpejAREbkUlVqN+lM/xOniScg9udWq15hLC1Faal0Rrm98KyRMeV96DRqWjBA5Q3DrgYgd8giSV70rHmQ2IWP3z8jY/TOgUkPnHwaNwQhTSQHK86QbM/w/lQr17noDPnWaybNwB6s94mkUXTuD3JPiQxem4nxcX/sRrq/9CCqtATr/EKg0OlQU5sBUJH05wt803oFoMO0LaI1+ci2diIioWtRqNb7//nvk5eVh/fr1Vr2moKAABQUFVo1t3749Fi5cKDlGp1P+Mz4iutltt92GZ599Fi+88IJwjMlkwqJFi7Bo0SKo1WpERETAx8cHeXl5SEtLsyqPSqXC559/jlatWsm1dKc4cuQIjhz59/MClUoFX19fBAQEQK/XIzs7G7m5uTCbpRueVqZVq1ZYv349vL295VoyERF5ELVahY/ubI/8z3bgzzPW/Q4uLK1AYal1z+Nb1QnCBxPbSY7RVdLMg4iUd0uLGDw6sDHeXntKOMZktmD5/iQs358EtQoI8/OCt0GL/JJyZORLN1T7m0oFvD2mDZrXCpJr6Yoxmy1VjsksLENmoXV1m67gWnYRzqeJG5ZWf77iao1PE1wAQURE1ffX3r0D8kt24M/TN9fRVqZ6e/dgfDCxveQY7t2JnOOWljF4dGATvL32pHCMyWzB8n1JWL7Pzr372Laes3cvKENmAffu1krLrd74qpjMFuy+kIHdF/5bD6ZWAf5GHfyNegB//Z7KKiyFpeq/zv/XKSEUC+/tykvTiIgUpFarMeH5z/FFYT7O7t1s1WtKiwpQWmRdvU/tJm0w7tlPJMdotKz3IXKG5j1uRf+75+CPr94QjjGbTDiwdikOrF0KlVoNv+Bw6L28UVKYj4LsdKvyqFQqjHriPcQ2dM2zs57GbJa+iAAACnMyUZiT6YDVEBGRO1Gr1fj6jbnIn/Y0Nu48YNVrCoqKUVBk3edMbZs3whevPiE5hn2QiJxjaJ+uePKBiXj14++EY0wmMxav2oDFqzZArVYjPCQIPkYv5BcWIi0zx6o8KpUKC+Y9isTG9WVaOVmjYd3a+Or1JzH24edRUSH9fiE9Kwfzv16K+V8vBQAYvQwICvCDXqdDdm4e8gqKYKnOh/wAJo8YjAfGD7d5/UREdDO1WoWP7+6G/OJN+POU9CWpf/urpsi6z/Vbx4Xiw8ldJcdoNbxkmcgZbkmsjUcHt8Dbvx0VjjGZLVi+5yKW77kItUqFMP//1BQVlyMj37o6b5UKeHtiJzSvHSLX0hVjsmJ/mllQWuXl8q4mMtAb39zfC6PeWy9ZE3rqWg5eWnEQL604CLVKhRA/A4w6LTIKSlBkZS0pAPh66fDDQ30QHSRfD1BfLx0WPtALQ99ah7Q88edHSRkFePu3o3j7t6NQqYBgHwN8vXTIKihFfon1PU21ahW+mNodzWsFy7F8IiK3oFarMf75z1GiYM3P2CpqftSs+SFyiuY9bkW/u+dgvQNqfkay5sdpMq9dQnbKVRnnu1yt8YW5ttcWRcQ1wPjnP8M3T06E2ST93qQgOwNbfvgAW374AACgMxjh7R8EjU6HorxslBbmV/vZRMdhd6HbyPtsXj8RkbtRq1X46K6OyC/ZptxZ5Ds7SI7RqfncgMgZbmkZi0cHNcXba04Ix/x1FvkKlu+78tdzAz+DbWeRx7XzoLPI7vfc4G9nU/JwNiUP2PPvP/fWa+Fv1MGo16CwtAIFJRUosvH+tjqhPlg6rSfC/LxkWPFfrmUV4XyqnOeprbu3729SzymIiIiInImdvYiIiIiIiIiIiMhtGHRa/PjEKIzu3kzWeXs0j8PPz4yFt0GH4lLxYTKDjk2JiJzlydHdMX1oR6vGmi0WpGQX4GJKNtJzrSvwUKmAt+4ZiNE9mtuzTJdWUFyG65n5uJSajbTcQhTbWNhza4eGWPn8BIT4K39BcXZ+MX7be0YYjw7xQ5/EeoqvQ06FpeW48Z9/n6k5hSiU+L0jpVPjWlj70p2Ij3T9gjoiIqqcWmdAo5nfIrTTHbLOG9CkGxo/uhgagxGmMnHxqlonX5EuEVVPrdseQ/TAB6wbbDGjPDcVJWmXUZ6XUfV4AFCpED/hFYR1HmH7Ip1MrdWh4UNfw79hJ6vGWypKUZZ1HaXpV2AqyrXqNRqjPxo/sgg+sY3tWSoREZHdDAYDVq9ejYkTJ8o6b9++fbF+/Xp4e3ujuFj83sDLi+8NiJxl3rx5mD17tlVjzWYzbty4gfPnzyMtLc2q16hUKnz00Uey/3xxFRaLBfn5+UhOTsbFixeRnZ0Ns9lc7XmGDRuGLVu2IDiYDUSJiEjMoNNg0X1dMbJdbVnn7d4wHMse7A5vvRbFZeJLfFizROQ8c25piml9Glg11mwBUvNKcCm9oFoNlV4f2Qoj29exZ5lERET0H//du8v7u7V7w3Asm8a9O5ErmzO4Kab1aWjVWJv37qNac+9OijJbgJyiciRlFiIpsxCZBaWozr0Iw9vUwpIHu8PfyMt7iIiUptUbcM9bS9B24GhZ523Qrifuf38F9F7eKCsR1/to9QZZ8xKR9QZOnYte42dYNdZiNiMvIwUZyRerdUnbHY+9jbaDxtizTCIiInIQg16Pnxa8jHFD+8k6b+9OrbH6izfgbfRCcYn4M0wvg17WvERkvWcemoRHJo+yaqzZbEZKeiYuJF1DWmaOVa9RqVSY/8xM2X++kHUG9+qM7999Dkav6n0GU1xSiuupGbicfAO5+YXVvvz43jFD8eHzj1TrNUREZB2DToPvH+qNkR3ryjpv98ZRWPZw3//UFIl7+rGmiMh5Hh+aiGn9m1o11myxIDW3GJfS8pGRX2LVa1Qq4PWxHTCqo3v1w/RE7eqFYfGMPvD1sq5uxmyxID2vBEmZBSgqtb4va6ifF35+pB9a1gmxdalCdSP8seLR/ogIMFo13mL561LsKxkFyC+xvqept16L76b1Rt/msbYulYjIbWn1Bkx5awnayFzzU79dT9z3n5qfcomaHx1rfoicZuDUueipcM3P7az5ITs07TYId73yLXQG694P/K28tBi56deRdf0KSgryqv1sovPt92DE4/Or9RoiIk9g0Gmw6P5usp8V7N4wAsse6snnBkQubM7gZpjWt5FVY80Wi41nkdtgZPs4O1ZJSisqq0BKbjEupRcgLa8ERTbe39axXhhWz+qLuDBfmVdIRERERJVRO3sBRERERERERERERNWh12nw8fShWDDtVgT62HdhsE6jxuwRXbF07mj4e/91MCGnUHwI0mhgc2oiZ5o3sTfevGcAdBp5H2/4GQ1YNHsEJvdvLeu8nibU3xsfPDgYCx+7A75GxzRpW7rtOErLxZfYjO3ZAmq1yiFrcRW+Xno8P6EXVj0/AeGBLLAiInJ3aq0e9e95H/Xufhca70C75lJpdIgd8ggazfwOWqMfAMBUmCvOrbfv/RQR2afOyKcRP/5lqDTyftagMfqh4UNfIbLnnbLO6wwagxGNH/ke4d3Gyj63V2Q9NH96FfzqtpJ9biIiIlvo9XosXLgQ33zzDYKCguyaS6fT4dlnn8Xvv/8Of39/AEB2drZwvLe3t135iMg+b7zxBhYsWACdTt73Bv7+/vjll19w//33yzqvJwkICMCHH36IFStW/P/PSyIiIil6rRofTmyP98e3RaC3fb+7dRoVHh3YGD/c3xV+xr/myi0uE443sqkSkVM9O6wFXhvZCjqNvDUqfl5afHNPZ9zVlRcxEBERyUmvVePDO9vj/QntZNq7N8EPD3Szbu+u596dyJmevU3BvfvULty7k8vy9dLivfHt8MmkjmzOTUTkQFqdHuOe+xRjn/4IRr9Au+bSaHXof/ccTH1nGbx8/np+XZyfIxyv82K9D5EzDXnoBdzx2FvQaOWt9/Hy8cfk179H59vvlnVeIiIiUpZer8MXrz6Bz16egyB/P7vm0mm1ePKBiVjx8avw9/UBAGTn5QvHG714TpjImV5+7D68+/QM6LRaWef19/XBkvdfwNTRQ2Sdl6pnSO8u2PLDB2hUt7biuXy9jfjohUcx/5mZUKlqVh8lIiJH0ms1WDC5K96f1AWB3vb10NNp1Hh0cAssnt4Hfv/px5dbJK4p8tbLu18goup57o42eG1se/l7mHrp8O0DvTCpR0NZ5yXbdUyIwLonb0HDqABF5m9XLwzrnrwFiXGhiswPAPUjA7B+7mB0SAhXZP4GUQH47fFB6NMsRpH5iYjcwd81P2Nkqvnp9z81P0Ws+SFyWUMeegG3K1TzM4k1PySDZt0HY8YX6xERp/z7TIO3L0Y9+T7umP0Wn00QUY2l12rw4Z0d8f6E9vI8NxjUFD882P2/Z5GLyoXjeRaZyLmeva0lXhvVWpHnBt9M7Yq7uiXIOi+5Hh+DFs8Ma4EVM3sh3J91nERERESOIu8OnoiIiIiIiIiIiMhBxvZsgYMfPoBZwzsj1L96hwr0Wg3G9WqB7W9PxZOju0On/W/hUW5hifB1Yf4+Nq+XiOQxZUAbrH91EtrWl+cw54A2CfjzzbsxqF0DWeZzlE6Na6F7szrQa5UvnAwL8MackV2x/4MHML5XS8Xz/dOiTUeEMZUKmNjbsev5X83jItC/dQK8DfIeqKmMn9GA+we3w/4P7seMYZ2gVvPAAhGRJwnvMgqtX9uBmMHTofULqdZrVVo9wrqMRssXNqDWbY9B/Y+DnhXFecLX6fyUa/BBRNaJ7D0JzZ9aDd+6rWWZL6hlX7R4bh2CE/vLMp8rUOsMqDfpLTS4/xPog6Lsnk+l0SKq31S0ePp3GCN5SIWIiFzPXXfdhQsXLmDu3LkICwur1mv1ej0mT56MY8eOYd68edDp/vveICcnR/i68HBlGvMRkfUefPBB7NmzBx07dpRlvltvvRWHDh3C0KFDZZnPUQICAqDX29egwhre3t54+OGHcfr0aUybNo0NgoiIqNpGd4jDnmcHYWb/RgjxNVTrtXqNGmM6xGHLE/0x55am/2rQItVUKdSvenmISH6Tu9XDmlm90SYuWJb5+jWNwoY5fTGwebQs8xEREdHNRneIw57nbrFt765VY0zHOGx5cgDmDK7G3r2aeYhIfpO7J2DNo33k27s3i8KGx/tx7052UyvwPEKnUWFyt3rY9cwgjOkYJ/v8RERknXaDx+Gp5YfR965H4RtUvRp9jU6P9oPHY/ainRg4de6/Ln0qLsgVvs6vmnmISH5d7rgHM7/YgDrN2skyX5MuA/Dot1vRrNstssxHREREjjfhtgE4vvY7zL53HMKCA6v1Wr1Oh4nDB2LfL1/gmYcmQafT/n8sN69A+Lrq5iEi+d03dhj+/PFDtG/ZWJb5BvXoiF3LP8GtvTvLMh/Zp3nDetj902d4adZUhAYFyD6/RqPG2CF9cWj115h0B98PEhE5yphO9bD3peF4eFBzhPpV76JMvVaNsZ3r4c9nh+DxoYn/U1NUJnxddfMQkfzu7tkIa58YhDbx8jxn6988FhufvhUDW9aSZT6ST/3IAKybOxizbmkOL508vVoDvfV4eXQ7rHxsAGqF+Moyp5TIQG+smNUfL4xsiwBvec5dG3UaPHZrC6yfOxhNY4NkmZOIyN21GzwOc5cfRh8ba37aDR6Px6pZ81PdPEQkvy533IMZMtf8zGLND8koOqEZZi3chsHT5sEnsHr9qa2h1mjQZuAoPL54LzoMvVP2+YmI3NHojvHY8/xgzOzf2MazyPHYMncA5gxu9u/nBsUSzw18+dyAyNkmd6+PNY/1RZs4efZc/Zr9H3v3HR5Vlf9x/JPee0hPCL13KVJEQBQR7L2Xtbv2uq5rWdddu6tr710RFVCaiDTpJYFACgFSIb2XSTIzmd8fUX8qmZAyJcD79Tw+++x87z3ne5MZcs/c7zknRj8+eKpmDbfNXmpov6FxwTplSLR8PO2/f1uAt4dumNZfmx49Q7fNHMS+YQAAAA7mfuRDAAAAAAAAAKB7Cvb30d8vPVn3XzBFa3Zna82uLKVkFWl/YbmqahtkaDLJ18tDAT6e6hkZrEHxPTR5aE/NGNlHgb6tFzUVVlhflCgi2M9elwKgA4b3itLyf12pJVv36o3FW7U+NbdD57u6uOjU0X1185yxmjI00T5J2tnUYb00dVgv1RqatHZ3tlbtPKBtew8pNbdYRnNzl9sP8PHS9JG9dOaEgZo9tr+8PBz/SKnG0KgzxvXXGeP6txrvEeSnhIhgxyb1J8N6ReqLhy5Uo9Gk9am5+in5gLZkHNTu7CI1GE1dbt/H011ThiZq7oQBOnPCQAX4sGkPABzL3P2ClXDug4o7825Vpf2sqtR1qsvdrYaiLJnqq9Tc1CBXTx+5+QTIu0eCfGMHKHDgRAUPnSZ3n4BW22yqLLTan0dQhL0uBUAH+PUcqqF/W6SKpOUq+PEdVWds7FgDLq4KGT5D0ader6CBk+yTZDcQNnaugofPUPHPX6hw5XtqKMrq0PmuXr7qceL5ip75F/lE9bFTlgAA2EZISIj+9a9/6dFHH9XKlSv1448/KikpSZmZmaqoqJDBYJCvr68CAwPVu3dvDR06VNOmTdOsWbMUGBjYapuHDh2y2l9UVJS9LgVAB4waNUobNmzQwoUL9dJLL2nNmjUdOt/V1VVnnHGG7rrrLk2bNs1OWdrXOeeco4qKCm3YsEGrV6/WunXrlJycrOrq6i637e7urhNPPFGXXHKJLrroIoWG2mZTbgDA8SvY11N/mzNU984arHV7i7Q2o1gp+ZXKKqlVZX2TGoxm+Xi6K8DbXT3D/DQwOkiT+vXQ9EFRCvDxaLXNwmqD1f4iAllUCegOhsWHaPFd07Q05ZDeXp2pDftKO3S+q4t0ypBo3XhyP03uz7M6AAAcIdjXU3+bO0z3nj5E6zJ+vXevsHLv7q+BMYGa1C+i7Xv3Ku7dge5uWHyIFt89XUt3/XrvXtKh83+7d5/Wn3t32MxnN0/R2owirUwt1Oq0QuWV13e6rfhQX108PlGXnthLMSG+NswSANBZvoHBmn3TIzr1ugeUuW2N9m5drYN7d6k074DqayplbDTI09tXXr4BCotNVHTvQeo7eooGnjhD3n6t1/tUl1ifCxAQFmmvSwHQAXEDRuj2t37Q7rWLtfbL17U/aX2HzndxddXgiafqpItvUb8xJ9kpSwAA4EghQQF6/I7r9PDNV2rV5h1atXGHdqbt077cg6qsqpGhsUm+3l4K8PdVr7hoDe7XS1PHjdTMyWMV6N/6mkYFJWVW+4sMpx4W6A5GDuqnVZ++ou9+Wq9XP/5G67bu7ND5rq6umnXSeP31yvM0dfwoO2WJzvL09NDd112smy49W198v1JffP+jNuzYrebmzq/v1Cs+WuefPk3XnDdbiXHRNswWANBewX5e+tvZo3TvnOFal16oNWkF2p1XrgPF1S01RU1m+Xi6KcDHQz3DAzQwJliTB0Rp+pAYBfh4ttpmYZX1Z8ARgT72uhQAHTAsIUxLHjhdS3fm6a2Vadqwt6hD57u6uGjmsFjdeMpgTR7A/PzuzNfTXQ+eNUpXntRf763O0Gfr96m0pqHD7QyIDtLlk/vpssn95O/dek2pvbi7ueqmUwbrwgm99fG6TH24dq/yy+s63E5CuL8uPrGPrp46QOEB1LgCwJ/9ueYn85ean5K8AzK0UvMT1cWan0BqfoBuIW7ACP31l5qfdZ2s+Rk08VRNvfgW9aXmB3bg7uGp6ZffocnnX68dy7/S9mVfKmvXJlm68GwiLDZRI085T+PPvEJhMYm2SxYAjhHBvp7625nDde/sIVqXUay1GYUt6wgV16iy3vjLXGQ3BXh7qGf4L+sI9Y/Q9EHRzEUGjmLD4kO0+J4ZWrrroN5etbcTc5FdWuYiT++vyf0Z8zvL0LgQfXrzSWo0mrVxX4lWpRVo64Ey7TlYqQajucvt+3i4aVL/CM0ZGae5o+Id/rwAAAAA/8/xO+kCAAAAAAAAgI15erhp5qg+mjmqT5fb2p5pfYPi3tEhXW7flr57/HKH9nfptOG6dNpwh/YJWOPi4qIzxg3QGeMG6GBZtX5M2q8tGQeVkV+qg6VVqjU0qcFoko+nhwJ8PNUzMlgD43towsB4zRjZW2GBjlmA3t6fU38fT80e21+zx/aXJDU0mbQrq1B7coqVU1ypnOJK5RVXqazGoLqGJtU3GtXQZJK7m6s8PdwU4OOlHkG+igz2V+/oUA2IC9PovjEa2jNSrq4uds39SAJ8vPTghUfH5BIvD3dNH9Fb00f0liSZzM3ak1OsXVmFyilq+T3kllSppKpO9Q1G1Te2/Ofm6iIvD3f5eXsoPMhPEcF+6h0Vov6x4RrZJ1oje0fJw93NyVcHAHA0V3dPhQybrpBh07vcVu2BJKsx74jELrdvS0Pun+/Q/iImX6SIyRc5tE/AGhcXF4WOnqXQ0bPUWH5IlSmrVLN/mwyHMtVYflDmhlo1Gxvl6uEtN58AefdIkG9MfwX0G6fgodPkEeCYRZQd/Tn9MzcvX0XPuFbRM65VXV6qKnevVl3OLhkK9qmpskjmhjrJYparp6/c/YLkHdlbvrEDFTRokgIHTpSbJwvWAQCOLp6enjr99NN1+umnd7mtzZs3W4317du3y+3b0urVqx3a39VXX62rr77aoX0C1ri4uOjss8/W2Wefrfz8fC1dulQbNmxQamqqcnNzVVNTo4aGBvn4+CgwMFC9e/fWkCFDNHnyZM2aNUvh4eEOydOen1NfX1+dcsopOuWUUyRJFotFWVlZSk5OVlpamnJzc5WXl6f8/HyVl5ervr5eBoNBjY2N8vT0lLe3t0JDQxUdHa2ePXtq6NChGjlypKZMmaKAgAC75Q0AOH55urtqxuBozRjc9c1xdmSXW431Cvfvcvu29O3tJzu0v4vHJ+ri8YkO7ROwxsXFRbOHx2r28FgdqqjXyrRCbcsqU0ZhtQ5WGFTbYFSjqVneHm4K8HZXzzA/DYgO0vjeYZo2KEph/l4OydNen1NHf/4d4Vi8JgDA4TzdXTVjSLRmDLHBvXtOG/fuPbrZvfsdJzu0v4snJOriCYkO7ROwxsXFRbNHxGr2iF/u3VN/f+9e38q9u78GRAdqfJ9wx9672+lz6ujPvyMc7dfk5+Wu04fH6vThsZKk4uoG7cgpV0pehbJKapVTVqfCSoNqG42qbzKrudkiXy93BXi7Ky7ET30iAzQsLlhT+keoX1TrG/oAAJzP3cNTg06cqUEnzuxyWzmp26zGwuN6d7l9W7r1tcUO7W/cGZdp3BmXObRPwBoXFxcNmzpHw6bOUWXxQaVt/FHZKZtVlJWhiqJ8NdbXytTUIA8vn//frLHXQPUaMUEDJ5wi/+Awh+Tp6M+pLfQdPUUvbKy0ez9H488GAND9eXp66LQp43XalPFdbmvrrnSrsT4JMV1u35aWf/CCQ/u74pxZuuKcWQ7tE7DGxcVFZ86YrDNnTFZ+YYl+WLdFm5L3KH1/jvIKilVbV6+Gpib5eHkpwN9XveKiNahvoiaOHqqZk8cpPCTIIXk6+nNqCyeNG6n6PSudnYZ8fbx17QVn6NoLzlBlda3WbdupHbv3Kn1/jnILilRUWq6q6lo1Go1qbrbIy9NDvt5eiggLUUxkuPr3StCwAb01+YTh6tszztmXAwD4hae7m2YMjdWMobFdbmtHVqnVWGJE95rXtuCe0xza38UT++riid1rLjOOXy4uLpo9MkGzRyboUEWdVu4+qK37S7S3oEr55XWqbTSq0WhuqSny8VDP8AANiAnW+D4Rmj40RmH+jtk03V6fU0d//p0tJsRPfz9ntB46a6S2Z5VqTWqB9uRXaH9RlUprGlTbYJTRbJG3p5uCfDwVG+qnvpGBGtUrXFMGRKlvlGPGam0J9ffWHacP0+2zhmp3XrlWpRYoJbdM+4qqVVRlUN3v6uD8vT0UG+qrXhGBGtUzTBP7R2pYgmOeRQHA0c6WNT+5bdT8hHWzmp9bqPnBcezPNT/pHaj5GeDAmh9Hf05toe/oKXreATU/f/b3b1Mc3qe9eXr7asJZV2nCWVfJUFOp/UnrlZeWpKLsDFUU5qmmrFiG2iqZmhplsTTL3cNLHt4+CgiNUFCPaEX07KeYvkPVe9Qk9Yjv+h4+AHA88HR3s91c5LbWEepuc5Hv7PpeCB1x8YReunhCL4f2CVjTMhc5TrNHxP0yF7lA2w6U/m4uskmNpl+eG3h7qGe4nwZEBbXMRR4c7bi5yHb6nDr6829PXh5uOnlQlE4eFCWpZd+w1EOVSsmrVE5prXLL6pRXXqeSmgbVN5pV32SSocksN1cXebq7ys/LXeEBXooI8FGvHv7qFxWoEQkhGpEQKg83V4dey7H0ewEAALAld2cnAAAAAAAAAADdybbMg1ZjA+I6v6Hpztdu7fS5x7LvHr/c2SngGBAbFqirThmlq04Z5exUnM7b013jBsRp3AAW4XEmdzdXjegdpRG9o5ydCgDgOFd7YIfVmG9Mv063O/qZzZ0+91g25P75zk4BxwCv0BhFTr1MkVNZPKAtfvGD5Rc/2NlpAABw1Ni0aZPV2ODBnf+bmp2d3elzj2WrV692dgo4BsTFxen666/X9ddf7+xUnMrFxUW9e/dW797da5E5AADsYXsbiyr1j+r8ZgzbHpvd6XOPZd/efrKzU8AxICbEV1dM7K0rJnK/CgDA8WR7dpnVWP+owE63u+3xMzp97rHs2ztOdnYKOAbEhPjqikm9dcUk7t3RfUQEemvWsBjNGhbj7FQAAN1Uzu6tVmORiQM63e4jx+AGRLZw61G4iRW6n+CIWJ141lU68ayrnJ0KAAA4hmzZmWo1NrBPz063m77is06feyxb/sELzk4Bx4C4qB669oIzdO0FPP87VgUH+mvu9EmaO32Ss1MBAHQj2w+UWo0NiA7ufLtPndfpc49lC+45zdkp4BgQE+KnK6b01xVT+js7FdiZm6urxvWJ0Lg+Ec5OpdNcXFw0LCFMwxLCnJ0KAOAI2qr5iepCzc/fqflp1S3U/MAGgiNiNeGsqzSBmh90Yz4BwRp60hkaehLPnwDgaNH2XOSgTre77Ym5nT73WPbtndOdnQKOAS1zkfvoikl9nJ0KbMDdzVXD40M1PD7U2akAAADARlydnQAAAAAAAAAAdBd1DU3amJZnNT6id7QDswEAAACAzjM31qt67xarcb+ewx2YDQAAAABnqaur07p166zGx4wZ48BsAAAAALSmrtGkzW1sxjAiPsSB2QAAAACwpq7RpM37uXcHAAAAYF+Nhjod2LnRajx+4EjHJQMAAADAaerqDdqww/pmy6OG9HdgNgAAAACsqWs0atO+IqvxET3Z8BMAAAA4Hhyp5ieOmh8AAADguNAyF7nEanxEAnORAQAAAADoKFdnJwAAAAAAAAAA3cXnq3epur6x1Vjf6FBFhfg7OCMAAAAA6JyS9fNkNlS3GvOO7C3P4EgHZwQAAADAGT744ANVVVW1Guvfv7+io6MdnBEAAACAP/tyc7aqDcZWY30i/BUZ5OPgjAAAAAC0hnt3AAAAAI6wdfFnaqhtfS5Aj4S+CgyPcnBGAAAAAJzh4wXLVVVT12qsX2KconuEOTgjAAAAAK35YsN+6zVFkYGKDPJ1cEYAAAAAnIGaHwAAAACS9OWmrDbmIgcwFxkAAAAAgE5wdXYCAAAAAAAAANAdGE1mvbVkm9X4jFF9HJgNAAAAAHRes8mogh/ftRoPHjbNgdkAAAAAcBaj0aiXX37Zavz00093YDYAAAAAWmM0N+udtfusxqcPYrFVAAAAoDswmpv1zppMq/Hpg6MdmA0AAACAY5XZZNS6r960Gh844RQHZgMAAADAWYxGk17/9Fur8VMnj3NgNgAAAACsMZqb9c6qdKvxGUNiHZgNAAAAAGcxm4z6mZofAAAA4Lh35LnIrCMEAAAAAEBnuDo7AQAAAAAAAADoDh77ZJX2FZRbjZ8/eYgDswEAAACAzsud/y81FB2wGg8ff44DswEAAADgLA888ID27t1rNX7ppZc6MBsAAAAArfnnwhTtL661Gj/3hAQHZgMAAADAmn8u3NX2vfsY7t0BAAAAdN33rz6qktx9VuOjT73AgdkAAAAAcJa/v/CWMrPzrcYvPGOGA7MBAAAAYM0TX2/X/qJqq/Fzx/VyYDYAAAAAnIWaHwAAAACS9M8FO7W/uMZq/NwTejowGwAAAAAAjh2uzk4AAAAAAAAAAJxtwcY0vb54i9X48F6RGtMvxoEZAQAAAEDnlG39TgUr3rYa90sYqoDeoxyYEQAAAABn+Oqrr/Tiiy9ajY8aNUrjxo1zYEYAAAAA/mxRUr7eXJ1pNT4sLlije4Y6MCMAAAAArVmUlKc3Vx3h3j2Re3cAAAAAXZO8coHWfPGa1Xhs/+HqOWSMAzMCAAAA4AzfLF+jVz762mp8xKC+Gjt8oAMzAgAAANCaRduz9ebKNKvxYfGhGt0r3IEZAQAAAHCGnSsXaO0Ran4SqPkBAAAAjnmLduTpzVV7rcZb5iKHOTAjAAAAAACOHa7OTgAAAAAAAAAA2uvut5bqpW83qLquwWZtvvDNev3lxQVtHnPnORNt1h8AAAAASNKBjx7QwSX/k6m+2mZt5i9+WXvfvKXNY2Jn32az/gAAAAB03U033aT//Oc/qqqqslmbTz31lC6++OI2j3nooYds1h8AAABwrLvvyx16eUW6qg1Gm7X50g9puvGDTW0ec/tMNlEDAAAAOuK+L7br5R9sfO++PE03vn+Ee/dTuXcHAAAAjidfPX2XVn70ogy1tqv3+fGD5/XxP65t85gZV95ts/4AAAAAdN1fH39Rz739uapqam3W5jNvfaor732yzWPuu/5Sm/UHAAAAHA/u/XSTXl6WompDk83afGlJim54e12bx9xx+lCb9QcAAACg6+ZT8wMAAABA0n2fb9PLP6TZ9rnB8lTd+P7GNo+5/dTBNusPAAAAAIDjjbuzEwAAAAAAAACA9iqurNMHK5L00oKNumzaCJ0zaZDG9I2Ri4tLh9tak5KlF77eoHV7cto87sRB8TprApslAAAAALCtpqoSFa35RAeXvKqIyRcpbNyZ8u81qlPjm6rUdcpf/LKq0ze0eVxAv/EKPWFOZ1MGAAAAYAeFhYV688039Z///EfXXnutLrroIo0bN65TY4OVK1fqX//6l1atWtXmcVOmTNH555/f2ZQBAACA405xdYM+Wn9Ar/yYoUvGJ+qs0XEa3TO0U/ftazOK9NIP6VqfWdLmcRP6hGvuyNjOpgwAAAAcl/7/3j1dl0xI1Fmj47t27748rZ337nGdTRkAAADAUaimvEgbF7yvlR+/qPFzLtfIU85VwuAxnRp77N26Rj9++Jz2bW97A+feI0/UiOlndTZlAAAAAHZQVFqud+d9r+ff/VxXnjNL550+TWOHDezU2GDVph165s1PtWZLcpvHTRozTOecelInMwYAAACOT8VVBn20dq9eXrZbl0zsq7PHJmp0YnjnaorSCvTS0hT9nFHY5nET+kZo7uienU0ZAAAAgB1U/1Lz89PHL2qcDWp+Vraz5mc4NT8AAABAt1Jc06CP1u/XKyvSdMmEXjprTEIX5yKnav3e4jaPm9Cnh+aOYi4yAAAAAACd5e7sBAAAAAAAAACgo6rrG/X64i16ffEWxYUH6rQxfTWid7SG94pU/9hweXse/tVnZa1B2/cVaFNarlYk7deurKIj9uPv7akXbzy9UwVQAAAAANAeZkO1Cla8rYIVb8szNFYhI06Rf8/h8ksYKp+YvnL18D7sHFNdpWqzklW9d7MqU35SXe7uI/bj6uWnPlc9w/gGAAAA6Kaqqqr04osv6sUXX1RCQoLmzJmjMWPGaNSoURo0aJC8vQ8fG1RUVGjLli1at26dlixZoqSkpCP24+/vr7feeouxAQAAANAJ1Qaj3lydqTdXZyouxFczh0RreHywhsUFq19UoLw93A47p7K+SUk55dq0v1QrUwuVkl95xH78vNz13MWjuW8HAAAAOqnaYNSbqzL15qpf7t2HRmt4fEj77933FHTg3r1zmzEAAAAAOPo11FZrzRevac0XrykkKk6DJ85S3MARiu0/XJGJA+ThdXi9T311pXJTt+vAzo1K2/CDDu7ddcR+vHz9dcED/2XsAQAAAHRTVTV1euWjr/XKR18rPjpCp0+doFFD+mvEoL4a2LunvL08DzunoqpG21LStX57ipav26ydafuO2I+/r4/+99jdjA0AAACATqo2GPXmyjS9uTJNcaF+mjksTiN6hmpYfKj6RQe3XlNU16gd2aXanFmsH3cfVEpe+RH78fNy1/NXnMi9OwAAANBNNdRWa+0Xr2ntLzU/gzpQ85PVwZqf86n5AQAAALqtlrnIe/Xmqr2/zEWO0fCEEA2LC2l7LnJ22S9zkQ+1fy7yJScwNgAAAAAAoAsO36EcAAAAAAAAAI4i+aXVenf5jj+85uPpriA/b/l4eqjG0KjKugaZzM0datfVxUWv3jZH/WPDbZkuAAAAAFjVVH5QRas+VNHvXnP19JabT5BcvXxkNtTIXF8li9nUsYZdXNX3upfkE93XpvkCAAAAsI/c3Fy99tprf3jNx8dHwcHB8vX1VXV1tSoqKmQydWxs4Orqqg8//FADBw60ZboAAADAcSm/ol7v/7z/D6/5eLgp0MdDPp5uqmkwqaq+SaZmS4fadXWRXrl8rPpFBtoyXQAAAOC4lV9Rr/fX2fHePYp7dwAAAABSRWG+1n/zzh9e8/DykU9AkDy8fNRYX6P66ko1d3AugIurqy555DVFJva3ZboAAAAA7CSvoFhvfbHoD6/5eHspKMBfvt5eqqmrV0V1jUwmc4fadXV11VtPPaABvRNsmS4AAABw3Movr9P7azL+8JqPh5sCfT3l4+mu2gajKusaO1FT5KJXrp6kflFBtkwXAAAAgJ1UFOZrg51qfi6m5gcAAAA4arTMRd73h9f+fy6yu2oajJ2ci+yiV64Yz1xkAAAAAAC6yN3ZCQAAAAAAAACArRmaTDI01Xb6fDdXF71661zNHc/mxAAAAACcq7mpQc1NDZ1vwNVNfa99UWFjZtsuKQAAAAAOZzAYZDAYOn2+m5ubPvjgA5177rk2zAoAAADA7xmMZhmMHds47ffcXF308mUn6IwRsTbMCgAAAMCf2eTe/fKxOmNknA2zAgAAAHCsMTYaZGzsfL2Pq5ubLv77axp+8pk2zAoAAACAoxkaGmVoaOz0+W5urnrrX/fr7JlTbJgVAAAAgD8zGM0yVHVhHq+ri16+apLmjO5pw6wAAAAAOBo1PwAAAAAkW81FHsdcZAAAAAAAbMDd2QkAAAAAAAAAQHcSFeKvN28/U1OGJjo7FQAAAADoEo+gSPW74RUFDZzk7FQAAAAAOFF0dLQ+/fRTTZs2zdmpAAAAALAiMtBbr105TpP7Rzg7FQAAAABtiAz01mtXjefeHQAAAIBdBYZH6bLH3lK/MSc5OxUAAAAAThTVI0zvP/2Qpo4f5exUAAAAALQhMshHr183RZMHRDk7FQAAAABO9GvNT19qfgAAAIDjWmSgt167eoIm9490dioAAAAAABwT3J2dAAAAAAAAAAC0V3Sov93adndz1bWnjtYDF0xRSICP3foBAAAAAEnyDLHfYkoubu6KPPlKxZ15tzz8Q+zWDwAAAICui42NtVvb7u7uuvnmm/XYY48pNDTUbv0AAAAAx7roIPvVErm7uuiqyX103+mDFeLnabd+AAAAgONBdLCd792n9NF9pw/h3h0AAAA4zgWFx9itbVc3d00891qddt1D8gtiLgAAAADQncVEhNutbXd3N11/0Zl6+JYrFRocaLd+AAAAgONBdLCv3dp2d3XR1VMH6L65IxTi52W3fgAAAAB0naNqfnyp+QEAAAC6NbuvIzSlr+6bPYTnBgAAAAAA2JC7sxMAAAAAAAAAgPZ69i+zdPtZJ2rhpnQt27pXO/YVqMFo6lKbvSJDdN7kwbp65mjFhAXYKFMAAAAAaFvvy59S7KxbVLb9e5Unr1BtVrIsxoYutekVkajw8Wcrcurl8gqJtlGmAAAAAOzp1Vdf1f3336/58+dr0aJF2rJlixoaujY26NOnjy699FLdeOONio2NtVGmAAAAwPHrPxeO0q2n9Nf3yQe1POWQknLL1WBs7lKbieF+OndMgq6c1FvRwfZbtAkAAAA4nvznwtG69ZQB+j4pX8t3H1JSjo3u3U9I0JWT+nDvDgAAAECSdN59z2na5bdr16qF2r1uqXJTd8jU1LV6n7DYXhp96vk68exrFBxhv43gAAAAANjOS4/cobuvu1jf/rBGi1dt1LaUdDU0NnWpzd7xMbrwjOm67sI5io3sYaNMAQAAgOPb05eO122nDdF3O3K0fGe+krJL1WA0d6nNxB4BOndcL101pb+iQ3xtlCkAAAAAe/p9zc8eO9T8BFHzAwAAABwV/nPRGN06c6C+T8prWUcop7zrzw3C/VvmIk/uo+hgnhsAAAAAAGBr7s5OAAAAAAAAAAA6Ir5HkG6bO163zR0vo8msXVlF2rHvkPYXlCu/tFp5JVUqq6mXodEkQ6NRjSaTPN3d5O3pofBAX8WEBqhvTKiG9YrSiYPiNSAu3NmXBAAAAOA45RUep5jTblLMaTep2WRUXe5u1WYlq6EoS41l+Wosy5eptlzNTQaZmxpkMTXKxc1Trp7e8ggIlWdItHyi+sgvYagC+o2Xb0w/Z18SAAAAgE7o2bOn7rnnHt1zzz0yGo1KSkrSli1blJmZqZycHOXk5Ki0tFT19fWqr69XY2OjPD095ePjox49eiguLk4DBgzQqFGjNGXKFA0aNMjZlwQAAAAcc+JD/XTz9P66eXp/Gc3NSsmvVFJOuQ6U1Cq/vF755fUqr2uUocksg9GkRlOzPN1c5e3hpjB/L0UH+6hvRICGxgVrQp9w9Y8KdPYlAQAAAMek+FA/3TxjgG6eMaDl3j3v13v3mpZ794p6ldce4d49MkBD40K4dwcAAABgVWh0gk6+9K86+dK/ymwyKj9jl3JTt6s0f78qCvNUUZCnuqpyNTXUq6nBILOxUW4envLw8pZ/cLiCImIUkdBPsf2Hq/fIExWZOMDZlwQAAACgExJiInXH1RfqjqsvlNFoUnLaPm1LSdf+3HzlHipS7qFilVVWyWBoUH1DoxqbjPL0cJePt5fCQ4IUG9lD/XrFa8TAvpo0ZpgG9unp7EsCAAAAjknxYf66ZeYQ3TJzSEtNUW65krJLdaC4Wnlldcovr/2lpsgkQ5NZjSZzS02Rp7vC/L0UE+KnPpGBGhYfqgn9ItQ/OtjZlwQAAACgE/5c83PwdzU/5b+r+TG2UvPjFxyu4IgY9aDmBwAAADjqtcxFHqibZwz8ZS5yxR/nIpfX/W4u8u+eG/w6FznE95d1hEI0oW8P5iIDAAAAAGBn7s5OAAAAAAAAAAA6y8PdTWP6xWhMvxhnpwIAAAAAXeLq7qGA3qMU0HuUs1MBAAAA4EQeHh4aN26cxo0b5+xUAAAAAFjh4eaq0T1DNbpnqLNTAQAAANAGDzdXjU4M1ehE7t0BAAAA2I+bu4d6DhmjnkPGODsVAAAAAE7k4eGuscMHauzwgc5OBQAAAEAbPNxcNbpXuEb3Cnd2KgAAAACcyM3dQwlDxiiBmh8AAADguNYyFzlMoxPDnJ0KAAAAAACwwtXZCQAAAAAAAAAAAAAAAAAAAAAAAAAAAAAAAAAAAAAAAAAAAAAAAAAAAAAAAAAAAAAAAAAAAAAAgOObq7MTAAAAAAAAAAAAAAAAAAAAAAAAAAAAAAAAAAAAAAAAAAAAAAAAAAAAAAAAAAAAAAAAAAAAAAAAxzdXZycAAAAAAAAAAAAAAAAAAAAAAAAAAAAAAAAAAAAAAAAAAAAAAAAAAAAAAAAAAAAAAAAAAAAAAACOb67OTgAAAAAAAAAAAAAAAAAAAAAAAAAAAAAAAAAAAAAAAAAAAAAAAAAAAAAAAAAAAAAAAAAAAAAAABzfXJ2dAAAAAAAAAAAAAAAAAAAAAAAAAAAAAAAAAAAAAAAAAAAAAAAAAAAAAAAAAAAAAAAAAAAAAAAAOL65OjsBAAAAAAAAAAAAAAAAAAAAAAAAAAAAAAAAAAAAAAAAAAAAAAAAAAAAAAAAAAAAAAAAAAAAAABwfHN1dgIAAAAAAAAAAAAAAAAAAAAAAAAAAAAAAAAAAAAAAAAAAAAAAAAAAAAAAAAAAAAAAAAAAAAAAOD45ursBAAAAAAAAAAAAAAAAAAAAAAAAAAAAAAAAAAAAAAAAAAAAAAAAAAAAAAAAAAAAAAAAAAAAAAAwPHN1dkJAAAAAAAAAAAAAAAAAAAAAAAAAAAAAAAAAAAAAAAAAAAAAAAAAAAAAAAAAAAAAAAAAAAAAACA45ursxMAAAAAAAAAAAAAAAAAAAAAAAAAAAAAAAAAAAAAAAAAAAAAAAAAAAAAAAAAAAAAAAAAAAAAAADHN1dnJwAAAAAAAAAAAAAAAAAAAAAAAAAAAAAAAAAAAAAAAAAAAAAAAAAAAAAAAAAAAAAAAAAAAAAAAI5v7s5OAAAAAAAAAACA7ubnPTk687FPW41dMnWYXr1troMzAgAAAIDOqUrfoNRnL2g11mPiBep73UuOTQgAAACAU6xevVrTpk1rNXbVVVfpgw8+cGxCAAAAwFFofWaxzn1lbauxi8b11MuXj3VwRgAAAADQOeszi3Xuy2tajV00rqdevmKcgzMCAAAA0Jp9O9bptVtbn9M8dvYluuSR1x2cEQAAAIA/W7slWbOuuafV2OVnnaq3nnrAwRkBAAAAOFatzyjUOS/80GrsohP76JWrJzk4IwAAAADOsG/HOr1upaboBGqKAAAAgOPG+r3FOvflVa3GLhqfqJevGO/gjAAAAADAPtydnQAAAAAAAAAAAAAAAAAAAAAAAABwvCooKNDWrVu1detWbd++XYWFhaqsrFRlZaVqamrk4+Oj4OBgBQUFKSwsTMOHD9cJJ5ygE044QQMHDpSrq6uzLwEAAACAjdQ2GLUmo1jrM0u0t7Ba2aW1qjIYVddokpe7q/y9PRQd5KP+UQEamRCqUwZHKbGHv7PT/k1eeZ3WZhRrR0659hXVKL+8XpX1TWowmuXu5iI/Lw+F+3upT4S/BsUE6aQBETohMUzuboxrAAAAgF8VVRmUlFuh5Jxy7cqrUHF1g6oMRlUbmlTbYJK3p5uCfDwU4O2hUD8vDYoN0sj4EI1ICFW/yAC5uro4+xIAAAAAHEUa6mq0d+sq7dvxs4qyMlSaf0CG2io1Gerk7uktL19/BfWIVlTiAMUPHq1BJ56q8Lhezk4bAAAAsKqiqkap+7KUlVegg0Wlyi8sVkFxmWrr6lXf0ChDQ6Pc3NwUFODX8p+/n+JjIjVqSH+NGtxfcVE9nH0Jx8Q1SFJ+QbH27MtS2r4cZWTlqqyiStU1daqsqZPZbJaXp6eCAvwUHRGmxLhoDe3fW+NGDFJMRLizUwcAAACOS3sLKvVzRqGSssu0v6haB8vrVG1omQ/g5e4mXy93RQT5qF9koIbEherkwdEa0TNMLj3nKgwAAQAASURBVC7UKwEAAAAAAAAAAAAAAPtwd3YCAAAAAAAAAAAAQEeUVdcr+UChkvcXKHl/gZIOFOhQWY3V4y+ZOkyv3jbXgRnaRl5JlSbd/bZqG5raPC6+R5B2vnarg7L6f8fL7wEAAABwtsbSfCX/Y7qaG+vaPM4rLE6jn9nsoKwAAAAAdFV9fb3mzZunt99+Wxs2bGjz2JqaGtXU1CgvL0+StGbNmt9iCQkJuvbaa3XttdcqPj7erjkDAAAA3VlZbaN25VUoObdCO/MqtDO3QocqDVaPv2hcT718+VgHZti2nbkVemt1phYl5avJ3NzqMfVNZtU3mVVc3aCdeRX6amuuHv5aGhEfouun9tXZY+Ll4ebq4MylBqNZ87fm6uMNB5ScW2H1OFOzRQ3GRpXVNiqjsFpLdh3S88vSFOrnqUsmJOqaKX0UH+rnwMwBAACA7qO+yaRFO/L1yYYD2ppV1uaxtQ0m1TaYJLWMeTbsK/ktFhfiq0smJOqSE3spNsTXnikDAAAAx73ayjLlpycrLz1JeWlJyk9PVmXxQavHj519iS555HUHZti2vPRkrf3yNSWvXCCzsfW5zE2GOjUZ6lRTVqT89GRtW/alvtUDihs4UiddeJNGzTxPbu4eDs4cAAAA+H9VNbXalLxHG3fsUXJapvZkZulgYcmRT2xDRFiIzj1tqq48d5ZGDupno0ytOxau4VcZB3K1enOS1mxO0rqtO1VWWd2pdgb2TtA5p03V5Wedql7xMTbOEgAAALCPstoG7cwp086cMiX/8r+HKuqtHn/RiX30ytWTHJhh62oMTfrk5336dH2m9hZUWT2uvsmk+iaTSmsalJpfoYXbc/TUwiTFhPjqyin9deVJ/RUe4O3AzAEAAICjV3lBrp67fKIa62vbPC4kKl5//zbFJn3+/NVb+nn+2zZpyxaGTZ2jM2551NlpAAAAAHZTVtuoXbnlLWsh5ZZrZ25522shjU/Uy1eMd1h+767J1HtrMx3W368eP3ekThlCPRAAAOgYd2cnAAAAAAAAAAAAAFhTWWtQ8oFCJe8vUNL+AiUfKFReifUJu8eSu95cqtqG1hczdbTj+fcAAAAAONv+jx9Qc2Ods9MAAAAAYCPNzc3673//q8cff1xVVV3/rj03N1ePPfaYnnjiCV122WV68cUXFRYWZoNMAQAAgO6rsr5JO/MqtDP3l//yKpRXbn3Tgu6spKZBTyxM0Vdbc2SxdK6NnXkVuu2TrXplZYb+c/4oTezXw7ZJWmGxWDR/a66e/C5FhVUNnW6nvK5Jr67cq3fW7NON0/rpzlMHyc+LZRAAAABwfGhutuit1Zl6flmqqg3GLreXX1GvZ5em6vllqTrvhJ564rwRCvXzskGmAAAAwPGtvrpS+enJyktPavkvLUkVhXnOTqtTaspL9N3/HtH2ZV/K0smHE/npyfrsiZv00yf/1bn3PKu+oyfbOEsAAACgbTv27NVNf39Gqfty1NzcbNO2i8sq9MZnC/TGZws0fGBfPXr7NTp96gSb9iEdG9dgsVi0OTlV3yxfowUr1im/sNgm7aYfyNW/X/9YT7/5qc497ST9/dar1b9XvE3aBgAAAGyhsq5RO3PLtDOnTMk5Lf+bV3Z0rQ9kMjfr3VXpem7xLlXVd37d00MV9frPomS9+sMe3TNnuK6fPkgebq42zBQAAAA49sx/+i411tc6tM+6qjKV5GY6tM+2VJcVOjsFAAAAwGYq65u0M7f8l7WQyrUzt7zbr4VUXtuofUU1Du+3xmByeJ8AAODox6qEAAAAAAAAAAAA6Dayiyr03eYMJe8vUPL+QmUVVTg7Jaf4Yk2Kftp5wGn983sAAAAAuoeSDV+pavdqZ6cBAAAAwEb27Nmja6+9Vlu2bLF5283Nzfr444+1bNkyvfzyy7r44ott3gcAAADgLNmltVqy86CS8yq0M7dC2aVH16YF1mw5UKrr3tuk4uoGm7SXUVCtc/+3RvfNGqy7Zw2Si4uLTdptTVlto27/dKt+3GO7xU8bTc16eUWGlu06pHevO1H9owJt1jYAAADQHaUXVOnOT7cpKafc5m03W6Svtubop7RC/ev8kTpnTILN+wAAAACOZWUHs7Vr9XfKS09SXlqSyg5mOTslm8jauUkfPHyVasqKbNJe4YE0vX7bXJ163YM69dr77fpsAgAAAPi9wpIy7d5r//v0Xen7dN4tD+ucU0/Ssw/dqpiIcJu1fbRfwxOvvK+PFyzXwcISm7TXmubmZs1fulqLflyve/5ysf528xVyc3OzW38AAACANdklNVqclKudOWVKzilTdonjNyu2pZzSGt30zjptzyq1WZs1DUY9Nn+7Fifl6t0bpioq2NdmbQMAAADHkm1LPlfG5pXOTgMAAABAF2SX1mpJcr6Sc8t/WQup1tkpAQAAHNPcnZ0AAAAAAAAAAAAA8Kul2zL16Mc/OTsNpyqpqtPDH/zo1Bz4PQAAAADOZ6wuVfYXjzk7DQAAAAA2smzZMp1//vmqq6uzaz8lJSW65JJLlJSUpKefftqufQEAAACOsjylQI8vTHF2Gja1dNchXf/+RhnNFpu2a7FIzyxN1YGSWr1y+Vi5utp+E+Ssklpd+No65ZbZZ3yzt6hGs57/SZ/dNEkT+vSwSx8AAACAs/2UWqjr3t2g+iazXfspq23UTR9s1u78Sj1y1nC79gUAAAAcS3avW6Lv/veIs9Owqd1rF+vDh6+W2WS0absWi0XL3/m3SvP365JH3pCrq6tN2wcAAAC6g29/WKtVm3bo85ce09Txo5ydTqfY+ho+W7RCBwtLbJDZkTUZjfr36x9r3dad+vy/jyksOMgh/QIAAAC/Wr4zT49/vd3ZadjE9qwSXfbKTyqva7RL+1v3l+iUfy3WN3fPVP/oYLv0AQAAABytaspLtPC/f3N2Gt1CRM/+zk4BAAAA6LTlKQf1+IKdzk4DAADguMGMRQAAAAAAAAAAAKAbuf/d5aqoNTg7DQAAAABOlvXpwzLVVTo7DQAAAAA2sHbtWp199tmqq6tr9znu7u4KCwtT7969FR0dLW9v7w71+cwzz+iRR46tDeIAAACAY8XqtELd8P4mGc2Wdh0f4uupnmF+igz0lrurS7vOmb8tV/fN29GVNFuVXVqrM/+7Wrll7R/feHu4Kj7UVz0CvOTWzvzrGk269I312ppV1tlUAQAAgG5r474SXf32etU3mdt9jruri0L9PNUzvGVs4O3RsaXD/vdjhv7z/e6OpgoAAADgGJGx+Sd9+PdrZDYZ23W8b2CIwmITFRgeJVc393ads33ZPM1/5q6upAkAAAB0a5XVtTrrxof0w7otzk6l0472a/h52y6ddtXdKiotd3YqAAAAwFEpKbtU5724QuV1je0+x9fLXQlh/grz95JL+6YDqLjaoHNfWKEDRdWdzBQAAAA4Nn37/H2qr65wdhpO5+rmrrGzL3F2GgAAAAAAAACOEu2b4QgAAAAAAAAAAADA7pZs3auFG9OdnQYAAAAAJytPWq6ybd87Ow0AAAAANlBcXKzzzz9fjY1HXqh0woQJuuqqqzRx4kQNHTpUrq5/3Fg5Pz9fGzdu1IIFCzR//nw1NTW12d6TTz6pcePGae7cuV26BgAAAAC2k1tWpxs/3Kwmc3Obx43rHaarJvXW1IGR6hHg/dvrhiazknLKNX9brr7aktNmO59syNLQ2GBdM6WPTXKvNhh1yes/q7i6oc3j3FxddMaIWJ0+PEZTB0QqzN/rt1hzs0XZpbX6YU+BFuzIU1KO9UVk6xpNuvbdjfrxvhmKDPKxyTUAAAAAzlZS06Dr3t2oRlPbYwJJGpMYqovGJ+qEXmEaFB0kV9c/7m52qKJe27LLtHTXIX2fnK+mI7T54vI0jeoZqtOGxXTpGgAAAAAcXcoLcvTRI9fKbGy71qjX8Ak68ZxrNGDcdAWE9vjt9aYGg3JTt2v78nnatvSLNtvZtPBDxfYbpknn/cVm+QMAAAAdFRIYoLEjBmlg7wT1TYxTv55xio3qIX9fXwX4+cjL01PVtXWqrTcoO79Au9L3a1PyHi1ds0mGhrbr/puMRl161+Na98WrGtQ3kWs4Ak8PD504aojGjhik0YP7KzE+WnFREfL39ZGri4tKK6tUXFahLTvTtHZLshav2qDGJmObbabuy9b5t/5dyz94Qb4+3m0eCwAAAOD/5ZXV6rL//aT6RlObx3l7uOnccb102vA4TR4QpQAfz99iJnOz9hZWafnOPH2zJUsZBVVW2ymuNujqN1Zr6YOny8/Lw2bXAQAAABytdq9drJ0/LXB2Gt3CoIkzFRge5ew0AAAAAAAAABwl3J2dAAAAAAAAAAAAAACpuq5B9729rNWYp7ubmkxmB2cEAAAAwBlM9dU68MnfWo25uHvKYmp7QwQAAAAA3ctdd92lkpKSNo/p27ev3n//fU2ePLnN4+Li4nTBBRfoggsu0HPPPafbbrtN33zzTZvn3HjjjZoxY4Z8fX07nDsAAAAA22putuimDzerst76BmKBPh56/uIxOnNUXKtxH083TezXQxP79dDtMwfolo+2aHt2udX2Hv12pyb0CdegmKAu53//vB06UFLb5jEn9gnXUxeM0mAr/bm6uqh3RIBuigjQTdP669vteXpswU4VVjW0enxxdYNu+nCzvvnrVLm4uHT5GgAAAABn+8c3O1VW2/amyL16+Ou/l43V+D7hbR4XE+KrM0N8deaoeD129nA99FWSFu882OY5932xXVMGRMjXk6XHAAAAgONBc3OzPv7HX2SoqbR6jLd/oC588GWNnHF2q3FPbx/1HT1ZfUdP1ilX3q1PHrteObu3Wm1v4csPq/fIiYruM7iL2QMAAADtE+Dnq1MmnaCp40dp0phhGtw38Yh1JqHBgQoNDlRCTKROGjdSt115nqpr6/Txt8v05Ksfqqqmzuq59YYGXfPAv7V+3mtyc3PjGv7E18dbs0+eoAtmT9f0CaPl5+tj9diYiHDFRIRr5KB+uuHiM1VQUqaX3vtSr336rczmZqvnbd+dob8996ZeeuQOm+YOAAAAHKvMzc265b2fVVrTet3+r2aPTNATF5yghHD/VuPubq4aHBuiwbEhun3WUH2wZq/+vTBJ1YbW50ikH6rUA59t1v+uaXv+NAAAAHCsM9RW6etn72015ubhKbPR/muMnvaXh3TaXx6yez+S9PbdFyh94wqr8fFzr3RIHgAAAAA6597Th+i+M4Y6Ow0AAIDfuDo7AQAAAAAAAAAAAKAjokL8ddqYvrr/gsn6/MELlPbW7Yrv0fXNw5ztkY9/UkHF4ZuXTRqcoBP6xTgho7Ydq78HAAAAwNly5v1TxsrCw14PHHCi/HuPdkJGAAAAADorNTVVn3/+eZvHTJs2TcnJyZo8uWMLi0ZHR+vrr7/W008/3eZxBQUFev311zvUNgAAAHA0igz01swh0bp31iB9fMNEpTw5R/Ghvs5O6w8+2Zil7dnlVuNh/l76/s5pOnNUXLvaSwz314LbT9bMIdFWj2k0Netv85M6nOuf/binQN9uz2vzmAvH9dTXf52qwTHtryE6Z0y8ltw9XX0jAqwes2FfqT7flN3uNgEAAIDuKqOgWt9uz23zmEn9emjlAzM1vk94h9qODPLRe3+ZqEfOGtbmcUXVDfpw3f4OtQ0AAACgdYHhURo86TSdet0Duu7ZL/TY9xkKiYp3dlp/sHnRR8rZvdVq3D8kXLe/9YNGzji7Xe2FxSbq1tcWa/Ck06weY2pq1DfP39fRVAEAAIAOCQ7w17UXnKFv33hKuT9/rU9ffFQ3XHymhvTrJRcXl061Gejvp1uvOE/J33+gSWPa/r59V/o+fbxgeaf6+dWxcA2/1y8xTs89dKv2r/pSHz33iOZOnyQ/X58OtRHdI0xPP3CLlrz7nKJ6hLV57NtffqctO1O7kjIAAABgU5FBPjp1WJzunTNcn9w6XSnPXKD4MD9npyVJ+nDtXm3eV9zmMXeePkwf3HyyEsL929Wmm6urrps2UIvum6Uegd5Wj5u36YDWpRd0KF8AAADgWPPdK4+ouvTw++I+oyap55ATnJCR/VQWH1TG5pVW44HhURo08VQHZgQAAAA4R2Sgt2YOjdG9pw/RxzdOUcpTZ3a7tZAAAACOFu7OTgAAAAAAAAAAAACwJiLITyN6R2lE7yiN6hOtEb2jFRNmfSOuo9W63dn6eGXyYa97ebjphRtO191vLXV8Ur9zvPweAAAAAGerSl+v4nWfHfa6i7uXel/5Hx346EEnZAUAAACgs95++21ZLBar8YEDB2rBggXy8+v84qr333+/CgoK9NJLL7WZxz333NPpPgAAAIDupkeAl0bEh2h4fIhGJIRoRHyIooM7tpGXo9U2GPXv73dbjXu4ueij6ydqQHRgh9r1dHfVO9dO0OwXftKeg1WtHrNhX6m+S8rX3FFxHWr7VxaLRU8sSmnzmLNGx+nly07o1MZwsSG+WnDHVJ367EodqjS0esyTi1J05qg4+Xt7dLh9AAAAoLv4ZMMBtfHYQP0iA/Th9ZPk59X5ZcFuO2Wgiqoa9NbqzDbyyNLNMwZ0ug8AAADgeBQQGqG4gSMVN2CE4geNUtyAkQqOiHF2Wm1qqKvRkjeesBp3c/fQtc98rqheAzvUrruHp67614f67/Wn6FBm688+9iet186fFmrE9LM61DYAAADQXhPHDNPEMcPs0nZkeKgWvvkfnXnDA9qww3q9z2uffKOrz5vd6X6OhWuQpGED+uj+Gy7VOaeeJFdX1y619aspY0do6XvPacblt6u8qqbVYywWi5545X19/86zNukTAAAA6Igegd4akRCm4T3DNLJnmEYkhCk6pHtuqFzXaNRz3+9q85jbTh2iv509qlPtD44N0cJ7TtOp/16i2gZjq8c89MUWrf3HmXJ17fh8AwAAAOBot2/7Wm1e9NFhr7t7eun8B17S/KfvdHxSdrR18WeyNDdbjY+dfalc3dwcmBEAAABgfz0CvDUi4de1kEI1IiFE0cHd87kBAADA0ajzq7AAAAAAAAAAAAAANtY3Jkz3nDtRI/tEa0TvaMWFd2yzsaORodGoO99Y2mrsrnMmql9smIMzOj5/DwAAAICzmZsM2v/h/a3GYs/4q3yi+jo4IwAAAABdtWjRojbjzz//vAIDu/4d/JNPPql58+bp0KFDrcYzMjK0b98+9e3LuAIAAABHp76R/rrz1IEakRCiEfEhiu2mmxa05eMNWSqva7Iav+vUQTqhV+fqhLw93PTGVeM1/ekVMpotrR7z8op0zR0V16n2V6YWKqOg2mo8OshHz144Wi4und8ooUeAt1669ARd9Po6WVq5hLK6Jn3w8wHddsqATvcBAAAAONvy3a1/j/+rx84ZoQAfjy738+CcoVqUlKfCqoZW4/uKa5RVUqtePfy73BcAAABwrIro2U+nXH2v4geOVNzAkQqJ7Nx37M60aeEHqqsqtxo/5ep7lTh0bKfa9vDy1hVPvKvnrpgss6n1jZZXfvSCRkw/q1PtAwAAAM7m6+Ott596QCec/RcZGhpbPWb33iyl7cvWoL6Jjk2unex9Db3jY/T4HdfpwjOmd6luyJoBvRP02UuPadY191g95qeNO3Qg95B6J8TYvH8AAADg9/pGBemu04dpRGKYRiSEKTbUz9kptduXG/ertKb1OiJJGhofoofOHtWlPvpGBemJC07Q3R9vbDW+t6BK3+3I0VknJHapHwAAAOBoY2wwaN6/72g1NuPKuxXRs5+DM7Ivi8WirYs/tRp3cXHRuDmXOzAjAAAAwD76RgTqztMGt6yFlBB6VK6FBAAAcDRxdXYCAAAAAAAAAAAAwK9mjuqjhy85WWeMG6C48K5vRnw0eOrLtcoqqjjs9f6xYbrz7IlOyOj4/D0AAAAAzpb37bNqLM4+7HWf6H6KnX2r4xMCAAAA0CWFhYU6cOCA1figQYM0e/Zsm/Tl5+enW29te9ywcWPrC5oCAAAAR4MZg6P10Jyhmj089qhcjMjcbNFbqzOtxmNDfHTrKQO61Ef/qEBdM6WP1fiu/EqtzSjqVNufbsxqM/7YOcMV5OvZqbZ/b+rASJ09Ot5q/I1Ve9Vkau5yPwAAAIAzFFc3KKe0zmq8f1SAThkSbZO+/Lzcdc2Uvm0esy2rzCZ9AQAAAMeqQSfO1Owb/65hU+coJDLO2el0WLPZrLVfvmE1HhwZp+mXt77xW3tFJg7QpPP+YjWen7FTe7eu6VIfAAAAgDP1io/RNee3XfO/enOSg7LpHHtew/fvPKOL5syQi4tLp85vj5PGjdT5p5/c5jHfLGfcAQAAAPubMTRWD509SrNHJig21M/Z6XTIpz/vazP+7GUT5OHW9W0ML5/cTyf07mE1/vKy3V3uAwAAADjaLH3rXyo7ePgc3cjEAZp+5V1OyMi+MretVdnBbKvx3qMmKTy+t+MSAgAAAOxkxpBoPTR3mGaPiDsq10ICAAA42nS9qgEAAAAAAAAAAABApyTtL9Abi7cc9rqLi/TSjbPl6eHmhKwAAAAAOFpt9k4V/PjO4QEXF/W+6hm5und9Q2MAAAAAjpWRkdFmfPbstjc46KgzzjijzXhmZqZN+wMAAADQfmvSi3So0mA1fuPJ/eVtgzqhW6YPkIeb9c3Ovtic0+E265tMWpVWZDUeFeStOSNiO9yuNded1NdqrKSmUSv2FNisLwAAAMCR9hXVtBmfMTjapv3NHNJ2ewdK2s4HAAAAwNEtY8sqVRYftBqfevEt8vDy7nI/J1/6V7m5e1iNb1n8aZf7AAAAAJzprFOmtBlP29/xehxHs9c1uLo6ZpuTe/9yaZvxtVuSHZIHAAAAcDTKLa1VSl651fioxDCN6dXDZv39ZdpAq7GUvHLtyi2zWV8AAABAd5eXlqR1814/7HUXFxed/+BLcvc49tYY3fLdx23Gx595pYMyAQAAAAAAAHAscUzVMgAAAAAAAAAAAIA/MJrMuv31xTI3Ww6LXTF9pCYMindCVgAAAAAcrdlk1P7375GazYfFIqZcqsB+45yQFQAAAICuKi4ubjM+bNgwm/Y3dOhQubi4WI2XlbFgKQAAAOAs87flWo15e7jq0gmJNuknOthHpw+PtRpfsuug6hpNHWpza1aZDMbDn2H86qLxiXJ3s92SBWN7hWlgdKDV+Lwt3X9DOwAAAKA1pbUNbcYHxQTZtL+BMUFq47GBKuqabNofAAAAgO5l+/J5VmPunt4aP/dym/QTHBGjYVPnWI3vXvO9GutrbdIXAAAA4Axjhw9qM15Q3P3r9I/2axg+sI/ioyOsxndnZjkwGwAAAODosja9oM345ZP72bS/uWN6KsTP02p83sYDNu0PAAAA6K7MJqO+fOo2NZsPn587/swr1XvEiU7Iyr7qqyuVsuZ7q3GfgCANP/lMB2YEAAAAAAAA4Fjh7uwEAAAAAAAAANhfSVWdNqfnKyW7SLuzi5RTXKkaQ5Nq6htV29AkN1cX+Xh6yMfLQ/4+nooNC1RCjyAlRARpUHwPndA/Vj2C/OyaY1Vdg7bsPai9+aXKPFimzENlKqmsU42hUbWGJjUYTfLycJevl4ciQ/wVGxaoIT0jNLJPlKYOTVSgn7dd8+uKvQdLtXz7PiXtK1B6folKKutU29AkF7ko2N9bMaEBGtU3WicNS9SsMf3k4e7W6b6q6xq0dFumtmTkKyW7WAfLqlVT3yhDk1G+Xp6KCQvQgLhwTR6SoLnjByoyxN+GV9p1KVlF+mHHPu3MKlRGfqnKq+tVY2iSi4vk7+2p+B5BGhjfQ5OH9NTM0X3s/r50FovFop0HCrUpPU/J+wuVXVypvJIq1RqaVN/YJHc3V/l6eSoi2E+JkcEa3itKJw6K16TBCV16/3SGydysLRn52pVVqJTsYmXkl6qqrkHV9Q2qqW+SqblZ3p7u8vX0kK+3hyKC/RUfHqiEiGD1jg7R6L4xGhAbLlfXNlZ8B45RLy3YqD05h2/MHBnsp8evmO6EjADg6GCsLlX1vq2qz92jurw9aizNk9lQI5OhVs2NtZKLm1w9feTm5S03b395hsTIKzxeXuFx8o0dqIDeo+URGG7XHE31VarZv12GQ5kyFO6XoWCfjNUlMjfUytxQq2Zjo1zdPeXq5SvPoAh5hsbIL26Q/BJHKGjQZLn7Wt9o0tkMBftUsfNH1WYnq/7g3l+uq05ycZG7b5A8Q6Pl/8t1hIyYKVd3j073ZaqvVkXyD6rZv011uXvUVHFIpvoaNRsb5OblK8+QaPlE91PQwIkKHTNbnkHWF9Rzhrrc3arYtVJ1ObtlKNgrY025zA21klzk5u0nr7A4+cb2V+CAiQoZPsPu70tnsVgsqstJUU3mFtVm71Rjaa4ay/JlbqiTubFeLq7ucvPykUdQhLx7JMgvYZgC+o9TYP8Tu/T+6VSuZpNq9m1TXe5u1eXtkeFQpkz1lb/9G6Nmk1w9vOXq6fPL57eHPMPi5B0WJ+/I3vLvNVI+0f3k4mq7zWdxfDi09H+qz0877HWPoAj1vOBhJ2QEAEeH4uJirV+/XsnJyUpOTlZWVpaqq6tVXV2tmpoaubm5ydfXV76+vgoICFB8fLwSExOVmJiooUOHasKECYqIsO89ZGVlpTZu3Ki0tDSlp6crPT1dRUVFv+XY0NAgLy8v+fn5KTo6WvHx8Ro+fLhOOOEEzZgxQ0FBtt1805bS09P1/fffa+vWrdqzZ4+KiopUU1MjFxcXhYSEKC4uTmPHjtWMGTM0d+5ceXh0/t6uqqpKixYt0oYNG5ScnKy8vDxVVVXJYDDIz89PcXFxGjx4sE4++WSdd955ioqKsuGVdl1ycrIWL16sHTt2KDU1VaWlpaqurpaLi4sCAgLUs2dPDRkyRNOmTdPs2bPt/r50FovFoh07dujnn3/Wtm3bdODAAeXk5KimpkZ1dXVyd3eXn5+foqKi1Lt3b40ePVpTpkzR1KlTu/T+6QyTyaQNGzYoKSlJycnJSk1NVUVFhaqqqlRdXS2TySQfHx/5+vr+lnPPnj2VmJiofv36ady4cRo0aJBcGRsc9xobG9uM9+jRw6b9ubm5KSwsTKWlpa3GjUajTfsDcGwoqWnQ1gNl2n2wUrvzK5VbXq/aBqNqGoyqbTD9UlPkJh8Pd/l7uysm2EfxYX6KD/XVwOggjUkMVY8A+9bsVNU3aVt2mTILa5RZXKN9RTUqqWlQTYNJtQ1GNZqa5enuKl9Pd0UGeismxEeDY4I0MiFUU/pHKNDHsfcSHZFZVK0VuwuUlFuhjMJqlVY3qLbRJBcXKcjHU9HBPhqVEKopAyJ06tBoebh1/v6i2mDU8pRD2prV8vs+VGFQdYNRDUazfD3dFBPsq/5RAZrYt4fmjIxTRGD3qsXanV+pFXsKlJJfqb2F1SqvbVRNQ8vPyt/LXXGhfhoQHahJ/XpoxuAou78vncVisWhXXqU2HyjVztwK5ZTVKb+8XrWNRtU3meXu6iJfT3dFBHorIcxPw+ODNb5PuCb27dGl909nmMzN2ppVppT8Su05WKmMwmpV1RtV3WBUbYNRJrNF3h5u8vF0+y3nuFBfxYf6qnePAI3qGaL+kYHUFOGYYG62aMUe6xsanDI4WgE2/Ht1zph4LUrKbzVmaDJrTXqRZo+IbXd7STnlbcYn9rH9c86JfXsovaC61diqtELVN5nk68kyCQD+6LfxTX6ldh+sVG5ZXevjG093+Xu5Kyak5d4jPtRPA2McOL7JKlNmUY0yi6rbMb7x/WV8E6IpAyK79/imsFor9hQoKae8ZXxT06Dahj+Nb3q2jNNOHRZjo/FNqXbnV+pQpUHVhj+PbwI1sV83H9/kVbSMb+p+Gd9I8vd2V1zIr+ObCM0YcryMb8qVU1qn/IqW7yUOG9+E+2l4XEjL+Kafk8c3+b+Ob5r+OL7xdJOPh5t8vdwVEfDr+MZPvSP8NapnKOMbSJKaTM1txsP8vWzan5uri0L9PFVW29Rq3GhuOx8AsJea8hJl7dqkQ5kpOpiZovJDOWqoq1FDXY0a62vl6uYmDy8feXr7ysvXX8GRsQqNTlBoVIKi+gxSzyFjFRBq22etf2aoqVT27q0qys5QcU6minP2qqa85LccTU0NcvfwkqePrwLCIhUSEafovkMUP2ik+p0wVT7+3bfmpyh7r1LXL1de2g4VZqWrprxYjfUtNe6+gcEK6hGjhEGj1W/sSRoy+XS5daGe21BbpT3rlio7ZYsOZqaosuigGuqqZWw0yNPbT0ERMYpKHKA+oydr+LQzFRgWabsLtYGDe3cpdcMPys/YqaKsDNVVlamhrqU+ysvXXyFR8YrqNVB9x0zRoBNPtfv70lksFovyM3Yqa+dG5aUnqexgjioK89RYX6umhjq5urnL07vlsxAW01NxA0ao94iJ6jN6UpfeP51hNpmUnbJZB/fu0sHMFBVlZchQUylDbbUa6mrUbDb98u+LT8vnNzRSIVHxCo1OUI/43koYPEYRiQOo+cExodlsVur6ZVbjgyedKm8/281fGzXzPCWv/LbVWFNDvTK2rNLwk+farD8A9ldcVqGNSXu0K32fdqXvV87BAlXX1qumtl419fVyc3WVr7e3fHy8FODnq7ioHkqIiVLP2EgN7ttL40YMUkRYiF1zrKyu1eade5SxP1cZWXnam5Wr4rIKVdfWq7auXg1NTfLy9JSfj7eiwkMVG91DQ/v31ughAzRtwigFBXSv9XZ+L+NArpau2aTtuzOUti9bxWUVqqmrl4uLi4IDAxQbGa4xQwfo5AmjdcbJJ8rDo/PPTqtqarV41UZtSm75fecXlqi6pk6Gxkb5+fgoNjJcA/v01JSxI3T2zJMU1SPUhlfadTvT9mnZ2s1KTs1U+oEclVVUqbq2Xi4uUoCfr+JjIjW4T0+dNG6kTjtpvN3fl85isViUlJqpjTtStGPPXmXlFSi3oEi1dQbVGQxyd3OTn4+3IsNDlRgXrZGD+2nSmGGacsKILr1/OsNkMmtT8h7tTMvUzvT9St+fo8rqGlXX1qm6tl4ms1k+Xl7y8faSn6+3IsNClRATqYTYSPXtGacThg3UwN4J3LfDoby9PBUU4KeqmrpW4/WGBgdn1HHHwjWMHT5IeQWHr9MkSYUlZTI0NMrH27bPWgA4Rkm1QVv2l2h3Xrn25Jcrp7S2pebH0PJMvqXmx72l5sfbQzEhvkoI81d8mL8GxgZrTK9w9Qj0sWuOVfVN2nagRHsLqrSvsEqZhVUtNT8Go2objWo0muXl/kvNQJCPYkN8NTg2RCN6humkQdEK9PG0a35dkVlYpR925Ss5u1QZBVUqqTaotsEoFxcXBfl6KibEVyN7hmvKwCidNiK+izU/TVq2M09bf/l9H6qoV7Wh6Zean5Z6rv7RwZrYP1JzRvdUZJB9f68dlZJXrh9T8rUrt1x7C6pUXtugmgbjLzU/HooL9deAmCBNHhClGUNj7f6+dBaLxaJdueXavK9YyTllyimtUf4vtXr1TaaWmh8vd0UE+qhneICGJYRqQr8ITewf5Zyan/0lSskr1+68lt9bZX2jqg2/1vy0rJP625yGIB/Fh/opPsxfvSMCNapXuPpHBVHzg6NeUlbrc45/NbG/bddm8HBz1Qm9e2hFysFW44uTcvTkRWNt2ieAY0NNeYmyd23SwcwUHepATVGIE2qKittZUxQcEaeYvkMUd5TVFBVZqSmKt0NN0SErNUWR3bymKK0dNUV9jqOaovx21BTFdpOaokO/1BTV11SqoR01ReHUFKELfvroRRXs23PY6wFhkZpz6+NOyMj+diyfJ1OT9WcOo0+9UB5ex+Y8KQC20zJXuGXu6O78it/NFTb96bmB2+/mCvspPsyvZS2kXmGOmytcWP2nucIt85kbTeb/nysc5K2YYF8Njg1uWQtpQEQ3f25QrRW7Dykpt1wZBVUqrWn8/+cGPh6KDvH9ZS2kSBvMFW5qmSt84Ne5wvW/myvcss5V/+hATewboTmj4hTRzb53351foRW7f50rXKXyuqY/PjcI8dWA6CBN6h+hGUOij/G5whXavP+XucJltS1rITWY/v+5wW9zhf01PP7XucIRTporXKqUvErtya/401xh0y/PDVrWWvP1cmtZCymk5d+X3j38NSoxjLnCAAAAgBOx6iAAAAAAAABwjDKazFq0OV3z1uzWql1ZMrWxYLLJLDUazaqsaylWzDxYdtgxCT2CNGlIT501YaBOHt5Lnh5uXc5vTUq2Vu/K0s97crQ7u1jNFkub59Q3GlXfaFRpdb325BTrhx37JEnubq6aPKSnrp45SnPGDbBLEcJ/5q3VM1/93Grs/gsm68ELT/rDaxaLRQs3peuVhZuUtN/6pjqFFbUqrKjVjv0Fenf5DvUI8tUtc8br5jPGdehnnJFfqmfn/6zvN2eoyWRu9ZgaQ6My8huVkV+qRZvS9bcPftS5Ewfr4UumKr6H7SZmdPRnZTSZ9fmaFL363eZW33u/ajQaVFZjUPKBQn2xJkUebq6aM36A7jlvkgYnHBsbFWcXVeidZdu1YGOaDpXVWD3O3GxWo9GgilqDMvJLtXx7y2chxN9H50wcpFvnjlevKPsuCLUrq1Cfrdqlb9anqrS6vs1jaw1NqjU0SVVSdlGltmT8MR7g46Ux/WI0e2w/zR0/UJEh3XcRM8BWMvJL9cI361uNPXXNTAX5HZvFkQDQWc0mo8q3L1HJxvmqSl0ri9nUxtEmmU2NMv9yi2Io2HfYEV7h8QoccKLCxpyhoCEnydW9a5MRmk1GVaX9rKrUtapO36C6vFTJ0vamNc1NBjU3GWSqKVN9fpoqd62UJLm4uStwwERFTr1coaNPl4sdJmDmLXxe+YteaDUWd+bdij/rnj+8ZrFYVL7tex1c9rrqsndabddY1SBjVZHqspJVtOpDeQSGK3rmDYo+9foO/YzrD2Uq/7sXVb5jqSym1jcFMhtqZDDUyHBor8q3L1b2F48qbOyZSjjnAXmFx7W7ryPp6M+q2WRUyYavVPDDm62+935lqm2UqbZcdTm7VLJhvlzcPBQ6+nTFzblDvnEDbZa/MzWU5Kjwpw9UtvU7NVVYHxdbms0ymRplqquU4dBeVez8UZLk7hessLFnKua0G+UdkWjXXOtydqt4/Zcq3bJQphrr41JJMptrZW6olSQ1luRI+7b9Ie7mEyD/XqMUOuo0hY6ZLc+gY2O8CvupP5Sp/O9faTWWeMnjcvftvotpAIAzGI1Gff311/r444/1ww8/yGSyPjYwmUxqbGxURUWFJCk9Pf2wYxITE3XyySfr/PPP18yZM+Xp2bWxgdFo1MqVK7VixQqtWrVKO3fuVHNz22OD+vp61dfXq6SkRLt27dLixYslSe7u7po2bZpuvPFGnXPOOXZZnOWxxx7T44+3vkjHo48+qscee+wPr1ksFs2fP1/PPPOMtm3b1up5klRQUKCCggJt3bpVr732miIiInT33Xfrrrvu6tDPOC0tTU888YS++eYbNTW1Pjaorq5WamqqUlNTNX/+fN155526+OKL9eSTT6pnz57t7utIOvqzMhqN+vDDD/X888+3+t77VWNjo0pLS7V9+3Z99NFH8vDw0Lnnnqu///3vGjp0qM3yd6YDBw7o1Vdf1bx585Sfn2/1OLPZrMbGRpWXlys1NVXff/+9JCk0NFQXXXSR7rnnHvXp08euuSYlJen999/XF198oZKSkjaPrampUU1Ny7OcAwcOaMOGDX+IBwYGavz48TrrrLN03nnnKSrKtgtT4ugQFNS97udDQo7NDWUAdJzR3Kzvkw9q/tYcrU4vkqnZer2OqdmiRlOzKmWUqqTMosNrGeJDfTWpXw/NGRmnqQMi5enetXtXo7lZ6zKKtSajSOszS7TnYKXaSFGSZGgyy9BkVllto1IPVenHPYWSJHdXF03q10NXTuqt2cNj7VJT9OySPXpuWVqrsXtnDdJ9s4f84TWLxaLvkg/q1ZUZSs6tsNpug7FBRdUNSs6t0Ps/71d4gJduOrmfbpzWv0M/472F1Xp+WZqW7DyoJiv1YzUNJmUUViujsFrfJR/UI9/s1Nmj4/XgnCGKD/Vrd19H0tGfldHcrC835+iNVXtbfe/9qtHUpLK6Ju3Mq9C8LTnycHPR7BGxuuvUQRoU073+HndWdmmt3l+3X4uS8nWo0mD1OHOzRY2mJlXUNymjsFor9rR8Px/i66mzRsfp5mn9ldjDvnU5KXkV+nxzjhbsyFNZbWObx9Y2mlTbaJLUqJyyOm3N+uN39AHe7hrdM1SzhsVozsg4RQRSS4Gj046cclUbjFbjpw6Ntml/Jw+MlKebq9V/99dkFGn2iNh2t7evjX+DXVyk0YlhHc7xSMYkhuq9dftbjTWamrU+s0Qzh9j25wbg6NQyvsnX/C0dGN/Ut/ybbH18E9Eyvhlow/FNepHWZxZ3cnzTck/n7uqiSf0j7D++WZraauze0wdbGd/k69UfOzC+WffL+GZa/86Nb5amasmug2oytWd8k69Hvk7W2WPi9eCcobYf33TgZ9UyvsnWGz8dYXxT26Sy2j+Pb+J012nH2Phm7X4tSsrr2Phm9+/HN/G6ebqjxjfZWrC9HeObBpNqG0xSTaNySq2MbxLDGN8c5wK8HbuRyJEE+3bfhbwBHHvMJqN2rVqkbcu+VMbmn9TcxnyAZrNJpqZGGWoqJUnFOXsPOyY0OkF9Rk/WiGlnqf+4aXL36Nq/aWaTUXu3rtHerau0b/s6Hdq3W5Yj1Pw0mevV1FCv2opSFezbo9QNyyVJrm7u6jtmik48+2oNmzrXLjU/y975t3549+lWY6de94Bm/eWhP7xmsVi086eFWvXpf5WXlmS13erSQlWXFiovbYfWf/OO/EN6aOolt2rqxbd06GdclJ2hH957RrtWfyezsfWan4a6ajVkVasoK107Vy3Ugpce0qiZ5+r0G/6u0OiEdvd1JB39WZlNRm1d8rlWf/a/Vt97vzI1Naquskz56cnatvQLubl7aNjJczXz6nsV3WewzfJ3prKD2fr567e1c+UCVRa3vnGqJDWbzTI1Naq+ukJFWelKXd/yWfANDNHIU87VyZfcpvC4XnbNNT9jp7Ys/lTJP36j2oq2N5dtrK9RY33LuKzsYLayUzb/Ie7tF6iEIWM0dMrsbrnBH9Beuanb1VBbbTU+ZNIsm/Y3YPx0uXl4Wv13f+/W1Rp+8lyb9gnA9oxGkxasWKvPvvtRKzdsk8nK2jWSZJJZjU1GVVS3/F3NOJB72DE9Y6M0ZewInXPqSZpx4hh5enbtuxGj0aRVm3bop43btWZLslIyDhy5Vt/QoHpDg0rKK5Wy94CWrWn52+/u7qap40bqugvm6MxTJtvlvv3JVz/UU6991Grsb7dcqb/fetUfXrNYLPr2h7V64d0vtWNPRqvnSVJhSZkKS8q0fXeG3vpikSLCgvXXK8/XX688v0M/4/T9Ofr36x9r4Y8/q8nY+vPs6to6VdfWKW1/jr79Ya3uf/o1XXD6ND16+7VKiLHdfVJHf1ZGo0mfLFyulz+c3+p771eNTVUqrahS0p69+nTRCnm4u+usmZP1wI2Xa0g/+96jOkpW3iG9+flCfb18jQ4WWq9/N5ub1dhkVHlVjdL252jpmk2SpNCgAJ03a5ruuPoC9U6IsWuuyWmZ+vjb5Zq/dJVKyivbPLbGVK+aunqpTMrKK9Cm5D9uWhvo76exwwfqjGkTdfbMkxTVI9SOmQMtvNr4NzbA39eBmXTe0X4NEWFtz4eorq2Tj7eXg7IB0FVGc7O+35GjrzYd0OrUQ+2o+WlSZX3L9w6ZhVWHHZMQ5q+J/SM1d0xPTR0ULU/3Lq6Tam7WurQCrU4r0PqMQu3JrzjyOqlNLRvMltY0KDW/QitSWr5XdXd10aQBUbrypP46Y2SCXWp+nvkuWc99v6vV2L1zhuv+uSP/8JrFYtF3O3L0v+V7lJxjfY2VhiqDiqoMSsou0/trMhQe4K2bThmsm04Z1KGf8d6CSj2/eJcWJ+W2UfNjVEZBlTIKqvTdjhw9Mm+rzh7bSw+dNVLxYbarD+noz8pobtaXG/fr9RWprb73ftVY26iy2kbtzC3TvE0H5OHmqjNGJeiu2cM0KPbYmNOXXVKj91ZnaNH2bB2qsL726G81P3VNyiio0g8pLfOKQ/w8ddYJibp55hD16hFg11xTcsv0+Yb9WrAtW6U1DW0eW9tgVG1Dy7g4p7RWW/f/cWwV4O2h0b3CNWtEvOaM7qnIoO61+TfQHm39+xXi56k+kYE273NMrx6//S38s4MV9Uo/VKmBMcE27xfA0efXmqLtNq4pGm7DmqLMLtYUpbVSUzTUTjVFy49QJ3NaKzVFuzpYU7ThdzVFJ3WypiilnTVFu1Yt1MJfaopm2bimqKM/q19ritZ0sqbolGOspmj9128reeUCVXWhpmiqg2qKttq4pmgINUVop6LsDP344fOtxs6+8z/yCQh2bEIOsvm7j9uMjz/zCgdlAuBoYzQ36/ukfM3fmq3VaYXtfG7Q8v9bnSsc5qdJfXtozqj4X+YK2+C5QUaR1qQXav3eYu05WHXE5wZ/mCt8sLW5wn00e0ScfeYKL96t55buaTV27+lDdN8Zf1zj0mKx6LukfL36Y9oR5gqbW+YK55Tr/XX7WuYKTx/wy1zhDjw3KKzW80v3aMnO/LafGxQaW+YKJ+Xrka+TdPaYBD04d5ht5wp38GfVMlc4S2+szDjCXOFfnhvkVWjelmx5uLm2rIU0a7AGHSPfi7XMFc7Uoh0dnSt8SNIvc4XHxOvm6QMdM1d4U5YWbM/twFxhtcwV1p/nCntodGKoZg2L1ZxRcYoI5LkBAAAA4Cjuzk4AAAAAAAAAgO39vCdH972zXBn5bRf7dkRuSZVyV+/S56t3KcjPW4sfv1yDe0Z0qA2LxaI1Kdn6dkOavt+coYpa68URHWEyN2v1riyt3pWlQfE99ORVp2jaCOctgnOgoFx3vLFE61OtL+BjTUlVvR7/dJU+W71LH993nvrHhrd5fEOTSY998pPeWbb9iMVXf2YyN2veut1asm2vXrzhdJ03eciRT7KxXVmFuu3V77U7p7jD5xrNzfp2Q5oWbUrXdaeN0WOXT5e359H5tXdBeY0e/2SVvl6/R+Yj7bjRhopag977YYc+/DFJV88cpUcuOVmBfrZdtL+kqk6PffyTvlibog6+5ayqMTT+9hl+8L0Vuu+CyXrggim2aRzohpqbLbrjjSVqNB6+IOHMUX10zsRjY7IUANhKVfoGZX36sAyHrE9C7ajG0jyVlOapZP08ufkGacgDX8svblCH2rBYLKpKW6eyLd+pfMcSmeoqbZKbxWxSVepaVaWulU/sQCVe9KiCh5xkk7Y7w1CUpQMf3qfqjI0dPtdYXarcr59SyYZ5GnDru/KJ7tvm8c3GBuV89S8V/vSBZGl74vmfWcwmlW76RhXJP6j3lU8rfPzZHc63q+pydmvf+3epPq/1jdfaYjEbVbZ1kcq2L1bUtKvU84KH5epxdG7A1VRRqJz5/1LploVSs/UFmI/EVFepotUfqWjtp4qcerkSzn1Q7r62XcjFWF2qnK+eVMnG+bLVAMdsqPntM5z12SOKm3uX4s+62yZt49hjaW7WgQ/vlcV0+KSc4GHTFT72TCdkBQDd1+rVq3XrrbcqNbXj91vWZGdn64MPPtAHH3yg4OBgrV27VsOGDetQGxaLRStXrtSXX36pb775RuXl5TbJzWQyacWKFVqxYoWGDh2qF154QTNnzrRJ252xb98+/eUvf9GaNWs6fG5xcbEefPBBffDBB/r22281cODANo9vaGjQ/fffr1dfffWIG2b8mclk0ieffKKFCxfqzTff1CWXXNLhfLsqKSlJ11xzjXbu3Nnhc41Go7788kvNnz9ft9xyi5555hl5ex+dY4NDhw7pgQce0Oeffy6zufNjg/Lycr3++ut66623dOONN+qpp55SUJBtN6AuLi7W/fffr48++kgWG40Nqqurf/sM33777frHP/6hRx991CZt4+gRHt72s96SEuuboHSG2Wxu8+9QZCSLewGQ1mcW66GvkpVRaH0Txo7KK6/XF5tz9MXmHAX5eGjBHSdrcEzH/l5bLBat3VushTvytWTnQVXUt76oZkeZmi1ak1GsNRnFGhgdqCfOGaGpA53372FWSa3u/nybNuzreE1XaU2jnvxut77ckqP3/3Ki+h1h4esGo1lPLEzR++v2qaOlKKZmi+Zvy9WylEN69uLROneM7RYsba+UvArd8dk27TlofQFwa4xmixbuyNf3yQd19eQ++sdZw+Tt0bWFspylsMqgfy5M0bc78rpWU1TfpA9+PqCPN2Tpyom99be5QxXo07VND/+spKZB/1yYonlbc2xXU9Rg+u0z/PDXybpn1mDdezo1FTj6/Ly37frIkwbY9m+Tr6e7TugVpg37Wh9zrM3oWL3mwTY2UOkR4G3zf08kqU9E25uurEkv0swh0TbvF8DRZX1msR6al2SH8U22vtic3TK+uXNa58Y3GcVauCPP9uOb9CKtSS9qGd+cO9L545vPtln9e9OW0ppGPbkoRV9uztb7f5moflHtGd/s0vtrOzm+2frL+OaiMTr3BCeNbz7d2oXxTZ6+T87X1VP66B9nDT/Kxze79O12W4xv9uvjDQd05aTe+tvcYfYZ3yzYZfvxzS+f4YfnJ7WMb2Y7fg4PnCvUv+0NgY+0sG9HmZstqqiz/neoR8DR+RwSwNFn3451+vq5+1SUlW6zNssLclW++DNtXfyZfAKCdOtrSxTTt2N/Wy0WizK3rlHSym+Usvo71Vdb30SgI5rNJu3dskp7t6xSVO/BOuuOf2nAuGk2abszSvIOaN6//6r9Ses7fG5tRYkWv/aYti7+TNf85xNFJvZv83hjY4O+e/UfWv/1O0fciO7Pms0mbV82T7vXLtUFD7yo0aee3+F8uyo/Y6e++NetOpS5u8Pnmk1GJf/4jXatWqiJ516nubc+IQ+vo/NvbVVJgb5/7VElrfhazV2o+amvrtCGb97VpoUf6MSzrtHsmx+Rj79ta35qykv0/av/0LalX9is5qehrvq3z/C3Lz6gU6+9X6dd96BN2gYcKXP72jbj/caebNP+PL19lThsnPbv+Ln1fLautml/AGxv7ZZk3fXky0rbn2OzNnMOFirnYKE+WbBcwYH++uHDFzW0f+8OtWGxWLRq0w7NX7pai35cp/Iq6xtadYTJZNbKDdu1csN2DenXS/+5/ybNmHiCTdrujP05B3XLo89r3daO158Xl1XqkRff0ScLf9AX/31cA3q3/T14Q2OTHn7+Lb35+cJO1Oqb9fl3P+r7nzbolUfv0oVnTO9wvl2VnJapGx9+VikZ+zt8rtFk0vylq/XtD2t1w8Vn6V/33CBvr65tzO0sh4pL9cgLb2vekp9kNnfs9/h75VU1evvLRXpv/ve67oI5evzO6xQUYNvNzorLKvT359/Sp4tW2K5Wv7but8/wvf9+VQ/dfIUevuVKm7QNtMZsNqu0wvpz6bBg24537eFYuIYAf98246YufI8BwLHWZxTqwc83K6Og43UU1uSW1Sp3Y62+2LhfQb6eWnjvaRocG9KhNiwWi9amF2jhtmwtTspt81lrR5iaLVqTVqA1aQUaFBOsxy84QScPjrFJ251xoLhad3+8URv2FnX43NKaBj357Q59uXG/Prj5ZPWLavvvR4PRrCe+3q73Vmd0fJ3UZovmbz6gZTvz9NxlE3TuOMevLZuSW6bbP9ygPfkdf4ZkNDdrwbZsfbcjR9dMHaB/nDfm6K35qazXE9/s0Ldbs7pW81PXpA/W7NXH6zJ15ZT+evicUQr0se2YrKTaoCe+2aF5m/bbsObH+Ntn+OEvt+qeM4brvrkjbNM44CAHK+qsxnpH2HY9r1/1PUJd6JrUQxp4jGxCD6Dz9u1Yp28cUFMU3cmaomQ71xSd6eSaolIb1RRd3c6aou9tUFN0vhNrir60UU3RnKO8pmixjWuKJti5pmi7nWqKFrz4gGZSU4Q2NDc3a95Tt8vUdPj8gEETT9XIU85xQlb2l5eerEOZKVbjcQNGKLb/cAdmBOBosX5vsR6at922c4XL6vRFWd3v5gpP1+DY4A610TJXuKhlrnByvp3mCge1zBUeFGWTtjsjq6RGd3+6tfNzhRfu0pebsvT+9ZPbN1d4wc5f5gp34rnB1hwtSzmoZy8+Qeee0LPD+XZVSl6F7vhki/YcrOzwuUZz8+/mCvfVP84ecRQ/NzDonwt36tvtuV2fK7xuvz5ef0BXTuqjv505zPbPDWoa9M8FOzVvS7Ztnxv8fq7w6YN17+yhtmkcAAAAQJtcnZ0AAAAAAAAAANsxmZt13zvLdOZjnyojv+ObeLVXVV2Dqus7vuBzdX2jzv3n5/p4ZbIqag12yExKyyvReU9+rgff+6FLi8d01rrd2Zrx0Adan5rbpXYyD5Zp1sMfaXNGvtVj8kqqNOPB9/XW0m0dLhz6vVpDk254eaHeWLyl0210xsKNaZr18EfandOxjX7+zNxs0VtLt+mUh95XfontJto7ykcrkzX+zjc1b93uLhUO/Z652aJ3l+/QxHve1vbMQzZpU5JWJO3XuDve1OdrUmxWOPRnzRaLDpbarvAR6I7eWb5NW1r5993Py0PPXT/LCRkBQPdkMZt04JO/KfXZC2Q4tNdu/Zjrq2Q2dHxBVrOhWmnPX6LidZ/JVFdp+8QkGQ6mK+2FS5T12T9kaXb8YnBV6euV8uQZqs7Y2KV2DAX7lPLUWarZt9XqMY2l+dr1zzNUuPI9ydL5sZy5oVaZb9+mghXvdLqNzijb9r1S/n2W6vNSu9ZQs1mFK99TypNz1Fh20DbJOVDR2s+U/PepKt30jWSr92yzWUWrPtTOf0xXzYEk27QpqSLlJyU9fJJKNnwluw1wLM1qqrDdmAzHnsJVH6hm37bDXnf18lXvy//thIwAoHsymUy69dZbNW3aNKWmdvF+qw2VlZWqqur4d8xVVVWaOXOm3nnnHZWXl9shM2n37t069dRTdccdd8jshIWiV61apbFjx2rNmjVdaic9PV0TJ07Uhg0brB6Tk5OjsWPH6pVXXunwZg+/V1NTo8suu0z//e9/O91GZ8yfP18TJ07Uzp0d3xjj98xms1555RWNGzdOublde+bkDO+8844GDhyoTz75xGbvWbPZrNdee01Dhw7Vli22e6a1dOlSDRgwQB9++KHNFlT6s+bmZuXl5dmlbXRvQ4cOlZub9cUPdu/u+OJrbdmzZ0+b/3aOHz/epv0BOLqYzM16cF6Szn1lrU0XI/qzKoNRNQZjh8+rNhh14avr9OnGLJstRvRn6QXVuvC1dXr462Sb1Wd0xM97i3Xacyu1YV/Xaroyi2o058VV2nrAejt55XU67bmVenftPnXlUmsbTbrloy16a3Vm5xvphO+S8jXnpVXac7BrdUDmZoveXbtPs57/Sfnl9TbKznE+2ZClSU8u1/xtXVuM6PfMzRa9//N+Tf33D9qRY7sx7MrUAk16crm+3JJjx5oi6WDF0fd7BCQpqY3PW2yIj6KDfWze5wm9Qq3GskprVd2Bv9cV9daPDfLx6FBe7RXs2/aiaW39TAEc+1rGNzt07struvH4Zq39xzevrtXD85OcN7559sdOLbb6ey3jm5+OPL559ke9u6aL45sGk275aLNzxjcv/mSb8c2afZr13MqjdHxzQJOeXKb5W208vlm3X1OfWq4d2TYc3+wp0KR/LrP/+KbSPnOq0L0Nig6Um6uL1Xi6DTcf/bW9tj5yoxOtjxsAwBbMJpO+fvZevXbrXJtuovZnhpoqNdR1fGzQUFulN+44W5sXfWSzTdT+rPBAqt684xx9++IDXdqQqrMyt6/VS9dN69Qmar9XnLNXL99wqrJ2bbZ6THlBrl68drp+/uqtDm+i9nuN9TX69LHrtfbL1zvdRmfs/GmhXr7htE5tovZ7zWazfv7qLb103XRVFB59tSKbFn2k/1w8TtuXzbPZe7bZbNb6b97Rs5dNVM6e7TZpU5LSNq7Qfy4+QVuXfG63mh9Lc7Mqi46+eR2AJOWmWv+8BUfGKTgixuZ9Jg4dZzVWmn9Ahtqjbx0I4HhgMpl15z//q1nX3KO0/Tl266eyulbVNdY3gbemqqZOc/5yvz74eonKqzo+D7g99mRmae71D+jef//PKbX6azYnacrFt2jd1q7Vn2ccyNX0y27XpqQ9Vo/JPVSkKRfdotc//bZrtfp19brmgaf06sdfd7qNzvh2+RpNv+x2pWTs71I7ZnOzXv/0W5108S3KO1Rko+wc5/35izVqzjX6/Lsfbba2ltncrLe+WKQTzv6Ltu6y3Rh++brNGjnnan2y8Ae71urnF3Zt7SrgSNIP5Lb57+bwgX0cmE3nHAvXUFlV22bcz8f2NVgAbMtkbtYDn23WOS/8oAwbPxv9var6JlUbOl6zU20w6oKXftQnP+9TRZ19an7SDlXqwv/+qIe/3CJzF+7JO+vnjEKd9u8l2rC3a/fBmYVVOuPppdqy3/p9WF5ZrU57arHeWZXetXVSG4y6+b11emtlWqfb6IzvtufojGeWaU9+154hmZstemdVuk7792Lll7f9t6w7+uTnTE18dKHmbz5g25qfNRk66fFF2pFluzWTV+4+qImPLtSXG/fbdZ3UQxUd/34DcLa2/q4FHaFuv7OO1G5Stv3WTAfQ/f1aU/S6A2qKDJ2sKXrTATVFb91xjhY4qaZonw1ril5pR03RSzaqKfrMSTVFr9iwpui/R3FN0dN2qCna8EtNUa6Na4qevvgEbaOmCE60/uu3lZ1y+L+Nnj5+Ovfe55yQkWNs+e7jNuPjz7zSQZkAOFqYzM168MvtOvflVfafK9zQybnC/1ujTzccsONc4Spd+OoaPTx/h3OeG+wt0mnPrLDNXOEXVh55rvAzK/TumswuPjcw6ZYPN+mtVfbbs6I13yXlac4LK7XnYGWX2mmZK5ypWc+uUH750fd98ycb9mvSk0s0f2uOjecK79PUfy3Tjuwym7Qp/TJX+Ikl+nJztn33V2MtJAAAAMBhXJ2dAAAAAAAAAADbaG626Ib/LtS7y3c4O5Vu4a2l23Tlc1+ryei4yQWrdmbpgn99qaq6Bpu0V1nXoMue/krZRYdPwsgqrNAZ//hYaXldK1L6lcUiPfzhj/pus/0mpPzetxtSdd2LC9RgNNmszdTcEs165CPtLzg6Nt0xmsz662uLdecbS1TbiUn87XGorEZzHv1Yi7dkdLmtJVv36tL/zLPZ+xs4XuWVVOnJz1rfxP7Bi05SfI8gB2cEAN2TpblZmW/fpqJVHzo7lW6hcOW7ynj1L2o22ee+sTWVe9Yq7cXLZa63zYJW5vpKpb9yjRpKDl+gt6E4W7ufPleGgzYaj1gsyv7yMZVtX2Kb9o6gdOsi7X3jZlmMtrtXrs9P0+5/nyVD0QGbtWlPzSaj9r1/jw58eJ/MDfZZDKqpokB7nj5P5TuWdbmt8qTlSn/5apu9v4HOaCzNV+7X/2k1Fn/WvfIKj3NwRgDQPTU3N+uyyy7Ta6+95uxUuoWXX35Z5557rpqaHDc2WLFihWbNmqXKykqbtFdRUaEzzzxTBw4cfq+7f/9+nXTSSdq9u2sLEv3KYrHorrvu0jfffGOT9o5k3rx5uuiii9TQYLuxQUpKiiZNmqTMTMduFt1ZRqNR1113na6//nrV1NhnA5T8/HyddNJJWrBgQZfbWrhwoebOnWuz9zfwZwEBARo1apTV+JIltv3uYvHixVZjfn5+Gjt2rE37A3D0aG626OaPtuj9n7u2KdWx4p01+3TNOxvUZHLcokRr0ot0yes/q8rQ8cWaWlNZb9SVb29Qdunh38dml9Tq7P+uUXqBbRaeslikf3y7U4t3OmaRyIU78nTDB5vUYLTd7yftUJXmvrRKB4rtc49qa0Zzs+78bJvu+WK7ahttV1v1e4cqDTr7v6u1ZFfXf69Ldx3SFW9tsNn7GzgWpeRXWo0NiwuxS5+jEkKtxiwWaVde+xcHb2ijDjfIx6NDebVXkG/b7e45VGWzxdoAHF2amy26+cPNen8d4xvJmeObdbYd37y13vr45qXVth3ffJOsxcn5NmnvSBbuyNMN72+0/fjmxZ+OrvHNp1t1z+fbVdtgz/HNKi2xwbh16a6DuuKt9YxvYDf+3h4aFhdsNb5yT6FN+/txT4HVmK+nm0a2MW4AgK5qbm7Wp49dr/XfvOPsVLqFdfPe1PsPXS6T0XE1PxlbVumtu86XocY29dKGmkq9d/8lKjuYfVisND9Lr94yW4UHUm3Sl8Vi0cL//k27Vi+ySXtHkvzjt/rokWtkarJdzU/B/lS9cuMsleQdHeNXs8moL/51m+b9+3Y11ttnvFFZfFCv3jJbKWu+73Jbu9cu1rv3XWyz9zdwLDqYsctqLG7AcLv0GT/Iep2UxWJRfsZOu/QLoPOam5t1zQNP6a0vHHPf1d299sm3uviOx9TU5LjvB1du2KazbnxIldW2mZNZUV2jC277u7LyDh0WO5B7SDOvvFN7MrNs0pfFYtH9T7+uBSvW2aS9I/l62Wpdce+Tami03bhq994sTb/iDu3Lccxzg64yGk266ZFndeujL6imzj6beh0sLNGpV92pRSt/7nJb3/20Xuff+nebvb8BZ/puZdub1E8ZO8JBmXTesXANGQcOX6fiV74+3goK8HNgNgA6qrnZopvfXaf313R9PcRjwds/peuaN1aryeS4dVJXpx7SxS//qCobbSBdWd+kK19dpeySw79Tziqp0VnPLVfaoUqb9GWxSI98tVXf77D+t8CWFm7L1vVvr22zfraj0g5Was4zy3SgyH4bjNuS0dysOz/aoLs/3qjaTmxa3h6HKup11nPLtCQ5t8ttLU3O1eWv/mSz9zdwrGlosl67F+zraZc+g3292ozvzD061o0GYHu/1hRtoKZIUktN0QfHeE3RazauKVrk4Jqij6kp0pf/uk1f2bGmqMrGNUXvUVMEJysvyNXSN/7ZamzW9Q8pNDrBwRk5hrHBoB0/fGU17uHlo1Gnnu/AjAB0dy1zhTfp/XX7nJ1Kt/DO6kxd8/Z6hz43WJNWqEteW2vDucJNuvLNddbnCr/4k9ILbHOf1jJXOMmBc4VzdcN7G2373OBQlea+sPIomyu8Rfd8ts2+c4Vf+klLdnb997p010Fd8abt5sIDAAAA6B5cnZ0AAAAAAAAAANt49uuftWBjWruPd3GRgv28FRMWoN5RIYoK8Zefl302SeksLw839QjyVa/Ilvx8O5jf0m2ZuuutpXbK7o/25BTrque/brNYycPNVdGhAYoJC5Cnu1u72i2vMeia579V8+82kamoMejcf36u/FLrk2tdXKSwAB/1jAiWv3f7JrtZLNK9by9TVZ3tiv1bsz3zkG793/dqtljfGMfLw02xYYHqFRmisACfdrd9qKxGF/zrC5VU1dkiVbtpMpp19fPf6NNVHVtE0N/bU/E9ghQd4t/u91Cj0axrX/hWK3Z0vrAwI79UN/x3YYc2M/Lz8lBksJ96RYYovkeQgvy85ebq0ukcgGPFXW8uVW3D4ZPeRvSK0k2z2RQZAH6V/91LKtv6XftPcHGRm2+wPEOi5R2RKI+gSLl6+dovwU5wcfeSR2C4vH7Nz7P997mSVJH8gw589ICdsvujurxU7X3tellM1idqu7h5yDMkSp4h0XJxb9+Yw1Rbob2v3yhL8/9vOGasrVDq85eoqbyNzbFcXOTuHyqv8AS5erVzUTyLRVmfPCRTvX0nxtYcSNK+d++SLNY3UXNx95JnaIy8IhLl7t/+zYyaKgqU9uLlMlaX2iJVu2k2NWnv6zeo5OcvOnSeq5efvMLi5BEc1e73kMXUqL1v3KSKXSs7k6okqf5QpjLfulVqbv9kFlcvX3kERcgrIlFeYXFy8w2SXNs3JgOs2f/xA2puPPz7C7+ewxQ98y9OyAgAuqd//vOfmjdvXruPd3FxUUhIiOLi4tS3b19FR0fLz697Lazs5eWliIgI9enTR9HR0fL17djYZdGiRbrxxhvtlN0f7dq1S+edd56amqyPDTw8PBQbG6u4uDh5erbvvq6srEwXXHCBmn83NigvL9fMmTOVm2t9EU0XFxeFh4erV69e8vf3b1dfFotFN998syorK9t1fGdt2bJFV1111R+u6c+8vLwUHx+vPn36KDw8vN1t5+fna9asWSouLrZFqnbT1NSk888/X++9916HzvP391fPnj0VExPT7vdQY2OjLrzwQi1ZsqQzqUqS0tLSdOmll8psbv/YwM/PT1FRUerTp4969uyp4OBgubkxNkDbLrvsMqux1NRULVu2zCb91NfX69VXX7Uav+qqq9r9GQNw7HlheZoWJbV/0REXFynY10MxwT7q1cNfkYHe8vXsXn/zvNxdFR7gpcRwP0UGesung/kt312g+77cbqfs/mjPwUpd++5GNZmt3yt6uLkoOshHMcE+8nRr35TP8romXf/epj/WFNU16YLX1im/wvrmWy4uUpifpxLC/OTn5d6uviwW6f55O+y+UP2OnHLd/ulWtVWe4uXuqtgQHyWG+ynMr/1/2w5VGnTx6z+rpMa+dVFd1WRq1nXvbtTnm7I7dJ6fl7viQ30VFeTd7vdQo6lZN7y/ST/uKehEpi32Flbr5o82d6imyNfTTRGB3koM91N8qK+CfDyoKcIxrbK+SYcqDVbjA6ID7dJvv6iANuOph2zzHNXcRh1ol9o9wr8rhiaz9h8lC80BsK0XlqUyvvmT5SmHdN8XjhzfbFCT6Qjjm+BfxjfuHRnfbDx8fPPq2iOPb/y76fgmu1y3f7Kl/eMb/46Ob9YdH+Obdr6HWsY3G7s+vvmQ8Q3s79wTrG+mkFFYrZ9SC23ST32TSe+vs75xy0XjE9v9GQOAzljx/jNKXvltu493cXGRT0CwgiNiFR7XW4HhUfL06V41P+6eXvIP6aGw2F4t+Xl3rOZnz7ql+urpO+2T3J8c2rdbHzx0pcxtbNzm5u6hoB4xCo6IlZtH++5H66rK9eHDf6yPqauq0Bt3nK2KQutjNRcXF/kFhyk0pqe8fNtf8zP/mXtkqKls1/GdlbNnuz77581/mOPwZ+6eXgqOjFNYbC/5BYe1u+3K4oN6667zVFNeYotU7cZkbNIHf7tSW77/pEPnefn6KyQqXoHh0e1+D5maGvXR369R6oYfOpOqJKkoO0OfPHq9mjtQ8+Pp46eAsEiFxfbS/7F3luFRnU8bv3c3tnF3d+JAgoTg7u4OxaEUaEsFSgstFVqsRgsU1+LuTpAEEkhCiLu76+6+Hyjvn5BzztrZjT2/6+qHMs/OPKs5c557ZgzMbcDX0QOXaH4IrZjK0mIU59LXaZk7tFNIXDN7N0Z7VnyUQuISCATZ+X7HQZy8ckfi9RwOBwa6OrAyN4GTrRXMTYygxddQ3AZlQF1NFaZG+nC0sYS5iRE0pdzfxdvBWPrNFgXtriERMQmY8tE3qK2jHwClqqICSzNjWJmbQE1Vsp5LBcWlmLpyfUOtfnEphs37FGlZ9Hp0DocDYwM92FtbQFtTsvpnkUiEjzZsRXFp46FqbBLy8jXmffEjs1ZfTRXW5qZwtLGEsYGexL4zsvMwcsFnyC0oYmOrCqO2tg5TVnyD/aek0x1ra/Jha2kGC1MjiT9DNbV1mL5yA67ceyLLVgEArxNSMPvTjRAwaObeR4uvATNjQzjaWMLW0gz6utrgSaiDIhAUSUlZOXYcPkNrb+/pCg9ne6XtRxZaw3OorqnFs8gYWruTrRU4HHJORyA0Z365+BJnn6VIvP6N5kcNlgaacDDVgZkeH5oSakOUxRvNjwbsTf7bn5p0+7vyIh0fH3ysoN01JCq9CHP+uitG88OFhb4mLA00pdD81OCDv+++p/mpwfit15FeSN8L9I3mRx22xtrSaX4OP1G85icpH8v2PmTuk6rChZWBJuxNdGCkrS6x78yiSkzcfgN5pfS64uZAbb0Ac/+6g8MPpetdqqWuAhsjLZhLoRurqRdi3t/3cCNC9kHLsVnFWLT7gXSaH3UVmOryYW+iAxsjLehpqhHND6HNIs13h02/ibmlqKghg9EJhLbI9T0/4YUMmiK9Vq4pOqFETdE+CTVFelJoiipLCrH/PU1RZUkR/lKQpuikEjRFqVHPcERBmqKS3AzsbCGaon1K1BQdWDMb0XJqig4RTRGhGXDixxWoqWx8fmrt5ovuExY1wY6Uw4vbZ1FdTj83x6f3CPC1JT/HJRAIrZ/NV6Jw7nmaxOv//9ygQa1wczw3UIe9sbbstcJHQhW0u4a8qRV+KMG5gQy1wruDG58b/HZHglphdelrhY+FKqFWuAAfHngq2bmBsbZ05wbFVZj0x90WUCsswNxdD3HkUZJUj/tfrbB05wbz/3mEG1GZsmwVwH+1wnsfSVkrrPJfrbA2qRUmEAgEAoFAIBCaMc3rTgCBQCAQCAQCgUAgEAgEAoFAkInErEJsPvmQcY0qj4vBAa7o6+eIji6WcDAzAF+9cdMUgUCI1LwSRKfl4VVqLkJiMvAgKgVVtfWK2j40VFXQzdMWfo7m8LQ3g6etKexM9aGm2lgsVFZVg4ikHDxPyMKpB1EIT2RuOn3kzksEedpici8fRW0f1bX1mLvlNMqrGopuuBwOhgS4YHCAK3r7OsLcoKHAPz6zAJdC4vDXxafIKqJvNPQiKRt7rj/H3IEdIRSKMG/bWaTkFjda18HZEiO7umNAB2c4WRhC5Z0GMwWllbj6LB57rj/Hszh6EUleSSW+OXQbm+cPlvDZS0dNrQCLfj2H6rrGnycnC0NM7+uHAR2c4GplDO47QpPSimoER6fh5IMonHv8GnUMzXeSc4oxZ/NpnF03tYGP5sTi38/jcmic2HXdPe3Qv6MzAtvZwMvOrNF3IquwDLdfJOFSSCwuh8aCTo9VJxDig61nceP7WXCxkrxQ4y2f7LqCSjGFiz4OZhgS4IoeXvZwsjSEiR51oVJhWSWiU/MQnZaHl0k5uPUiEZkFZEgSoW1w9G4Ebr1IbPTvPC4HWxcOIY3BCAQC4T+qcpKQcXE74xoOTxUGfgOg790bOg7toW5qB55a42afIqEANflpqMyIQWV6NMoSnqE0JhjCWsWJzTmqGtBz6wotO29o2XhA06Yd1I1twVVpXBgqqCpHRWokypPDkf/kLCpSXjL6znt4HLpuXWHabYKitg9hbTXi/loMQfV7OQqHC8P2A9+87p49oaZv1sBclZ2AwvBryLq+C3XF9HlaRUoEcu7sh3mfWRAJhYjbuRQ1+amN1mk7tIeR/zDo+/QF38wBHN7/JC51ZYUoenEdOXcPoDwxjDZWXWk+Uk9shOOMHyV89tIhrKtB/K4PIapr/HnSMHOAaY+pMPDpC765Mzjc//2dr68sRWnsY+Q/PYvC0IsQCeivtWvyUhC7YyE8Pj7ewEdzIn73RygKF1/IrOseCAOfvtB17QJNG49G34naomwUR91FYdhVFL24BroERySoQ9zfS+C95gL45s5S7zfp4OcQ1jI3qtKy9YJB+0HQa9cNfDNHqOoaU66rKy9EZUYMqjJiUJEaieLIO6gtkn3IG6HtkBf8L0oi7zQ2cHlwnLkJHC4pzCcQCAQAiI+Px3fffce4RlVVFSNHjsSgQYPQuXNnODk5gc9vnBsIBAIkJycjMjISERERePToEW7fvo2qKsU1sNTQ0ECvXr3QsWNH+Pr6wsfHBw4ODlBTa5wblJWVISwsDCEhIThy5AiePWMeorx371706tULM2fOVNT2UVVVhUmTJqGsrOH9Wy6Xi5EjR2LkyJEYMGAALCwsGthjY2Nx9uxZbN26FZmZ9OcRz58/x44dO7B48WIIhUJMmTIFSUmNC247deqE8ePHY+jQoXBxcYGKyv9yg/z8fFy4cAE7duzAkyf0jf9zc3Px2WefYceOHZI+famorq7G9OnTUV3dODdwcXHBvHnzMHToULi7u4P7znV9SUkJ7t27hyNHjuDEiROoYxiskZiYiAkTJuDWrVsNfDQnZs6ciXPnzold17t3bwwdOhQ9evSAr69vo+9EZmYmrl27hjNnzuDcuXMQ0eQGdXV1mDx5Mp4+fQo3N+ahTlQsXrwYlZX0hfoA0L59e4waNQp9+vSBq6srTE1NKdcVFBQgMjISkZGRCAsLw9WrV5GeLnszWELrYs6cOVi3bh1KS6kbCK1atQrdunWDjo6OXHHWrVuHjAzqoWqqqqpYsWKFXP4JBELLJSmvHFuvRTOuUeVxMMjbEr3bmaODnSHsjbUpG/wIhCKkFVQgOqsU0VkleJZUgIdxeaiqk7xJobRoqHIR6GwCHxsDeFrpw8NSD7ZGWpQNV8qr6xCRXozw1CKcfpaGF2nMA7OOPklBoLMJJna2V9Dugeo6ARbufYLymoY6GS4HGORtiUHelujlbgYzvYZ5TEJuGa5EZOLvO3HILqE/03iZXox9DxMxu7sThEIRFu17gtSCxkMM2tsZYISfNfp5WsDRRLuhpqi8BtejsrDvQSKepxTSxsovq8G35yOxaWIHSZ++VFTXC7H0wFNU1zXWBDmaaGNaoAP6eVjAxUynoaaoqg6P4vNw+nkaLoSno05A3xgnpaAC8/c8xsmlPZutpmjZwRBcjRR/n7mbiwn6e1qgi5MxPK30G30nskuqcOd1Di6/zMTVyEwGTZEIC/c9wZVVfeFsJv31yOrjYaiqZf4N8LbWx2BvSwS5msLRVBsmOtSDDwsravA6sxSvs0oQkV6MO69zkFncvAdPEAiSkJJPP1wGePMbpwjsjLTB5QB0/cJSKP5e0KFBoeV9S2mVYgYiSOI3Ka8crua6ColPIBCaJ5LnN1bo7SFpflOC6Exl5jem8LE1gKeVHjws9cXnNymFEuY3yQh0UUZ+8xjl1VT5jRUG+TDkNy8z8fedWOb8Jq0Y+x4kYHYP5//ym8c0+Y0hRrRnyG8is7DvYQKeJ4vJb85FYNOkjpI+famorhNg6YEnDPmNI/p5MuQ3z1LF5zf5FZj/z2OcXNaM85sDT3E1QnwD1P/Pb5xN6POb6BxcfpkhPr/Z+xhXPu4nY37zXLL8xsdK+vwmOpvkN4T/Z0oXB2y6FIWyauo6va9Pv0AnRyNoa0g2KJ2OTZeikEXzuVPlcbCgt6tc/gkEAoGJvLRE3Nj7C+ManooqvLoPgVuXvrDz9IeRlQPUNBprfoQCAQqzUpGd+ApZCa+QHBmC+Gf3UVejuL+tKmoacO4QBGt3P1g6e8HS2ROGlnZQoRgUVV1RhozYl0iLfo7n108i/XU4o++Qi4fh3D4IAUOnKGj3QF1NNQ6snYuayoaaHw6XC6/uQ9687p37QNfYvIE9NzUekfcu4d6xP1GaT3+fOj3mBR6d/gfdxn4AoVCIg+s+QGFm44Hath4d4dtnFDy6DYCxtRN472h+yosL8OrhFQSf3oPUKPoBEuVFebjwxzcYv3qLpE9fKupra3B4/QLUU9SXmNg4ofOImfDoNgCmdq4N9DpV5SVIDAvG8+sn8fL2WQjq6e9lFWQkY/+aWVj02/lmq/k5smERou5fFrvOuWN3eAQOgKNfN1i6eDX6TpTkZSHm6S1E3ruIqPuXaTU/gvo6HPzqA3y0+yZM7Vyk3u+JTatQW82s+bFy9YFXj6Fw8e8BExtn6BiaUK6rKClEVsIrZCdGIyP2JWKe3EJxLrX2gkBoSRRkJjPajW0cFRLXyMoeHC6XdjiluH0RCATlkpCSgZ/+OsS4RlVFBcP6BKJ/UAACfNrB0cYSfI3Gw6MEAgFSMnIQFZ+EqNgkPHnxCveehqOqukZR24eGuhq6B/iivYcrfNyd4OXqCHsrc6ipNb6nUlZRiRfR8XgW+RrHL91GWFQso++DZ66iR4Avpo0aqKjto7q6BjM//hZlFQ2va7hcLob1CcSw3oHo280fFiYN+8PEJafhwq1g/HbgJLJyC2j9h7+Kw85j57Fg8kgIhULM+nQjktMbX+f7e7tjzMCeGNSjM5ztrKGi8r8zlfyiEly+8wi7jl9AyEv685ncgmKs3bITv65TjE61pqYWH3z+PaprGg9Sc7azwuxxQzGoR2e4Odo21OqXleNB6Ev8e+k2Tl+7h7p6+r5ZSWlZmL5qAy7/83OzvW6f98WPuHg7WOy6np38MKhnZ3Tr6AMfN6dG34nM3HzcfBiK87ce4uLtR/Ra/fp6zPrkO9w7+jtcHWyk3u9HG7ahsoq5lt+3nTOG9+mGXp3bw9neGqZGBpTrCopL8CouGVFxSXjxOh43HoYiI7t5D6wmtB5EIhFWfvcrcgvoz2tXzFZc3wc2aA3PAQCu3n+KCobflS5+nkrcDYFAkJbE3FJsvRzBuEaVx8UgXxv08bREBwdj2JvogE8xVFkgFCK1oAKvM4oQnVGM0MQ8PIzJVrDmh4dAVzP42hrB08YAHlYGsDXWhppKY01SeXUdIlILEZaSj9NPk/Eilf66HQCOPkpAoJs5JnV1UtT2UV0rwIJd91Be3fBeNpfDwSBfGwzys0FvDwuY6Wk2sCfklOJyeCr+vhWNbAbNw8vUQuy9F4M5vdwhFIqwcNd9pOY37qvawd4Ywzvaob+3FRxNdd/T/FTj+st07LsXi2dJ+bSx8suqseH0c/w8tYukT18qauoEWLLnAaopPk+OpjqYFuSC/t7WcDHXe0/zU4tHsTk4HZKE889TGfukpuSXY97Oezi1YkDz1fzsfYgrL8TXxwa5maOftxW6upjB09qg0Xciu7gSd15l4lJ4Gq6+TGPsk7pg131c/XwInM31pN7v6sNPUCmmV7K3jSEG+9kgyN0cTqa6MNFtfC4JAIXl1XidWYzojGJEphXi9qtMZDIMDCcQWgoaaiqN/g68paRKMcPrxfkVid78JnpYUd8PIBAIrZP8tETclEBT5Nl9CNy79IWtpz+MrRygKoGmKKUJNEUWEmqKwiTUFDkpQVN0kEFT5EmjKcpTgKbIR4ym6JEEmqKLf3yDcQrSFNUxaIqMbZzQZcRMtGPQFIVJqCk6sGYWFrYSTVE7CTVFryTQFC2XUVN0UgpNkbMEmqLshFfIekdTVEI0RQQJCL10BDFPbjb6dy6Ph/GfbwOX13p7jD49f4DR3nnEDCXthEAgtASS8sqw9aq4WmEuBvlYonc7C3Swf1srTH1ukFZQ+V+tcPGbWuHYXMWfG7iYwMfG8E0vJKu3vZBozg3Si97UCoemSlgrbIqJXRwUtf03tcJ7HlHUCnMwyMcSg7yt0KudeeNa4ZwyXInIwN+3Y5FdwnBukFaEfQ/iMbuHy5ta4b1MtcI26OdlSVMrnIl9D+LF1wqffYlNk/0lffpSUV0vwNL9T6jPDUy0Ma2b03+1wrqNzw3i83A69G2tMNO5QQXm7w7GyQ97N99zA0lrhV1N36sVfv/coAp3Xme/qRWOyGA8N1i45zGufNIPzmbS9xNZfeyZZLXCvtb/1Qrr0NcKl9fgdVYJXmeWICK9iNQKE9okeWXVeBKfh4j0YiTllSGruArlNXUQCgENNR601FVgrseHtYEmPKz04WdrCHsF9VIiEAgEAoFAaHxngEAgEAgEAoFAIBAIBAKBQCC0OLaffcwophjZ1R3fzuwHKyPxogEejwsHcwM4mBtgSMCbRstVNXW4G5GMM8HROPMoGrX18guJNNVVMaKLO4YEuKK3rwO0NBoXEVChw1dHoIctAj1ssXR4Z0Qk5eDzPdcQHJ1G+5gv997AYH8X6GtTF0HKyz/XnqP8vcKvru1s8MPsAfB2MKN9nLOlET4caYTZA9rjs93XcOQufeH4zyceYEZfP+y5/hy3XiQ2sNmZ6uOb6X0woos77eONdDUxpbcPJvfyxt+XQ/HF3uu0QpP9N8Lx0aiusDXVp/UnK3uuP0dpZcMGWnw1FXwzvQ9m9+8AHo+6EEBXSwOD/F0wyN8FqzML8NGOS4zv+cNXqfj13GMsH9WV1f2zweZTD3Hq4SvGNUMCXPHp+CD4OJgzrrMw1MGU3j6Y0tsHLxKz8eXe67SvS1lVDRZsP4vrG2fRvs5UPIlJx4OoVFq7jYketi4Ygt6+kgn0DHU00c3TDt087f7/314mZeNyaBwO3AxHZkEZw6MJhJZLXkkFvtx7g9K2YEgAfB2Zv+8EAoHQlsi88idEAvpCUiP/YbCbuA7qhpZifXG4PGiY2kPD1B6G7d80QhXUVqHk1X0UhJxHQegFiOrlbw7BVePDyH8oDNoPgr5nT/DUNcU/CACPrw1dty7QdesCy4ELUZEaiaQj61AW+5j2MclHv4Gh3wCoaOnLvW8qcu7sh6C6YZMjHZfOcJiyHlq2XrSP45s7wWrQIpj3nI6kw2uQF/wv7dr0C9tg2mMqcu4eQEnknQY2dWNb2I1fAyP/obSPV9UxhGnQRJh0m4Dsm/8g+eg60CU4OfcOw3LIUmgYS9/8Uxw5dw5AUFXa4N+4ahqwG78WZr2mg8OlLnxU0dSFod8AGPoNQNWIlUjY9ynje14a8wiZV/6E1ZAlrO6fDdIvbkfB07OMawz8BsJmxEpo2dF/fgBAzcAcpkETYRo0EeUpEUg++jXt6yKoKkPc38vgveYC7etMRVl8CEpjHtHa1Y2s4ThzE/Q9e0jkT1XbEHpuXaHn9r/csyIlEoXh15B7/zBqi8QP0Ca0PepK85F89GtKm0W/udC281buhggEAqEZ89NPP6Gujj43GD9+PDZv3gxra2uxvng8HpycnODk5ISRI0cCAKqqqnDjxg0cP34cx48fR22t/LmBpqYmxo0bh1GjRmHAgAHQ0tKS6HE6Ojro0aMHevTogVWrViE8PBzLly/HvXv3aB+zYsUKjBgxAgYGimk49+eff6KsrOH92u7du2P79u3w8/OjfZyrqys++eQTLFy4EMuWLcO+ffto127YsAHz5s3Djh07cPXq1QY2BwcHbNq0CWPHjqV9vLGxMWbNmoWZM2fi119/xUcffUTbgGfnzp347LPPYG9vT+tPVnbs2IGSkpIG/8bn87Fp0yYsXLgQPJqmKHp6ehg+fDiGDx+Or7/+GvPmzWN8z+/evYtNmzZh9erVrO6fDTZu3IijR48yrhk5ciTWrVuH9u3bM66ztLTErFmzMGvWLDx//hwrVqygfV1KS0sxdepUPHnyhPZ1piI4OBh37tyhtdvZ2WHnzp3o37+/RP6MjIzQs2dP9OzZ8///LSwsDOfOncOuXbuQni6+ES2h9aKrq4sff/wRixYtorS/evUKY8aMwdmzZ6GpKdk9pffZsmULfv75Z1r7unXr4OzsLJNvAoHQ8vntZgzqBDQCEQAj/KzxzWgfWBqI/w3icTmwN9GGvYk2Bvu8uUdfVSvAvZgcnAtLx7mwdNQy6Jckha/Gw3A/awz2tkRPdzNoqUtWAqmtoYquzibo6myCRX1cEZlejDUnw/Eogb45/1enX2CgtyX0NSXTLUnL3geJKK9p2Iyoi5MxvhvrBy9rfdrHOZnqYElfN8zs5ogvToTj2NPGDUjfsvlqNKYFOmDfg0Tcfp3TwGZrpIV1I70xzI8+bzLSVsekzvaY2MkOu+7FY+2pF7SaooPBiVjWzw22RpLlOtKw/2EiSqsa5oB8VR6+GumNmUFO4NE0ENLlq2KgtyUGelsiYbAHVh15xvieB8fn4/ebMVjWn15n1VRsvRaNM8/p9VAAMMjbEh8PagdvG+Zc0FyPj0md7TGpsz1ephXhq1MvaF+Xsup6LN7/FJdX9aF9nakIScxHcDz9oDMbQ038MqkjerrT6+fexVBLHYEuJgh0+V8z04i0IlyNzMKhR0mkORGhxULVKO5dbAxlywPEoabChbken/a7I25f76LPbzzA9C3FlfT37+ShuFL8vboUKZ4DgUBoHfx24zVzftPeGt+M9pUhv7EC8G5+k/Ymv6lnMb/xsZI9v+nr9l9+E4ZH8Qz5zalwBec3CY2arXZxMsZ349qLz2/6uWFmkCO++DdMfH7TzRH7HiTgdjRFfjPKR3x+08UeEzvbYdfdeKw9Fc6c3/R3V25+M8pH8vwmtwyrjoQyvufB8XnNN7+5KmF+M9hDsvymiz0mdXmb34TTvi5l1fVYvO8JLn/cV/r8Jk5MfjPZX/78JiKT5DcE6PBVsXakDz499pzSHpNditm7grFvfjdoUjQNl4Qdt2Lxx81YWvuqwZ5wIM1NCQSCArl9aBvjYCnfPqMwcvl30De1EuuLy+PB2NoBxtYO8OrxRl9eW12FuJA7CL91GuE3z0BQJ7/mR01DEz69R8Crx1C4de4Ddb5k14kaWjpwat8NTu27odeUZciIfYnTWz5DYngw7WPObPsCnt2HQFNXX+59UxF86p9GQ9Qc/bpi9IofYeXqQ/s4U1tn9Jn2IQJHz8bpzZ8i5NIR2rXX9mxCl5EzEXz6n0aDhAwt7TB86Xr49h5J+3htfSN0GjoVAUOm4P6/f+Hs1s9pNT+Pz+1D3xkfwdDCjtIuD8Gn/0F1ecN6AFV1PoYvXY/A0XNoByHxtfXg2X0wPLsPRm7qZzj+/YeM73lC2EPcPrQdfad/xOb2WeHG3l8Qdv0k4xqvHkMwYM5qWLv5Mq7TM7FAp6FT0WnoVKTHhOPM1i9oX5fqilIc/HoePtp1U6qBU0kvnyDh+QNau4G5DSZ8vh1unXpL5E9LzxDOHYLg3CHo//8tPeYFoh5cxpNzB1BMhqoRWihUAy7fxdDCViFxVVTVoGdsQfvdEbcvAoGgXDb/cwx19fW09jEDe+KHTxfB2px6IOm78Hg8ONpawtHWEsP7dAMAVFXX4NajZzh19S5OXrmLWoa6AEnR5GtgdP/uGNY3CP0CO0JLU7IeQjpamgjy90GQvw+Wz5qAF9Hx+OSH3/Eg9CXtY1b/+CeG9g6EgZ6O3PumYuex8yiraDgctltHb/z8+VL4tqPXe7rY22DFnIn4YOJwrPruVxw8e4127Q87DmLOuKHYdfw8bjwMaWCzt7bAxlXzMWoAfR2lsYEepo8ehGmjBuLPQ6fxyQ9/0F637zlxCR9/MBl2Vuz3zNh1/DxKyhqeDfM11PHdqvmYN3E4vVZfRxtDewdiaO9AfLlkBpas28z4nt8PeYEt/xzDqg8ms7p/Nvjp70P49/JtxjXD+gTii8Uz4NeOeVixpakxpo8ehOmjByHsVSxW//gn7etSWl6B2as34t6R36TS6j8Oi8K9kBe0dltLM/z+zUr0DZRsMJ6Rvh66B/iie8D/cpLw6DhcvP0Ie09eQkY2/f19AkEeqmtq8eE3W3DkPHWvIAAY0L0Txg2WLAdtClrDc3jLX4fPMNr7BSlm2CaBQGCH369GMfZJHdHRDuvH+8PSQPy9eR6XCwcTHTiY6GCw35t7HFW19bgXnYWzz1Jw7lkyK5ofTTUVDOtgi8F+tujlYQEtdXod5btoa6iiq6sZurqaYXF/T0SkFWLNsRA8isuhfcxXx0MwyMca+lrqcu+bir33YlFe3TAn6+Jsiu8mdYK3jSHt45zMdLF0oBdm9XTD50ef4tijBNq1my9GYHp3V+y7G4PbrxoO57U11sa6sR0xvAP9fX4jbQ1MCnTGxK5O2HX7NdYcD6HX/NyPw4cDvWBrzP6Z9757sdSan7EdMaunK3hcmj6pfDUM9LXBQF8bfJJTipUHHjG+58GxOfjtWhQ+HMTch6cp2HopAqdDkhnXDPK1wSfDfOBta8S4zlxfE5MCnTEp0BkvUwuw9ngo7etSVl2HRbsf4Mrng2lfZyqeJuTiYSz9a21jpIVfpnVFLw/xfcoAwFBbA4Gu5gh0/V9+G5FagCsv0nHoYRwyiyoZHk0gNF/0NdUa/S14S4kEun1ZKKmoEbsmJa8MHlaK6ZVBIBCaJ5JoikbIoSmqq65CbMgdvFCQpshVTk3RGTGaorNNpCkaJUZTZGLrjN7TPkTX/zRFoQyaousSaIp8JNQUPZBAU9RHQZqiRzSaomFSaIryJNQU3Tm0HX2aqaYoXIymyFNGTdFZMZqiQ1/Pw3IFaIrGS6kpcuoQBCcaTVEJ0RQRKCgrzMPZbV9Q2rpPWAhrNz/lbkiJ5KclMv7eGds4wal9NyXuiEAgNHd+u/6a+dygvQ2+GeMnYa0wl6JWuP5NrfDzNJwLS2OxVtgGg32t0NPdXMpaYVN0dTbFor7uiEwvwpoTYXjE0Kvlq1PhGOhjpcBa4XiKWmETfDe+Pbys6e/VOJnpYImZO2YGOeGLf5/j2JNk2rWbr7zCtG5O2Hc/HrejsxvY3tQK+2JYe/p5AW9qhR0wsbM9dt2Nw9qTYcy1wgPaKaZW+EECTa2wL2Z2d2I+N/C2wkBvKyTklGHVkRDG9/xNrfBrLOvfjtX9s8HWq69w5hn9vDIAGORjhY8He4qvFdbnY1IXB0zq4oCXaYX46mQ47etSVl2HxXsf4/In/aQ6N3hTK5xLa39TKxyAnu0k07kZaqsj0MUUgS6m//9vb2qFM3AoOJHUChNaPX/ficUvV6Jof4PpsDPWwgAvS0zp6ggPK32F7I1AIBAIBELbRLYOLAQCgUAgEAgEAoFAIBAIBAKh2VAvEOJ0cDStfeHQAGycJdngUDr46qoY5O+CQf4u+GZ6H+y++gw6mrIV8JrqaeGDwR0xd0BHGOhI1uiICW8HM5z/Zhr+uPAUa/ffpFxTXFGNPy48xReTelLa5aW8qmGhxfS+ftgyfzC4EjZz1+Gr47clw1AnEOLEgyjKNTnFFfjrcig2/dtQ4N3RxRLHP58o8WvJ4XCwYEgAVHhcfLLrKuUaoUiEY/ci8cm4IEq7PJRWNiyQM9bVxMk1k+HtIFmTegBwtjTC2XVTsWrnFey/GU67btOJBxjX3RNWRrqybpd1XiRm44fj92ntfDUVbJzdHzP7MQ8mpsLX0Rxn/ntdDtC8LuGJ2fjrcigWD+sksd9/70XS2hzMDHBt40wY6co3IMrHwRw+DuZYNaYbzj6ORmFp8xUQDV93EA9fMYu/mjOfjg/CZxPoG6QRFMenu6+iqLzxZ9vGRA+fTyTvCYFAILxFJKhHQcg5WrtF/w9gP+kbuWLw1Pgw9BsAQ78BsJuwFtm394GnIVvDHVVdE5j3mQWz3jOhqi1/kwctWy94fnoCWdf+Rsrx9ZRrBJXFyLy+E7ajPpE7HqX/6vIG/2/afQocZ/wIjoQCdB5fG05ztkAkqEf+k9OUa+pKcpF9czfSz29t8O/aju3hvvyAxK8lh8OBRb+54HB5SDr0JfUikRD5j07AevgKiXxKg6CqYdG0io4RPFYehpat5M2P+OZO8PzkOBIPfI7ce4do16Wf3wLjLqOhbihZsx9lUJ4SgfSzv9DauWoasJ+0HmY9p0rtW9vOG54fH3vzutw/TLmmIuUlsm7shuWA+RL7zXt0itambmoP7y/OQ1WHvnmYJGjZeUHLzgvWwz5EQehF1JUXyuVPkUT9NA6lMY+aehsyYz1iJWxGrmrqbUhN0qEvUV9R3Ojf1Y2sYaOg33YCgUBoidTX1+PYsWO09o8++ghbtmyRKwafz8fw4cMxfPhwbNq0CX/88Qd0dWW7n2xmZoalS5di8eLFMDSU73oCAPz8/HDnzh1s2bIFq1ZR/70rKirCli1bsH49de4gL2VlDRsqffDBB/jrr7/AlTA30NHRwZ49e1BXV4fDh6mv6bKzs7F9+/ZGz6Fz5864dOmSxK8lh8PBhx9+CBUVFSxZsoRyjVAoxIEDB7B27VqJfEpDSUlJg/83MTHBtWvX4OfnJ7EPV1dX3Lp1C4sWLcLOnTtp161fvx5Tp06FtTX98Gll8/z5c6xbt47WzufzsW3bNsybN09q3x06dMDNmzexaNEi7Nq1i3LNs2fPsH37dqxYIXned/DgQVqbk5MTHj9+DGNjY6n3+y7t27dH+/bt8eWXX+LEiRPIz6cfoN3U9OrVC3fv3m3qbcjMunXr8PXXXzf1NhhZuHAhLl68iAsXLlDab9y4gQ4dOmDPnj3o2rWrxH5zcnKwbNky/Pvvv7RrBg0ahM8++0zqPRMIhNZBvUCIs8/TaO3zezljwxg/uWLw1XgY6G2Jgd6WWDfKB3vuJ0BbQ7aSRRMddczp4YzZQU4w0JK/QZCXtT5Of9gTf92Ow7oz1AOkiivr8NftOKwe6il3PCrKaxo2I5ra1QE/T+wgsaZIW0MV26b6o04gxKln1O9lbmk1dt2Nxy9XXjX49w52hji8MEji15LD4WBeTxeocLn47N8wyjVCEXAiJAUrB3lI5FMa3m9GZKStjuOLu8PLWl9iH06mOji5rCc+Pf4cB4OTaNf9cjUaY/1tJWrEpSxephVh06VXtHa+Kg8bxvpieqCj1L59bAxwYmkPfHo8DIceUb8uL9KKsPNuHBb2dpXY74lQev2MvbEWLq3sAyNt+YaEeNsYwNvGAB8NcMf58AwUStCcvakYvf0OguOb73W/OD4e1A6fDFHMb2FbJ0PMEA5TXQ2FxTbV1aBt5pVeKPlwEAt9en1qQXkN8stqYKzD7lCg11mlYtdI8xwIBELLR3x+44INY/3kitEwv/HFnvvx8uc33Z1ZzG96vclvTlMPs32T38Ri9VDFDO16v9nq1K4O+HlSR+nym2kBqBOKcIrmWjK3tBq77sQ1zm/sDXF4YXfp8pteLlDhcppPfrOkhwz5TS98euwZc35z5VUzzW+o62KAt/mNH6Z3kzW/6YlPjz1nzm/uxGFhHynymxAx+c2qvuzlNwPb4Xx4OgrLFTPUig1Gb7uDYIZmv82djwd7NPv8ZmaQE65HZeF6ZBal/V5MLvr/eANbpwUgwIF5mOG75JZW48sTYTgXlk67pk87c3zY313qPRMIBIKkCOrrEX6DWkMOAD0mLsKoj76XK4aaBv//h1gNX7oBD0/ugoaWjky+dAxNETRuHgLHfAAtPfnrAaxcfbDkj4u4e/R3nNu+hnJNVVkx7h79HYPn0+jf5eT9IWqdR8zA+NVbJdb8aGjpYNKaPyCor8fza9Rn0WUFObh/fAeu/bOpwb/bevpj3i//Svxacjgc9JiwEDyeCk7+/DHlGpFQiNDLxzBgzqcS+ZSG94eoaRsYY8HWU4wD597H1NYZi387jxObVuLx2X20667/8xM6Dhwv0QBBZZEeE44ru+i/j6rqfIxa8QO6jpwptW9rNz8s+vUcTmxaiSfn9lPHfx2O+8d3oOdkar0XFc+uHqe1GVk5YPmuG9DWl/z6iQprN19Yu/mi38yP8fL2WZQXF8jlT5H8vngoEsIeNvU2ZGbA3NUY9MHnTb2NVklRDv19NADQMZS8r4O06BiZophmCGFhNvO+CASC8qivF+DklTu09qXTx+KnzxbLFYOvoY6hvQMxtHcgvlu1AH8fPQsdbdnuY5oaGWDhlFGYP2kEDPXl7x/j284ZV/duxq/7TuCzTTso1xSVluHX/Sfw1bLZcsejoqyi4VnnrLFD8NvXKyTX6mtp4q/vPkVdvQDHLlL3WsrJL8Qfh07h+z8b6qYDfNrh9J8bJX4tORwOFk8bAx6PhxXfbqdcIxQKcfjcdXy+aLpEPqWhpKyiwf+bGOrj3N8/wreds8Q+XOxtcPmfn/Hh+m3Yc+Ii7brvdxzExGH9YG1uIvN+2SbsVSy+/Z0+1+BrqGPTZ0swZ/xQqX2393DFpd0/48P1W7H35CXq+FGx+OPgaSybOU5iv0fO36C1OdpY4s6R32BsoCf1ft/Fr50L/Nq5YPX8qTh97S7yi8RrDJqKgbNW4n4I9fleS+CLxTOwZon0eWFLpr5egIt3HuHLn/9CYlom7To7K3Ps2NA8a4Jbw3N4l/shL3DnCfW5LwAY6ulgYJDk/dQIBIJyqRcIcSY0mda+oG87bJgQIFcMvpoKBvraYKCvDdaN7Yg9d2OgoyGbXsdEVwNze7ljdi83GGjJr4v0tjHEmVUDsONGNNadCKVcU1xZix03o/HZCD+541FRXt1QxzItyBk/T+0qleZn+8zANzUNT6m1GrmlVdh5Kxq/XGhYt9HRwRiHl/WV+LXkcDiY16cdeFwOPjvylHKNUCTCv08SsWqo5PfyJeV9zY+xjgaOLe8HbxvJ68adzHRxamV/fHroCQ48iKNdt/niS4zr7ABLA/aHRcvKy9QC/HQ+nNbOV+Xh24kBmN5dck3OW3xsjXByRX98evgxDj6Ip1zzIrUAO2+9xsJ+kuu5TjxJpLXZm+jg8meDYaQtn1bb29YI3rZGWDHEG+efp6CwvPnWNIz65SqCY3Oaehsy8/EwH3w63K+pt9EqsTDQRHphBaUtLrsUQqFI4r8LkvI6s1jsGro9EQiE1okkmqKRcmqKVN/RFA1bugHBcmqKuo2bh25jPoAmS5qixX9cxD0xmqJ7R3/HICVqisbJqCkKE6Mpuk6jKZL0teRwOOg+YSG4PBWcYtAUPbt8DP2VpCmaL6WmyMTWGYt+O4+TEmiKOjRDTdFVCTRFXWTUFC389RxOsqwpei5GU/ShAjRFFc1YU/RHK9AUDWyBmqLTv3yCytKiRv9uYG6DgfO+aIIdKY+nFw5CJBLR2jsPZ/8cmUAgtFzE1gr3dsWGsdLPanoXvpoKBnpbYaC3FdaN9sWee/HQ1lCVyZeJjgbm9HxbKyz/uYGXtQFOL++Nv27FYt3pcMo1xZW1+OtWDFYP85Y7HhWNaoUDHfHzJH8pa4U7vTk3YKwVjsUvlylqhRf1kO7coJfrm1rh488p1whFIpx4moyVg9mvJ6SsFV7aE17WkueJTmY6OPlhL3x69BkOBtPf0/7lchTG+ts1s1rhQmy6SD+vjK/Kw4Zx7TG9m5PUvn1sDHHivxrqQzSvy/9qhd0k9nsiJJnWZm+sjUsf92OxVtgD58PSm3cvpK23WnitsCc+UVDfBIJkvP87KCkp+RXYeScOO+/EIdDZBJ8N90Znp+ajyyQQCAQCgdBykexUi0AgEAgEAoFAIBAIBAKBQCA0W8ITs1BWRX3Q7mxhiPXT+7Iaz8xAG19M6glPO1OpH6vDV8eLP5fg47FBMNChH9YiLRwOB0uGd8YPc/rTrtl7PQx19QLWYtIxs58fti0cInVhGYfDwc8fDIQRw+vy1f6bDd7rDk4WOPPVFJley7kDO6Kntz2t/djdCKl9SoumuipOrJkEbwfpG/jxeFxsWTAYo7q2o11TWVOHjUfvybNFVhGJRFi+4yLqBUJKu5oKD8e+mIiZ/WQX+6nwuNi2cAhm9PWjXbPl1EOUV0neyP9+VAqt7bclQ2Gky544S4XHxdhunpg32J81nwRCc+BSSCzOPnpNafv5g4HQkrGRB4FAILRGylNeQlBVRmnTMHOE3fi1rMZT0zOF7ahPoGUj/ZAtnoYOOvz0BNbDP4KqtvxF02/hcDiwHLgA9lM20K7JuXMAwnrZBKnSYNpzKpxmbQJHwqLpt3A4HDhM2wgVbfrmQinHNzR4r7Uc/ODx8XGZXkvzPrOg1y6I1p4XfEJqn9LCVePDY8VhaNlKL9TmcHlwnPEjjAKG064R1lYh7cwmWruyEYlESNz7MUSCeko7R0UN7ssPwKznVJljcHgqcJq1CaY96H1kXPwVgmrJm6yUxgTT2pxnb4aqjuQNscTB4anAuPNIWPRVTANmQsukMOwqCkIvUNocpm0ET735FEARCARCU/Ps2TOUllI3R3d1dcWmTexeG5mbm2P9+vXw8ZG+Gaeuri5SUlKwZs0aGBqyeD3B4WDlypXYvp16gAEA7NixA3V1is8N5s+fj507d0rcUOktHA4Hf/zxB4yNjWnXfPzxxw3e64CAANy8eVOm13Lx4sXo25f+XGz/fuqmPGyiqamJq1evws/PT+rH8ng8/PXXX5gwYQLtmsrKSqxdy25uLA8ikQgffPAB6uupcwM1NTVcunQJ8+bNkzmGiooKdu7cyehj48aNKC8vl9jn7du3aW179uxh/MxKi4qKCiZNmoSlS5ey5pPQMjl+/Dh69epFa4+JiUFgYCCCgoLw999/IzIyEkJh43PFzMxMnDx5EtOnT4ednR3+/Ze6cR0A9OvXD6dPnwaPx2PjKRAIhBbIi7QilFVT/512MtXGupHsNqM31dXA6qGe8LTSl/qxOhqqePb1EKwc2A4GWuydn3I4HCzs44rvxvrRrtn3MBF1NFoONpke6IDNkzvKpCn6cUIHGDG8Ll+fedngvfazNcCJpT1kei1nd3dCd1d6XdjxEOrGSGzCV+Ph2KIgeFnrS/1YHpeDnyd2wIj21rRrqmoF+PFSlBw7ZBeRSISVR56hXkjddFCNx8Whhd0wPdBR5hgqPC42T+6IaYEOtGu2X3uNihrq3wwqHsbRN9/ZNtVf7mZE76LC42J0RxvM7SH5YD0CoblQIKaRlomOfAM/ZPVdVCG5htDJlLkReWgy+42EQ5PE+2zOTcoIBAL7iM1vRikiv/GSPb/5ZihWDvJQTH4zzo92zb4HSspvujli8xTJm62+5f/zG21p85uesuU3PZyZ85un9Dp5tuCr8XBscXfZ85tJHcXnNxebWX5zOJQ+v1Hh4tCiIEzvJmd+M8WfOb+5Hi1lfpNLa9s2NUAB+Y0t5vYk+U1bZ+fsrgh0oW8mGp9bhmGbb2H4llvY/zAR0ZklEFJ8t7JLqnAhPB1L9j+B/7qLOBeWTuuzh5sp9swLBI/lYWoEAoHwLukx4aiuoNb8mNg6Y/hSeo28LOgamWHw/C9h6Sy9hltdSxdrT0eg/+xPoMXCELW3cDgc9Jq8FKNX/ki75tGZPRAooR6gy8hZmPj5dpk0P2M/+RlaDAOpzv26tsF7bdOuAxb9elam17Lb2A/g4t+T1h56+ajUPqVFTUMT87eclGqI2lu4PB7Gr94Kv76jadfUVlfi8t/fybNFVhGJRDi28UMIaeoBeKpqmLf5OLrKMETt/32oqGDi59sZB7Hd2L8ZNZWSa37in92ntU1e87vcQ9Tehaeigvb9x6L7+Pms+SQQlEVFcSGjXcdQ+j4hksLku7Kk8QA6AoHQNDx/FYvScuqaPBd7a2z8eAGr8cxNDPHVstnwdpN+CJOutiZibhzGZwunwVBfl7U9cTgcfDhrPH75gl7fu/v4BdTVSX6fUVbmjB+KP9avkum6fevaD2FsoEe75vNNfzV4rzt6ueHS7k0yvZYLJo9E7y4daO2Hz12X2qe0aPI1cPbvH+DbTvr7qzweD799vQJjB/WiXVNZVY31v+6RY4fsIhKJsPirX1BP0y9LTVUVp//ciDnjh8ocQ0WFhz/Wr8LscfQ+Nu08jPKKKol93gsJp7X99d0njJ9ZaVFR4WH8kD5YNHUUaz4JbQeRSITyiipk5uYj7FUs9p++guXrt8G5zwRMXr4OiWmZtI+1t7bA1b2bYW7CXh2ZLLSG5yAOgUCAT3/8g3HNBxNHQE1NtmGqBAJB8bxILUBZNfX9cCczXawb25HVeGZ6fHw2wg+eUgzFfYuOhiqebxyLlUN9WBmw/BYOh4NF/T2wcWIA7Zr992KVo/np7oLN0wNl0vz8NKUzo37i6xPPGrzX7e2NcGJFf5leyzm93NHd3ZzWfvxxgtQ+pUVTTQXHPuwLbxvp/1byuFz8PK0LRna0o11TWVuPH86Gy7FDdhGJRFix/xGj5ufwsr6Y3t1V5hgqPC42Tw/E9CAX2jXbLkegnOY3g4qHMTm0tu0zA2GkzZ5OW4XHxegAB8zt7c6aTwJBWTiZ0t8LKq+uQ3RmMesxQxLFD/wuKCf1AARCW0KcpmiYAjRFg+TQFK35T1OkybKmqOfkpRjVTDRFExSkKTpPoSla+OtZmV7L5qIpmieHpmjc6q3wFaMputLMNEXHxWiKPth8nFEPJA6eigomiNEU3WRRUzRJQZqiIKIpIrxD5L2LeHHrDKVt7Ce/QJ2vpdwNKRGhQICQS0do7VyeCvyHTFbijggEQnPnTa0wzbmBqQ7WjfJlNZ6pLh+rh3nLXiu8fhhWDvJk/dxgYV83fDeOfi7VvgcJSqwVDpCtVnhiR+Zzg9MvGrzXfnaGOLGst0yv5eweLujuRj/X7PjTZKl9SgtfjYdjS3rCS4YzKB6Xi58n+2NEBxvaNVW1Avx4QfFz4iRFJBJh5aEQMbXCPTC9m/SawLe8qRUOwDSGfkrbr0WjokaKc4NYhlrhaZ3YrxX2t8XcnvTnHgQCAQiOz8OILbeweN9jFFdK3uuIQCAQCAQCgQrpTrYIBAKBQCAQCAQCgUAgEAgEQrMjJj2f1japlzdUeM3nNiCXy4G6qorC/M8fHIC+ftSiifzSStwIU2whrZu1Mb6fPUDmx+tqaeDDUV0lWquproq/lo+ElobsAxvWTO5Fa0vMLkJ0mvhiNnn4elpv+DjQFz6Lg8Ph4NfFQ2FpRD/458T9SGQVlskcg01OBb/CyyT6At7flw5DkCd9EbU0/DBnAHwcqMVhBWVVOHgrXCI/dfUCJGZRN2B0sjBE13a2sm6RQGgzlFZU45OdVyhto7q2Q/8OZLAGgUAgvEtVZhytzaTbeHB4issnpIXD5YKryp6Q+n0s+s6BvldvSlt9WQGKI28rLDYA8C1d4TB5vcyPV9HUhdXgJRKt5arx4TLvV/DUNWWOZzPmM1pbdW4yKjNiZPYtCXbj10DLTvoC/LdwOBw4zd4MNQML2jX5j0+jtihb5hhsUvD0HCpSI2ntznO2Qs89kJVYDlPWQ8uW+rWtLy9E7n36Qsx3EdbXoSonidKmYeYAXdfOMu+RQJCE+spSJB78gtJmFDAcBj59lbwjAoFAaN68evWK1jZz5kyoqDSf3IDL5UJdXXG5wbJlyzBo0CBKW15eHi5fvqyw2ADg4eGBbdu2yfx4PT09rF69WqK1mpqaOHToELS0ZG8msnHjRlpbfHw8oqIUO6D4p59+Qvv29MXu4uBwOPjnn39gbU0/aPnQoUPIzKRvkK5Mjh07hrCwMFr7vn370KtXL1Zibd++nfa1zc/Px+7duyXyU1dXh7g46vsPLi4u6N69u8x7JBCY4PP5uHjxIubMmcO47uHDh1iwYAG8vb2hoaEBU1NTODs7w8rKClpaWrCyssK4ceNw8OBB1NRQNx7lcrn44osvcPnyZWhosNdAmEAgtDxis+n1EhM62TVDTRFPYf4/6OmMPu1odBTlNbj5SrH3Xt3MdfHtWD+ZH6/LV8XSfm4SreWr8fDnjE7QUpc9b/piOP397qS8crzOKpHZtyR8NcIb3jayN63lcDjYOsUflvp82jUnQ1ORXSL50DBFcuZ5OiLSi2nt26cFoJsLOwNSvxvrB29rfUpbQUUtDj2ivo/+PnUCIRLzqBubOppoo4uTiaxbJBBaHUUVzI2BdDUUNxhMl0/vu6hS8kEGPjb6jPYHDA3KZEEkEiE4Xrx+VdxrSyAQWhex2dSDGABgQif7NpbfuKBPO2oNfsvJbyQbUMVX4+HPmZ3lzG+8aW1KyW9G+sif30wNEJPfpDSj/CZNefnNuPb0+U05i/mNM8lvCIqBr8bDoYVBmNzFnnHd08QCfHL0GXp9fw22K0/C4/Nz6PzNJfiuOQ/7Vafgu+YC5u5+hBMhqaipp266zeUAywe448ii7tBQ4N8oAoFAAICcpNe0toDBk8FrZpofFTXFaX66j18A9y79KG3lRfmIfnRdYbEBwMzBHaNX/CDz4/naeugz7SOJ1qppaGLaNzvlGiA0ZOFXtLb89ERkJ0bL7FsShi35BtZusg/z4HA4mPjlb9A3taJd8/zqvyjJy5I5BpuE3ziFjNiXtPYpa/+Ecwd2NDSjV/xIO6CuorgAT84fkMiPoL4O+enUfQJMbJzg6MdO/QKB0BqoKKHuDfAWDW36IczyoqGtR2sTty8CgaA8Xiek0NqmjhwAFZXmc/+Ay+VCXU32vjriWDR1NPoHBVDa8gqLcfX+U4XFBoB2Tnb4+fOlMj9eT0cbK+dOkmitJl8De376Alqa9PebxfH18rm0toTUDLyKT5bZtyR8u3Ie/NrJPsyKw+Fgx4aPYWVOf9/32IWbyMyl7+WlTE5cvo0X0fG09p0bP0WPTn6sxPrli6XwbUfd+yS/qAT7Tl2SyE9dXT3iU9Ipbc52VujWUfrh1QSCPFy7/xSann0p/9Py6gfTTsPg3Hsiuo1fhIVrNmHnsXPILShm9Dl2UC88PP4nbC3pBz+S58AeP+86yvhbqKuthaUzxipxRwQCQVpiM+l1GRO7OLUtzU+fdujjaUlpyy+rxs3IDIXFBgA3Cz18N7GTzI/X5ath6UDJ+upoqqngzzndoaUuu0b2y1EdaG1JuWV4nVkss29JWDumA7xtjWR+PIfDwdaZgbA0oO+ldPJpErKLK2WOwSZnQpMRkUZ//+7XWd3QzU32vrHv8t2kTvC2MaS0FZTX4PBD+r/971InECIxl1pX6Giqgy4uzf9ah0BQFr52zL9nD16ze4ZZWVuP50ni768UlUte00AgEFo+TJoif6Ip+n+UpSkaJaemqLcUmqKpLVxTNJQlTZFeK9EUTWZRUzRKCZoiY6IpIiiBqvISnNz0MaXNt+9otAuUfW5NSyA6+BpK8+l/w9p1GwBdI5KjEwiE/xHLUM85oXMbqxXu5Yo+Hgy1wlGKvUZ0M9fFt+Po78WLQ5evJmWtcJcWXivsy0KtcCfxvZCKm0mt8DNxtcKd0c2VpVrh8R0YaoVrcCiY1AoTCK2BkyEp6L3xCiLSipp6KwQCgUAgEFowzeeuAYFAIBAIBAKBQCAQCAQCgUCQifwS+oJKN2tjJe6kefDtTOrCAgC4EUYtkGaL7YuGQkNNvkKOMd08wOGIX/fp+CA4WVAXlUpKRxdLOJjRi3ciknLk8s+Eh60JZveXXWj1Fi0NNXwzrQ+tvU4gxP6b4XLHYYOtpx/R2oZ3dsPYbp6sxdJQU8HGWf1p7QdvvZDIT1F5FQRCEaWtLf6+EAiysPbALWQVNRbh6Wlp4PvZ9N9TAoFAaKvUldI3VNC0cFXiTpoHdhPX0dqKI24pNLbTrJ/BVdWQy4dRpxGQJMGxHrESfDNHuWLpOLaHuqk9rb0iNVIu/0xoWreDWa/pcvvhqWvCbvwaWrtIUIece4fljsMGGZd+pbUZdhwC484jWYvFVdWA/aRvaO25D45K5Ke+ohgQCiht/Db4+0JQPinHN6CuuPEQTJ6mHuwnr2+CHREIBELzJjeXfqC7h4eHEnfSPNi8eTOt7fLlywqNvXv3bmhoyJcbTJo0CRwJcoN169bBxUX2YQkA0KlTJzg5OdHaw8LC5PLPhLe3NxYuXCi3Hy0tLfz000+09rq6OuzcuVPuOGzw/fff09rGjh2LSZMkG/YhCRoaGti6dSutfffu3RL5KSwshEBAnRu0xd8XgnLR1NTE7t27cfr0abi7i28qUVdXh7y8PCQkJCAzMxOVlczNljkcDkaOHImQkBB89913UGlGTQgJBELTkF9WTWtzNVfcsMXmyjej6Ztf3nrV+L4Nm2ye3FHuwfejOthIpCn6eJAHHE115IrVwc4Q9sb0zU4jGZrnyEs7Sz3MDKK/ppcULXUVrB1J31ipTiDCQQmb7yia7dfpGwsP87XC6I42rMXSUOVhwxj678Lhx8kS+SmqqKXVFLXF3xcCgYmSyjpam6YaD1yuBD/uMqKjQZ8TVNcJUVVLnR+/TydHY6gw7PNESKrEviTh7uscJOdXiF1XVFnLWkwCgdD8yS+jH8DSFq8/vmG4prv1SrENVzdP8VdefjOYhfzGvrXkN/TDiusEIhx8mCh3HDbYfo0hv/GzwuiOtqzF0lDlYcNYP1r74UeS5XwkvyE0JZpqKtg6NQB7PgiEi5n437s6gQgF5TVIzq9Adkm12OtwDgcY5G2Jq5/0wxfDvZtVg3ICgdB6KSuirwcwc3BT4k6aByOXf0dre/3ohkJjT/ziV6iqy6f5ad9/jESanwFzV8PERr5rXzvPjjCycqC1pzMM/ZIXCycPBI6eI7cfdb4Whi2h170L6uvw+Nw+ueOwwY399Ho0n94j0L7/WNZiqaprYNRH9BojSQepVZYWQUij+WmLvy8EAhNVZcW0NjW+FrhcxeUGGlr0uU19bTVqq5vH0BgCoa2TV0A/2MTdyU6JO2ke/PjpIlrbtQdPFRr7zw0fQ0NdTS4f4wb3lui6/YtF0+FsZy1XrAAfdzjaWNLaX0THyeWfCS9XB8ybOFxuP1qafHy3cj6tva6+HntOXJI7Dhv8vPMIrW1U/+4YP4S+35K0aKirYdNnS2jt+05JVrdSWFIKgUBIaWuLvy+E1kUXP0+c3rERB35ZCwM9+c4wm4qW9hxCI17j+z+Z7xt8uXgGjA30lLQjAoEgC3lMNQ2Wbe/7u368P63tZmSGQmNvmREot+ZndIC9RJqfVcN84Ggmn+aig4Mx7E3o/15FpBbK5Z+Jdlb6mNVT/j40Wuqq+GpMR1p7nUCIA/cVl0dJw7Yr9H2ZhnWwxegA+jMcadFQ5eHbCQG09kMPJXtNiipq6DU/FvqybI1AaLV0dTVjtB94wO5v0YnHiaioqRe7rriSXhtMIBBaH+VEU9SAEW1EU9SfBU2RrRhNUQbRFLHKTSVrikYyaIqeEk0RoYVw/te1KM1vXMvF19HDqBU/NMGOlMuTC8zf1S7DZyhpJwQCoaWQX05qhd/lmzHtaW0KrxWeGiB/rXBHWwlrhT1ZqBU2gr2xNq09Mo1eEycv7Sz1MLM7S7XCo+jrw+sEQhwMVuxcPUnZfv0VrW2YnzVG+7NcKzyO/rtw+JFk9dOMtcIWbe9ckkBojmQWV2H4lpu4H6O4mZgEAoFAIBBaN6RjCoFAIBAIBAKBQCAQCAQCgdDCqadpSAIAaqptb9iim7Ux3G2MKW0PolIUFreTmzUCXK3k9mNlpAsfe3PGNVrqqpjVj14YIg2D/OmHHEckK+4g+utpfcBjqan32CBPtHeyoLWfvB/FShx5eBqTjqgU6mHiaio8rJ/el/WYgR626ORG3RjrVWoe4jIKxPqoF1ALh4A3+yYQCMzcj0zGgZvhlLZ1U3vDzIBewEkgEAhtFZGQvqECR1W+BqMtEU1LF/AtqQs6S14HKyyujrM/dJzom/tIirqhJbRsvRjXcNU1YdZzmtyxAMDQtz+trSJVcXmB7bgvweGyc31s3HkUtOzpCyTyn5xmJY48lMWHojI9mtLGUVGD3fi1rMfUdesCHWfqJmOV6dGoyo4X64Pp94XbBn9fCMql5PVD5N4/TGmzG/cF1PRMlbwjAoFAaP7U19P/7VZXV1fiTpoH7dq1g6enJ6Xt9u3bCosbGBiILl26yO3H2toa7dszn2toaWlhwYIFcscCgBEjRtDawsPDWYlBxU8//QQej53cYPLkyfD3p2+0e/gw9bWFMnn06BFevqRuUqWmpoZNmzaxHrNHjx4IDAyktEVERCAmJkasD/L7QmgOjBo1ClFRUfj3338xatQo8Pl8ufw5Ojpi48aNeP36Nc6cOYMOHTqwtFMCgdDSqadpFgIA6iptr6zQ1VwXbhbUjZgexuUpLG6AgxH8HYzk9mNpoAlvK33GNZpqPMzo5ih3LAAY6EU/SC0yo5iVGFR8NcIbPK4EnZckYExHW/jZGtDaTz1LZSWOPIQkFeBVZgmlTY3HxVejfFiP2dXZBAE0n8nozBLE55SJ9UHXjAgA1Nrg7wuBwER1PXVjXwDQVFesxldTjdl/DcPe3kVfUw2dHKl1uQBQVFmLf0PY0+f+fVf82R8AVNdJtn8CgdA6IPlNQxjzm9gWkt9Y6zOueZPfyN+sFAAGejPkN+nFrMSg4quRPuzlN/4tPL9R4eKrkfSaKFkh+Q2htTDE1wr3vhiIXXO6YrCPJfhyNra2M9bCF8O98HDNIOyb3w0+NvS/HwQCgcA2QgH9mbyKWts7kzezd4O5YztKW/yz+wqLa+/dGfZe9ENtJUXf1ApWrsz3qdX4Wug6apbcsQDAq/tgWltmbAQrMagYtmQ9uCxpfjoMGAebdvQ6qefXTrASRx6SI54iK566voKnqobhS9ezHtOpfTfYe3emtGUlvEJuiviBrwIGzY+Katv7fSEQmKivraa1qWloKjS2OP/1tWTQMoHQHGDqU6SupqrEnTQP3J3s4OFsT2m79zRcYXG7+Hmik6+H3H6szU3g286ZcY0WXwNzJwyTOxYADO3dldb28rXihoN9u3I+a1r9CUP7oIMn/TDe4xdvshJHHp6ERyEilnqwmJqqKjZ+zE7txbsE+fugix913UpkbBJik9LE+qinGX4MAOpqpI6X0PIwMdTHqrmTcP/YH7h1aDsGdqfObZszLfU5FBaXYtrK9aitq6Nd49vOGYumjlbirggEgiwIhAz5RxvsY+hqoQ93S31K28OYbIXFDXAygb+jidx+LA204G1jyLhGU10FM3u4yh0LAAb6UPfRBIDI9EJWYlCxbkxH8LjsaEbGdHKAnx293upUSBIrceQhJCEPr9Kph1arqXCxbqz8Pajep6urGQKcqD+T0RnFiM+m1iC9i4ChT2pb1BQSCEx4WBnA1oi+72lsVgluv8pkJZZAKMTu268lWltVS+oBCIS2BNEUNaQpNUV2LVBT5MmgKcpoJZqisBagKRrWTDVFQqIpIjQh8c/u4cm5/ZS2oYu/ga6RmZJ3pFzKCnMR/fAarV3X2ALuXen7RBMIhLYJ0/yjNnluwNgLiXq+FRsEOBrB34G+f4SkvKkVZq5b01RTwYygFl4rPMqXvXMDfzvmWuHQZlArnJiPVxkMtcKjFFErbIoAR6Za4VKxPpjOJUmtMIEgHSpcDjo7GWNeLxf8MsUfF1f1xZOvhyL6h1FI3zYe8ZvGIOSbYbj2aX9snRqASV0cYGukJZHvqloBZvz1AKFJ+Qp+FgQCgUAgEFojbW8yO4FAIBAIBAKBQCAQCAQCgdDKMNDWoLVFp+ahf3t2RCYtiR5e9nid1vgANSGrCJU1ddBUZ78Z1NyB7A249LAzxYsk+gLpsUGe0NWif9+lwcvelNYWmZzDSoz3sTDUQR9fdgbBvWVqbx+EJWRR2uKzChGbkQ9XK/nFXbJy4j51UQEADOjoDDszfYXEndjDC09j0iltN8MT4GLFPByD8fclTXGDO5oz1sa6cLFkbgzQnDHSUWzTTML/qKqpw0c7LlPaurhbY2Y/P+VuiEAgEFoIKlr6tLbKjBgYePdR3maaCXrtuqEqM6bRv1fnJEFQUwWeOp/1mGa9Z7LmS9O6HSpS6IuWjTuPhoomdQGI1LFs6BvRVqa/YiXG+6gZmEPfsyerPk2DJiIp+QWlrTonEVVZ8eBbMDfLVSR5T07T2gx8+kHDxFYhcY27jkVZfCilrTjiDvjmzK+JuN+XtoiaoSU0zFvufSMV7ZaRmwlqq5Cw71NKm45LJ5j2mKrkHREIBELLwNCQ/nc+MjISgwfTN81prfTp0wdRUY3vNcfFxaGyshKamuzf+1u8eDFrvnx8fPD8+XNa+5QpU6Cnp8dKLF9f+oLdFy+or7XlxcrKCgMGDGDV55w5cxAaSn0NHBsbi9evX8Pd3Z3VmNJw6NAhWtuwYcPg4OCgkLjTp09HcHAwpe3KlStwc6MflAGI/31pi9ja2op93ZozxsZNdwYoD1wuF0FBQSguLkZZWRlu3pR9kEtSUhJOnTqF+vp6zJ49G9bW9I2nCQRC28JAk36Y0eusUvT1sFDibpoHQS6miMlq3GwlMa8MlbX10FRjv9xyFksNggDAw0oPLxmaAY3xt4Uunx1dlKcV/fV5FE0DHXmx0OOjlzu7TQYnd7ZHeCr1oICE3HLE5ZTCxYydcwpZYGqK1N/LAnYSNh2RlvEBtghJKqC03YrOhrOZDuPj9Rl+X6i+Y20BKwNNOJsyv27NGUNt0mRWUdTV0zfwUuFyFBqbJ8Z/LcPe3mdCJzsEx9NrBr87H4EBXhYw15Pv/PpkaCpuvpJswBDTa0sgEFofYvMbzzaY37g2QX7TncX8xlIfL9OKae3s5jf6tLaoDPo9yIOFvgLymy4OzPlNdilczJswvwlJobX197SAnbGC8ptOdiS/YZkWn99otcz8hvtfs9KSqlqUV9fjfqzsDbRTCypw6UUGBEIRJnW2h6UBqSMhEAjKQ1OXvkl8VkI02rXBISvOHbsjOzG60b/npSegtroSahrs/053GzuXNV8Wzp5Ij6HX23QYMA58bXY0P5bOXrS2zHjFaDr0TCzh1pndOpVOw6YhLTqM0paXGo+c5FiY2bMzmFoWnl39l9bm0W0gjCztFRLXf9BEJEc8obS9fnwDpnYujI9n/H2h+I61BQzMrGFqy/y6NWe09Jhr3AmyU19XR2vj8hTbglicf0F9rULjEwgEyTDQo7/38youGQO7Uw9Abc307Nwer+KTG/17fEoGKquqoclnp8fPu8yfPII1X16ujgh/RT+cdsLQvtDT0WYllrcb/VlBREwCKzHex9LMGP26+bPqc8aYQXgeRV1XGpecjpjEVLg5KqZWVhKOXqDXFQ/u2QX21oo5G5s8oj8eh1P3SLr+4ClcHWwYH2+oR39O8SouSa69tVRsLEzFvm7NGSN9dnL+lkpeYTHO33qImto6cDgcdPBsunxeVlric6ivF2DGxxuQmknf/05dTRW7f/gcKm1wQCuB0NLQZzi/jc4oQl8vKyXupnkQ5GaO15nFjf49MVdxmp/ZPdmrHfSwMsDL1EJa+9gAB+jy6bUY0uBpQ18LGpVOraGRFwt9TfTyoB/uLAuTuzkjPIVa25KQU4q47BK4mDfdddfJp4m0tv7e1rAzVoyGZHxnR4QkUGuTb0VlwlnMa6KvxaAppPiOtQWsDLXg3IT1MfJixND7liA/47s44peLL2ntnx56jNtrh0NbQz7d5q9XohAt4XewTkDqAQiEtgTTmX820RQ1IF+BmqJAoimSGD0TS7i2MU3R8ybSFHVUoKaI6jvWFtA3s4YJ0RQpnLrqKhz/fjmlzcG3K7qMZK+vc3Ml5NIRCAX1tPaAoVPA5ZH7+AQCoSEGTPf1skraaK2wGXWtcG65AmuF2ett72Gph5dp9Pfs39QKs3Ru0GS1wuas+pzc1RHhqc8obQm5ZU1fKxzKVCtsCTtjdnRo7zM+wB4hiTS1wq+yxd7/ZqwVzlRMr6zmjpWhptga6+YM6YWkXDRUeRjia4VBPlbo5W4OPYbvlCqfCx2+KmyNtOBra4jJXR0hEolwIyoLf9x4zdifCAAqa+sxd1cwrq8eAFNdcj5EIBAIBAJBchRbGUkgEAgEAoFAIBAIBAKBQCAQFI6JPn2D8gM3wzF/sD80FCCWac6YG1ALMYQiEWLT8+HnxL6gqpcPewNm3ayZB4j28lVOrPzSStbivMuYbh7gsjxUaFRgO3y+5zptcd2DyBS4WjXdYNbrYfQNpEYHtlNY3EAP+kZPT2MysHAo8+P56qrQ5quhvKpxo8OY9HzcjUhCT2/FDFdurvy5jL0GZ4TWzcZj95CU01gIqqbCw5YFQ8DhKHa4GoFAILRUVHVNaG259w7Bou9scFXblkhSTZ9mSJdIiKqsOGjb+7AeU9+jB2u++JbMBb76Ht1Zi6XJEKuuNJ+1OO9iFDASHC6XZZ/DkXxkHUQC6mboJa8fgm/BXgGLtBS/vEVrM+o0XGFxdV270trKEkJh0f8Dxsfz1PjgaWhDUF3eyFaVGYuSV/ehx+LnsSXg8sH2pt5CmyDt9CbU5CY3+neOihocZ/xEcgMCgUCgwcyMfljtzp07sWzZMmhotK3cwNKSupmnUChEdHQ0OnbsyHrM/v3Za17l4eHRLGLl5so+xJSJSZMmgctybjBhwgQsX74cdTSDkm7fvg13d3dWY0rDpUuXaG0TJ05UWNyePXvS2oKDg7F8OXXTmrfw+Xzo6OigrKyske3Vq1e4efMm+vbtK/c+WxL79+9v6i20OaKiovDDDz/g6NGjqK+nbzIkKSKRCKGhoQgNDcW3336LGTNmYO3atbC1bbqhMAQCoXlgwtB04GBwEub2cIaGattqZmauR/2aCEVAXHYZfG3pGzDKSk93U9Z8uYppnNPTjT6XYjNWflkNa3HeZVRHa9Y1RSM6WGPNqXDUCUSU9oexeXBpwubzN15l09pGtrdWWNyuzvRnciFJBZjfi7npJl+NB211FZTXNL6Wickuxb2YHPRg8fPYEvhteqem3gKhmVInpB8YwGP5N+99VHjM/uulGGYwqoMNNpyLQEE59d+A4so6LD0QgkMLukFdxuuLhNwyfHGCusE0FbVkGAOB0KYw0aFvnncwOBFze7bB/EaXT/nvis1vlJNzKDOWwvKbDjaKyW9OhtHnN3F5TdpwlTG/6aC4ocOM+U1ivmT5jYYKyqtJfvOW32aQ/EbZvM4qwa/XX+PMszTUC6m/49IgEgHhqUUITy3ClqvRGB9gh5WDPGBtyP6gHgKBQHgfHUP6v81Pzu1D9/HzoaretjQ/esbU9cwioRA5ybGwcfdjPaZrQG/WfJnZM2tTWI3lQB+rrIi5MbestO83hnXNj1/f0Tiz5TMI6qk1P/HP7zfpILXoR9dobe37jlFYXKcO3WhtyRFP0WPiIsbHq2nwoa6pg5rKxpqfnKTXiA25C9cAel1Ra2TKur+aeguEZoqQ5vcHgMIHnvHE+Kf7bSQQCMrF1Ij+/vGeExexaOpoaKizMxCrpWBhQj3gUygU4nViKjp4sn/91qcre/r/dk52jPa+gezFcmeIlVdQzFqcdxk/uDfr1+1jB/XEJ9//jjoaHe/dp+Fwc2w6He7V+09pbeMG91JY3O7+9DXrj8NfYcn0sYyP52uoQ0dLE2UVjXtWRSek4Pbj5+jdpYPc+2xJ7Pr+s6beAkFOYpPSEJuUht8OnESvzu2xZslMBHb0buptSUVLew4ffbsNtx49Z1zz/ScL4eFsr5wNEQgEuTDRYahpeBCHD/q0a3uaH306zY8IcVkl8LWjzk/koWc79nqvulroMcfyYC+WG0Os/LJq1uK8y6gAe9Y1PyM72mHNsRD6Pqkx2XAxZ35dFcmNyAxa2yh/e4XFDXSl1+OEJORifl/mHq18NRVoa6iivLrxPceYrBLci85CDxY/+y2B32cHNfUWCM2YGd1d8dvVSNTUU/8WpeSXY/WRJ/htVjeZeyE9ic/FzxdfSLy+tl4gUxwCgdAy0WbQFD0+tw9BbVBTpEs0RZLHYtAUlStIU+SnAE2RrxhNUUIz1hT5NWNNkSrRFDWCaIqUw+W/v0NBRlKjf+epqmH8Z1vbRI/Rp+cP0No4HA46D5+uxN0QCISWAuO5wcMEzO3p0vbODfQYzg2yS+Fra8h6zJ7u5qz5EntuwGoshlrhcgWdG3SwZb9WuL0N1pwIoz03eBiX27S1wlFZtLaRHRVYK+xC36MrJCkf83sz50tvzg1IrfC7/DajS1NvgdACsDbUxLpRvpjUxQGG2vQ9PcTB4XDQ38sS/b0scSo0BZ8cDaX8Pr4lu6QKnx4Nxd755HyLQCAQCASC5LB7ckMgEAgEAoFAIBAIBAKBQCAQlE4nV/ohTAlZhZi//Syqa+Uf6NiSMNKlbxadWdhYIC0vDmYGMNHTYs2fuYE2oz3A1Yq1WGYMsUorFTNoYEgAc3N7WTDU0UQXd3oRTkgsfdGvoknOKUJKbjGljcMB+rd3VlhsN2tj6PCphQuRyTkS+WD6jVm4/RyiUhQzyJpAaMmEJWRhx0XqZmfLR3WFm7WxkndEIBAILQcdZ39aW3VOEuL+XgZhnWJE7s0VFR36pkm1RfQidVlRN7WHqi57f6vU9JiHTms7sdfUVZUhlqCK/VwQAAzbD2Tdp6q2IXRcAmjtZQnPWI8pKdV5KajJT6U2cjgw8O6rsNiali7g8XUobRWpURL50Gb4jYnb9SEq0l7JtDcCgY7y5BfIurGL0mY1eAk0Ldm/R0IgEAithcDAQFpbXFwcpk6diurqtpUbmJjQN5pKT09nPZ6TkxNMTZmv56XBwoK5gWXXrl2VEqukpIS1OO8ycuRI1n0aGRkhKIi+UPDRo0esx5SUxMREJCU1bg4DvCmKHDJkiMJit2vXDrq61AXj4eHhEvlg+o2ZNm0aXr58KcvWCASx1NTUYNWqVfD29sbBgwdRTzPQRR5qa2uxa9cueHt749ChQ6z7JxAILYsAB/r7y4l55Vi8/ymq69pWE2MjhuYPmcVVrMezN9ZibAwlLWa6zL787dlrqMQUq4yieT0bDPK2ZN2noZY6OjnSn3uEJhewHlNSkvPLkVpQQWnjcIB+noobBOBqrgsdDRVKW1RGsUQ+mH5jlhwIkdgPgdCW4UCxzVXF+RdJ4YuvxsNHA5ibZt+PzcXUvx6iokb6XCcqoxgjtt1BcSUZykwgEKgJYLimS8wrx+J9T9pefqPDlN80HngrL6znN3ri8hv2Bs21mfwmieQ378NKfrP/KclvCAqjpk6AdadeoNf313AiJBX1Qmmu0iWjtl6IQ4+S0Ov7qzgRksK6fwKBQHgfe+/OtLa8tAQc/Hoe6mraluZHS5/+WqMkl/26VyMrB+gwDLSTFl1j5ubz9t70unc2Y1WXl7IW5128erCvcdHSM4SDL30T+5QI6rpDZVCQkYzCTOprAg6Hg3aB/RUW28zeDRpa1JqfjLgIiXzYe3eitR36Zj4y4yNl2huB0JZQ+Nw3MQFEIvbzHgKBID1d/DxpbfEpGZj96UZU19QqcUdNj7Eh/ZCwjBz2h/o62ljC1MiANX/mJsyaoU6+HizGYshxyqnvE8vLsD702m9ZMdLXQ2AHL1r70xdNV2ualJaJ5HTq+nEOh4OB3elzb3lxd7KDrjZ1D62Xr+Ml8tGZ4TdmzurvERGTINPeCARZ0Nbkw9XBhvI/RxtLGOrpQEVF8sGed56EYcCslfh80w7U1Crnb2VreA7S8MuuI/jn34uMayYM6YOFU0YpZ0MEAkFuApzoa1QTc8uwaPf9tqf50abXsWQWsX9NbW+iAxNd6sHOsmCmR9/nFQD8Hdk7ozCjGUgNAGVVivk7NtiX/aHChtoa6OxM/10ITWQ/75SU5LwypOaXU9o4HKCvF3t9b9/H1UIfOhqqlLbI9CKJfAQwfN4W//MAURL6IRDaAhYGmpjV041xzb+PE7Fkz0PU0wyFZ+JudCYmbr+B2nrpH0sgENoGTJqi/LQEHGqDmiLtVq4psiOaokaI0xQlE01RIzJZ0BQdJpoiggJIiw7D/eN/Utr6TP8IZvbM196tgcTwYOSl0p8fOnXoDiMre+VtiEAgtBgCHMX0Qtr7uA2eGyi7F5K2cnshMdRuSh+L6dxAQbXCPuzfJzfUVkcnJ6Za4XzWY0pK09cKU58bRKUXS+QjwIH+dV2y7zGpFSYQKJjc1RGL+7nDkOHvkbSM8bfDjdUD4GDCPIPz8ssM3H7F/qwdAoFAIBAIrRfq7kIEAoFAIBAIBAKBQCAQCAQCocVgZqANLztTRKbkUtovPIlB1xV/49PxQRgd6AENteZ9WzAlpxjhiVmIzyxEck4x8ksrUFRejeraOtTUCSAUii+0Kq2sobXlFlMXf8qDpx17RQUAoEUj9gAAA20+rIyoheKyoK2hRmsrY3gdZYXDAbzsmQsnZMXL3gz3o6gF/K9Sm67oOCyB/hDfxlgP2nz694ANjHU1UVbV+L1Mzi2GUCgCl8vc5LBve0fcepFIacsprkDfz/Zg3mB/zB/sDxsT+oZjBEJboa5egA//vAgBxWAEF0tDrBzDfuM3AoFAaE2o6ZlC08YDlWnUTSsLn19C+JpIWI9YAeNOI8BVZU/Erwiq81JRkfISVdkJqM5LRX1ZPuoriiGsrYawvhYiofhCD0FVGa2troQ6D5QHLet2rPrjqVM34QQAFS19qBuyN4iMp0Efq76K/VwQHA60bOibhMqDlo0nSl8HU9oq018rJKYklCe/oLWpG1kzvgdsoKJjRPmdqMlPhUgoBIfLZXy8gVcvlETeobTVleQi4tuhMO8zGxZ950Dd2JqNLRPaMML6OiTsWQVQ/NZrmDvBauiyJtgVgUAgtBzMzc3h6+uLFy+orz9OnToFDw8PrFu3DhMnToSGRvPODZKSkvDs2TPExMQgMTERubm5KCwsRFVVFWpqaiAQiM8NSkpKaG3Z2dlsbhcA4OPjw6o/bW36ojhDQ0NYW7N3/cUUq7SU/aZKHA4Hfn5+rPsFAD8/P9y+fZvSFhEhWQMhRRAaGkprs7OzY3wP2MDExITyvUxMTIRQKARXTG4waNAgXL16ldKWnZ2NgIAALFu2DMuWLYOdnR0reyYQMjIyMHjwYLHfXXt7ewwbNgw9evSAl5cXjIyMYGBggIqKChQWFiI1NRX379/HzZs3cffuXVo/paWlmDZtGkJDQ7Flyxa2nw6BQGghmOpqwNNKD1EZ1NeSF19koPvGa/h4UDuM7GADDVXJh7M0BSkFFXiZWoT43DKkFFQgv6wGxZW1qK4ToLZeSHlG+z6l1fSNdPLK2G/c6mHJro5CU51e92WgqQZLA+ZBB9KgxRCrjOF1lBUOB/Cy0mfdL/DG78M4au1QdKZiGq9KwotU+kb/1gaajO8BGxhpq6Osur7Rv6fkV0ikKerdzhy3X+dQ2nJLqzHo51uY29MJc3s4w8ZQsecHBEJzRpUhR62XQA8rD3VihiKo8pjz5/eZ3d0Jx5+mIIKhcdn92Fz0++kG1o3ywSBv8WfB1XUC/HkrFtuvv0ZlrXSNEpv7tQuBQGAXifKb767i48EeLSO/ya/Ay7T/8pv8cuSX16C4gsX8plQR+Y0+q/40GepaWkV+Y63Pul/gjV/a/CaL/ixJ0bSK/CaaKb+5ibk9nDG3J8lvCOyRVVyFyX/eR3Qm83fXxlAT/b0s0dXZGO4WejDQUoO+phoqa+pRVFmLjKJKPEnIx/2YXATH09dOlVXXY8n+p3iRWoQNY/1YfjYEAoHwP3SNzGDp4oXMOOphRhF3zuPHKZ0xcM5q+PUbA1X15q35KchMRvrrF8hNjUNBRjLKi/JQWVqMupoq1NfVQiSB5qeqgv4+dGkB+/UAls7s6tvV+fTXP5q6BtA3ZW/YAFOs6gr6ugpZ4XA4sHTxZt0vAFi5eCP+2X1KW1YCdb2MMkiLDqO1GZjbQF1TsZofLX0jVFN8JwoykiXS/Lh36YuYJzcpbWUFOdgypw+6j5uPoPHzYWhhy8qeCYSWCFeFvleFoF6xQ4sE9Y3z83dRUVVsXwUCgSAZ5iaG8HZzQkRMAqX97I376DBiDr5YNB3jBveGhnrz/u4mp2chLCoWscnpSErPRF5BMYpKylBVU4Pa2joIJDiXLSmjHigFADn5hWxuFwDg5ebIqj8tTfrBY4Z6OrA2Z68vkjZDrLLyStbivIXD4cDH3Zl1vwDg4+6Eu0/DKW2RsUkKiSkJz6NiaW22lmbQ1qJ/D9jA2EAPpeWNvxNJ6VkSXbcPCArAjYchlLac/EJ0n7gEi6aOwqKpo2FrqZgeVATCWwI7eiP8wl6x67LyCvAsIgahEa9x4vJtJKZl0q4VCoXYtvdfPIuMwek/NzL+BrNBa3gOknLg9BWs3bKLcU0HTzf8/s1KJe2IQCCwgZkeH57WBohKp9YVXAxLRdDXZ/HxMF+M8rdvAZqfMrxMKUR8TskbzU9pNYoqa1BdK0BtvUAyzQ/DcOBcRWh+rAxY9aelwaD50VKDpQF7ugotdfr7XIoYsszhAF42hqz7BQBPawM8iKGuBY/OoNfdKJoXKQW0NhtDbWgz9MVlAyMdDUr9VkpemUSanz6elrj9ivq6J7e0CgO/v4i5vd3xQW932Bgp9gyEQGgJfDzMF+efpyCziP4ezokniYjLKsGGif7o4iw+by+tqsXPF15i9+3XYusX3oev2rz7oxMIBHaRRFP005TOGNDCNEV5NJoioQSaIir9xFvKWoCmSI1oimTCkmiKKFG0pmjrnD4IIpoiAksI6utwbONSyt96E1sX9Ju5qgl2pXyenD/AaO88fLqSdkIgEFoaprp8eFrpIyqjmNJ+8UU6un97GR8P9sTIjrYt4Nyg/E2tcE4ZUgrK/+uF9PbcQAiBSL5zg7zSKja3CwDwsGqtvZCY9auyoNBaYSt9PIylzv3E1Rsqkhep9Fo5a0MtxrMbNnhTK0xxbpBfLlmtsIc5bkdTn8fkllZj0KbrmNvDBXN7uZBaYQJBwTiY6ODwoh4Y+ssNFFbU0q7bfOUVentYKHFnBAKBQCAQWjJEZUAgEAgEAoFAIBAIBAKBQCC0ApYM74xFv52ntafkFmPJ7xewZt9NDA5wwZAAV3T3soMOX12Ju6RGJBLhzstknHkUjevP45FdVK7QeOUKaJ5voMOemAcAtPn0jakMtNktDNHWoI9VVlXDaiwAsDPVV9jnzsvelNYWn0lf+KtoXqXQF7O4WRsrPL6BDh9JOY2LrusFQuQUl8PCUIfx8VN7+2LTvw9QXEFdsF9bL8Dv55/gzwtP0d3LDoMDXDCggzPszdgtxicQWgpbzzxCFM33fvP8wVAnRcAEAoEgFssBCxC/ezmtvSY/FQn/rEDKsW9g4DcQhu0HQs+9G3j8pm+AIhKJUPLqPgpCzqPo5U3UlVAPbGILQQ19w1dZUdFi9zqOp0EvMFfR0mc5Fv1nQFDNfuG0urGtwj53mjYetLbqHOqmx8qgMi2a1sa3cFF4fFUtA9QgudG/iwT1qCvJhZqBOePjTYImIe3cVggqiyntovpaZF37C1nXd0LPPRAG7QfCwKcvNEzsWNg9oa2Refk3VKZTf2ccZ/wIrmrT35cjEAiE5s6qVaswY8YMWntSUhJmzZqFlStXYuTIkRg5ciT69OkDHR3me57KQCQS4caNGzh+/DguXryIrKwshcYrL2f/bMXIyIhVf0zvi6Ehu81KmWKVltI3p5IVBwcHhX3ufH19aW0xMTEKiSkJL1++pLV5eNDnM2xhZGSEhITGuVF9fT2ys7NhaWnJ+Pg5c+Zg/fr1KCqiblpbW1uLX375BVu2bEHv3r0xcuRIDB06FI6O7A5CIbQdMjMz0bt3b8TFxdGucXZ2xvr16zFhwgTweI0bgujr60NfXx+Ojo7o1asX1q5di5cvX2L9+vU4efIkrd+tW7eCx+Ph559/ZuW5EAiElsei3q5YepB60BEApBZU4MNDoVh3+iUGeltikLcluruaKLyBuiSIRCLci8nF2bB03IjKQo4CBg28S0UN+012DLTYvQekzdAkSF+L3UF4TJ8BRTQksjXUUtjnzpOhMVRCLvvnB5LyiqEZkpu5rsLjG2ipITm/8VlTvVCE3LJqmOsxD1ya0sUem6++QnEltR6vViDEn7fi8NftOHRzMcUgb0v08zSHvXHTn+kRCMpEVYW+8W+9BEN45EHckB81hr1Rocrj4vfpnTB48y3Gv5uJeeWYuTMY3tb6GOxtiR7uZrDQ48NYRx119ULklVUjMa8c16OycPllJu3feD9bA4Sn0g+cae7NFAkEAvss6uOGpQee0tpTCyrw4cEQrDv1AgN93uY3ps0rv3me1oLzG7Zzjlac3xgpMr/Rp7Ul5LTl/EZdzvzGAZuvMOQ39UL8eSsWf92OfZPf+Fiin6cFyW8IMpNdUoUx2+8gMY/+nNfBRBufDvHEyA424FE0DdbTVIOephrsjbXRzcUUKwd5ICqjGJuvvMKF8Axav3/fiQOPy8HXo+nPIQkEAkFeek1eisPrF9LaCzNTcOTbxTi7/Ut4dR8Crx5D4NyxBzS0mofmJzbkDsJvnkZ08DWU5lM3ZWeL2ir2NT+aeuzqcNQ16d8XTV12aw+YYtVUsn+9a2hpp7DPnaWzF60tNzVeITElITMhitZm5uCu8PhaeoYoyEhq9O9CQT3KCnKgZ8LcUL3z8Gm49s9PqCorprQL6mpx58hvuHvsDzh36A6vHkPgETgQRlb2LOyeQGg5qKjS35cQCti/FyKNf54Ku/d9CASC7CyfNR4ffP4DrT05PQvzv/wJn/30J4b26YZhfQLRq3N76Gix219HFkQiEW49eoaTV+7iyr0nyM5TbD+Zikr2h5wZ6rF735TpfTFgPRb9/dbSCvZrnu2tzRX2ufN2c6K1xSWnKSSmJETEJNLa3J0UX+tqqK+LxLTMRv9eXy9Adn4hLE2ZeyXNGDMI3/95AEWl1HlcbV0dtu39F7/uP4menfwwrE8gBvXoDAcb5hoAAkGRWJgYYVifQAzrE4h1H87GrUfP8PW2f/Askr5u50HoS4xZ/CXO//0j1NSa/ky6pT+HszceYPG6XxjXuDva4sxf30NLk/nsj0AgND8W9ffA0j0Pae2p+eX4cO9DrPs3BIN8bTDI1wbd3S2ajebnbnQWzj1LxvWIDOSUsJ8fvEtFDft9Ug21WdbhMAzd1We7foJBX0Q1mFdebI20Faf5saE/v0nIZr/uWVJepdPrdF0t2B3QTYWhljqS8xrnDvVCEXJLq2Cuz5wPTunmjF8uvkRxJfVA19p6If68/gp/3YhGNzczDPa1QT9va9ibNP25JIHQFOhpquHXWd0wcdsNxlqGF6kFGLHpKro4m2Kgrw26uZrBTE8TRjrqqKypR15ZNWIyi3H1ZTquvkij/Q62tzdCWDL9vTt1Ug9AILQ5ek5eiiNiNEVHv12Mc9u/hGcz1RS9UJKmqIZoiiSO1Zo0RXlNqCnKauGaok4SaIruHvkN9/7TFHkSTRFBDm7t34KseOrvzPjVW6Ci1vp7jFZXlOLlrbO0dr6OPrx7DVfijggEQktjUV83LN3/hNb+plb4KdadCsdAHysM8rFqXrXCr3NwNiwNNyLp+ySwRYvohcTwvrBfK6zsc4M2WCuc0dS1wmpIzm/872/ODaphri+uVtgRmy+/Yj43uBXzplbY9b9eSF6WpFaYQFAQjqY6+HtOIMb9eod2zdPEfLxMK4QPw3kqgUAgEAgEwlvI9FcCgUAgEAgEAoFAIBAIBAKhFTAuyBN/XQpBeCKzKL+ovAqHb7/E4dsvweNy4ONgjq7tbNDJzRoBrlawMFReoYFAIMTx+5H4+cRDJOXQF2WyTU0t++IhfS0NVv3xuPQDb1iPxaOPJW4wjyy4WTM32FGU76raepRUVEOP5ddPElLz6MVD18MSYDh+oxJ305DCsiqx33tdTXV8Oj4IX+y9wbhOKBLhbkQy7kYk47N/rsPKSBeBHjbo4m6DAFcrtLMxYfy8EQitgZj0fGw+Rd0EZGpvX3TzVHyjMwKBQGgNGHcZjawbu1GR8pJxXX1FMfIeHkPew2MAlwctWy/ounaGjpM/dJw6Qs3AXEk7BkRCAfIenUT6hW2oyU1WWlxhXQ3rPlW0WG6Mw6VvgMHT0mc1FIchFoQCVmMBgKalC+s+/+fbldYmrK1GfWUJVDQV38TofWoK0mltxRG38GiulRJ305C68kKx33sVvg5sRqxA8tF1zM5EQpREP0BJ9AMkH14LNUNL6Lp2gY5LAHScOkLTyp3580Zo81RmxiH9wq+UNpOgSdBz66rkHREIBELLZMqUKdi2bRuePXvGuK6wsBB79uzBnj17wOPx0L59e/To0QOBgYHo2rUrLC2V16BdIBDg4MGD2LBhAxISEpQWt7qa/cJsAwN2Gx3xePTXT8qMJRCwnxt4eHiw7lMS31VVVSguLoa+vr7C4tORnJxMa7t06RI4nMYDYpVFfn6+2O+9rq4u1q1bh48++ohxnVAoxM2bN3Hz5k18+OGHsLGxQY8ePRAUFISuXbvCy8uL8fNGIABAXV0dhg4diri4ONo1EydOxM6dO6GjI915vY+PD06cOIHdu3dj2bJlqKqibvD9yy+/wN/fH5MmTZLKP4FAaB2M8bfFzrvxeJHGrM0pqqzF0SfJOPokGTwuB97W+ujiZIwAByP4OxjBXE95g0wEQhFOhKRg89VoJOezP7CLjuo69q8V9TXZbbDD49JfZ+nxlRdLEZoiVwU24GHyXVUnQEllLfQ0lT8ENK2wktZ241U2zD48ocTdNKSgvEbs916Hr4pVgzyw9tQLxnVCEXA/Nhf3Y3Px5UnAyoCPLk4m6Oz45vfF3UKP8fNGILR0NFTo88ZKBTTDa+BfjF5WnWFvdLhZ6GLn7M6Y8Xcw40AGAIhIL0ZEejF+uvxK6jhG2ur4Y0YnBH57lXaNljppk0AgtDXG+Nti5504yfKbx8k4+vjd/MYEAY5NmN9ceaXc/KZeyLpPfZavmUl+w77vJs1vCug/3zdeZcNs2b9K3E1DJM5vBnti7clwxnUN8psT4f/Lb5yM4W9vBHdLkt8QxFMnEGLqjgdIzKMfnDOygw02T+4odfNmTyt97J4biEOPkvDlv2Goornf9eetWPjaGmB0R1up/BMIBIKkdBgwHveO70D663DGdZWlRXh68RCeXjwELo8HK1cfOPoFwt67E+y9OokdqMQmQoEAz64cw7U9myiHPCmKulr26wE0dfRZ9cdlqAnlsx6L/n6VUAGaHzN7N9Z9/r9vhqFkdTVVqCorZv31k4TCrFRaW3TwNazsqq+8zbxHRUmB2O+9hpYuBs5djTNbP2dcJxIKERd6F3Ghd3F682rom1nD0S8Qjj5dYOcdAAtHD8bPG4HQ0lFRo++nUFtNf0bJBuL8t4UBdARCS2Hi0D74/eAphEXFMq4rLCnDgdNXcOD0FfB4XPi6uyDI3xtd/DzRyc8DlqaK6yHzPgKBAEfO38APOw4iMS1TaXGra9gf3GWgy+4wJ8Y+RWzHYtTqs38+4e6ouB4d7k70vquqa1BcWs766ycJqZn0/cOu3nsCTc++StxNQwqKSsR+73W1tfDF4un45Ic/GNcJhULcfvwctx8/x6qNv8Ha3BRB/t7o2sEbnX094OliT7T6hCaBw+Ggb6A/enVuj617juPr7f/Q/r7dD3mBDb/txYaV85S8S2Za2nO48TAUMz/+lvHviIONBc7v+gnGBsrvr0AgEORnbCcH7Lz5Gi9SCxjXFVXU4khwAo4EJ7zR/NgYoouLGQKcTBDgaAJzfU0l7RgQCIX490kSNl98ieQ85Q3ArVFATYOeJrv3Y5h0Eezri5TcJ9VCn3Wf//NN/zesKTU/qQX02oUbkRkwXbBfibtpSEF5jdjvvQ5fDR8P88Wa4yGM64QiEe6/zsb919n44lgIrAw00cXFDJ2dTeHvaIJ2VvqMnzcCoTXR3d0CP07pjFUHH4td+zg+F4/jc2WK42Smi42TOmHwD5dp12hrkHoAAqGt0WHAeNyXUFMUcvEQQig0RXZNpCm6rmRNUb0CNEXs63yIpkgm3y1UU7SqBWiKBsxdjbNSaIrOvKMpcvDpAnvvAJgTTRFBDDnJMbix7xdKW6dh0+DUIUjJO2oawq6dZNQIdRg4Hqrqyp8HQyAQWg5j/G2x83ashLXCSTj6OOl/tcLOJghwMIa/gzHM9ZVZKyzEiadva4Xp76uyTXVdC6gVZug5yfZ9b2WfG7iaK+582tWimdYKFzLUCkdlwWzpMSXupiEFFTViv/f/qxUOY1wnFIlwPyYH92Ny8OWJsDfnBs4m6Oxo/KYXkqUeOTcgEFiiu5sZBnhZ4lokve73zLM0+NgYKnFXBAKBQCAQWipEZUAgEAgEAoFAIBAIBAKBQCC0Ang8Lg58Og79PtuDnGLJmvYLhCKEJWQhLCELf1x4CgCwNdFDF3cb9PSxRx9fR5gZKKZBTHxmARb9dh7P4pTX7OgtdQoQy/OVOOCFr87uoAFlo6+lODGsON85xeXQU2B8OrIKlVdULy1VtZI1AVs4tBPCE7Jx/H6kxL4zCkrx7/0o/Hs/CgCgzVeDv4sVunvZobePA/yclFfIRCAoA6FQhOU7LlE2tzDR08SGGX2aYFcEAoHQMuFweXBbuhsR3w5FXYmEjRmEAlQkv0BF8gtk4W8AgLqxDXScA6Dn0R36Xr2gpmeqkP1WZScgfvdylCcyi60VgUjA/rBOrpryikp4SoylCHiaiiuOEOe7riQPKgqMT0dtUZbSY0qKsK5aonUW/T9AefIL5D8+JbHv2sJM5D8+9f+P4WloQ9uxA/TcA6Hn2RPa9j4y7ZnQOhEJhUjc9zFE9Y2bW6jqGsN+wtom2BWBQCC0THg8Hs6cOYOAgABkZ9M3l38XgUCA0NBQhIaGYvPmzQAAe3t7BAUFoV+/fhg4cCDMzc0Vst/Y2FjMmDEDT548UYh/Jurq2B/4oKmpvEa1yoylCAwMDJrMd3Z2NvT19RUWn46MjAylx5SUqqoqidYtX74coaGhOHjwoMS+09LScOjQIRw6dAgAoKOjgy5duqB3794YMGAAOnbsKNOeCa2bb775BuHh4bT2qVOnSvU5pGLu3LkwMzPDyJEjIRRSN9NYsmQJevXqpbC/gwQCofnC43Kw94OuGPjLLeSWSnYPTSAUITy1COGpRdhxOw4AYGOoic6OxujhZore7cxhqqsY/UVCbhmWHgjB85RChfhnol4Bw8H4qsprwKip1rKbPeprKk4TJa4xVG5ZdZM0JMoqluzatSmolnCwx/xeLniRWoQTofSNV98no6gKJ0NTcfK/x2irq6CjvSG6uZiil7sZfG0Vl2MRCE2BHsPvW2WtAEKhCFyGQTXyUF5Nf56socoFX8a/HX09LPDP3K6Yv/exQhr6GWiq4d8l3WGiw3y9oajrEQKB0HzhcTnYOy8QA3++KWN+8+bfbAw10dnJGD3czJSQ3zzF8+RWkt8oMefQVGvZrXD0+YrLL8TmN6VNlN+UtJb8phAnQuTIbzRU0NHeCN1cTNDL3ZzkNwRKfr78CpHpxbT2sf62+GNmZ7liTO3qABMddcz8+yHo+kp/fjwM3VxMyXU1gUBQCFweD3N+PIQtc/qgrCBHoscIBQKkRYchLToMd4/8DgAwtLCFg28XuPr3gluXvtA1MlPIfnNT43F4/UKkRoUqxD8Tgnr2NT+qGsrT6KspMZYi0FTgIDNxQ9JKC3KbZJBaSZ7y6/olpa5Gsly/x8RFSHsdhmdXjkvsuzgnHc+vHsfzq28eo66pAzsvfzh36A63zn1g4+4ny5YJhGYL0+9LbVUFhEIhuAoaGFJTSd9XQUVNo8X/7SAQWhM8Hg/Htq9H94mLkZMv2X1sgUCI51ExeB4Vg+37TgAA7KzMEdjBC727dEC/bgEwN1HMcJS45DR88PmPCHkZrRD/TNTVs1/Hy+cr756MphJjKQIDPR3F+dZl9p2TXwh9XcX03mIiMydf6TElpaqmVqJ1S6aPxfOoWBw5f0Ni3+nZuTh64SaOXrgJANDR0kQn33bo0ckPfQP90cHTVaY9EwiywuPxsOqDyTAzNsSCNZsgElHfcN+y5zhG9u8Of2/6oepNRUt4Dg+fvcSk5etQy1AbZ2lmjIu7NsHKzESJOyMQCGzC43Kxb3EvDNh4CbmlkukLBEIRwlMKEJ5SgB3/XVLYGmmjk7MperSzQG8PS5jpKeY+Q0JOKZbueYBnScq/Lqtr4ZoffgvX/OhpKU5zI07Pk1ta1SSan+ziSqXHlJTqOsny8fl92yE8pQAnniRK7DujqBInnybh5NMkAIC2hio6OhgjyM0cvTws4WtnJNOeCYSWwvTurhCKgNWHn0BIkyfIg62xNk581B9FFY17L72LqS45MyAQ2hpcHg+zfzyErSxpilwUrCnKa2WaImWe1bb0c2FFanrE6ZWIpqgx0miK0lnUFLkSTRHhPYRCIY5v/BD1tY2vc7UNTDB82bdNsKum4cn5A4z2LiNmKGknBAKhpcLjcrF3fhAGbrouW60wYgEANkZa//VCMkNvD3OF3WtIyCnD0gOPW0+tsDJ7ISkxliJo0l5ITVUr3Bp6IfV2/a9WOEVi3xlFlTgZkoKT/z3mf7XCpujVzhy+torRRRIIbYXPh3vjWiT9vYebUVn4apSvEndEIBAIBAKhpdKy1WkEAoFAIBAIBAKBQCAQCAQC4f+xMtLF5W9nYMamk4hMyZXJR2peCVLzSnD8fiS4HA46uVlhQg9vjA3ygA5fnZV9PohKwfRNJ1FSIZnIidC6YOtzROlbk9l3ZTX7RSWSUFzefD/rNbWSNwH7bckwGOlq4s+LT2WKVV5Vizsvk3DnZRI2HL4Da2NdjA70wNQ+PnC1MpbJJ4HQnNh1NRRPY9Ipbd/N7A997ZZdGEYgEAjKRt3QEl6fn0HM7x+gMu2VTD5q8tNQk5+G/MenAA4XOs7+MOk6FsadRoHHZ6cZZsnrYMT8/gEElSWs+CO0LHh8xTV1VRHjW1DTNM2N6pvxZ11Yx9yM5V2c52yBqo4Rsq7vlCmWoLocJa/uoeTVPeDUD1AztIJxpxEwDZoEvoWzTD4JrYfs23tRFk/dTMNu4tdQ0dJX7oYIBAKhhWNtbY2HDx9izJgxePHihUw+kpOTkZycjIMHD4LL5SIwMBDTp0/H5MmToaPDzjXdnTt3MHr0aBQXF7Pij9Cy0NXVbTLfFRUVCovNRFFRUZPElYTqasnPZfbs2QMTExNs2bJFplhlZWW4fv06rl+/ji+++AK2traYOHEi5syZA3f35tdYn6B80tLS8OOPP9LaO3TogN27d7MSa9iwYfjuu+/w+eefU9oLCwuxadMm/PLLL6zEIxAILQtLA02c/6gX5ux+hKgM2e7xpRVWIq0wFSdCU8HlAAEORhgXYIcxHW2grcFOI5mHcbmYvesRSqqaRt9BaFp0WPocUaGtwVxGW1kjWfMdtimpkmxYWVNQUyd5g65tU/1hpK2Ov+7EyRSrvKYed2NycTcmFxsvRMLaQBMjO1hjchd7uJgpLt8iEJSFuKZopdV1YtfISimDZlLemAO9LXH+o96Yv/cJkvLK5fL1Li5mOvhnble4musirZD5voepTsseIkogEGTD0kAT51f0xpxdwfLnNyFv8xtjjOukgPxmZzDJb9ooOmJyEHkQm9/UNlF+U9la8puAN/nNbRnzm+p63H2dg7uvc7Dx/Nv8xuZNfmNO8hvCmya9v11/TWv3sdHHlin+rMQa4GWJz4d547vzEZT2ospa/H4jBt+MIQ1LCQSCYtA3tcKHf13Fns+nITMuUiYfhVmpKMxKxbMrx8HhcmHv3Rn+gyaiff+x0NBiR/MT//w+9nw2DVVlzVcjTVAc6lqKu0YT9xmtrW6aeoCqsuImiSsJkg5SA4BJX/4BbX1j3D36h0yxairLEPv0NmKf3salHethYG4Nv75j0GnYNJjZu8rkk0BoTmjqGjDaq8tLoamrr5DY1eWltDZx+yIQCMrH2twEtw5uw6TlXyMiJkEmHykZ2UjJyMaR8zfA5XLRxc8Dk4f3x4ShfaCjpcnKPu89Dcek5etQXMreuSSh5cDW54jStzaz74qqpukXVNSMP+s1NZKfB/z17acwNtDDr/tPyhSrrKISN4Of4WbwM6zbuhs2FqYYN6gXZowZDDdHW5l8EgiyMG3UQKRm5uDb3/dR2oVCITbtPIxj29creWeS01yfQ8jL1xiz6EtUMvzemhoZ4NLun2FvbaHEnREIBEVgaaCFC58OwuwddxCVLlttYmpBOVILynHiSSK4HA4CnEwwvrMjxnRyYE/zE5ONWTvuNGsdBEFxKLKmQZzvyhrJe4KySXEz/qzXSDhkGQC2zwx8o/m5GS1TrPLqOtyNzsLd6Cx8dyYM1oZaGOlvjyndnOFirieTTwKhuTOzhyvsjLWx+J8HyC9j7x6Iv6MJ/lnQE+b6mkjJL2Nca6pH+rMSCG0RfVMrLPvrKvayrCnqqABN0V6iKWqzaChQU6RONEVSUy+Fpmjil39AS98Y91jUFPkSTRHhPx6e3InkiCeUtpHLNypMi9PcyIqPQlr0c1q7Tbv2sHTxVuKOCARCS8XSQBPnV/bFnJ0PEZVRLJOPtIIKpBVU4ERIyptzA0cjjAuwxxh/W/bODWJzMXvnA1Ir3EZRbC8kMecGUswSY5PmfEYmzbnBtmmd/qsVjpUpVsNa4Yg3tcIdbTG5iwOpFSYQZMDDSh/OZjqIz6E+N4jJLkFpVS10+Yrpv0QgEAgEAqH1wG3qDRAIBAKBQCAQCAQCgUAgEAgE9rA3M8DV72Zi1dhu0FKXT6QhFInw+HU6Vv59Gd4Lf8N3R+6gtLJGLp9hCVmY/P1xlFQ0TfMZQtOjo6muMN+6YnxX1zWNeKimieJKgkiKtSo8Lr6b1Q9HP5sAN2tjuWOn55fi13OP0XXF35j0/XFEJOXI7ZNAaCrS8krw7eG7lLY+vo4Y191TyTsiEAiE1oGGiR28vjgHq2HLwVWXs3mmSIiyuKdI3L8azz4JQOqpH1Ffxdy4QRzlyS/wevtMCCpJ0XRbRUVDW2G+eXzmwmlhnXz5uaw0VVyJEEme4XB4KrCf9DXcP9wHvqX8hc61hRnIvPInwtf2QvS2GahIla3hA6HlU5OfjtSTP1Da9Lx6waTLaCXviEAgEFoHjo6OePToEdasWQMtLS25fAmFQjx48AALFiyAjY0N1qxZg9JS+kEwkhAaGophw4ahuLhYLj+ElouuruIKZPX0mJt2Vlc3zZlbU8WVBJEUuYGKigo2b96MCxcuwMPDQ+7Yqamp2LRpEzw8PDBs2DCEh4fL7ZPQsvn1119RX09/VvjTTz9BXZ2989OVK1fCzs6O1r5r1y6Ulcl3T4xAILRc7I21cXFFH6wY6A5NNZ5cvoQi4EliAT459hzt113C9xciUSZnE6Hw1EJM++shaUbUhtHWUFGYb10xDYlq6iVvvsMmNXXCJokrCSIpVEUqPC7Wj/HFwQXd4MZCA6H0okr8fjMW3Tdew9S/HiAyvVhunwRCU2KkzXzNn1+muPO33FL6/N1QS/5cxMfGADc/7YflA9zBV5Xv+kKFy8EHPZ1xZVUfuP73W1JQzvzaWBkobggngUBo3tgba+Piyr5YMbAdS/lNPj45+gztv7rIXn6zgzRbbcuw1biXCpLfSI/0+Y0fDi4IYjG/iUH3jVcxdQfJbwjA7rvxqBfSfybXjvSBupzX1u+ysI8rbAzpr5sPPUpEeTX5e0UgEBSHkZU9Pvz7OvrP+hhqfPk0PyKhEEkvHuHfHz/C+lGeuPTXt6iukE/zkxYdhl0fTyJD1NowbA3ko4KvzXw9Kc3QMDapr2nG9QBSXLvzVFQwcvlGfPDzMZg5uMsduSg7HbcPbcdPUzpj16qJyIh9KbdPAqEp0dY3ZLSXF+UpLHZpQS6tTUvMvggEQtPgYGOJO4d/xeoF06DF15DLl1AoRPDzSCz7Zgtc+07C19v+QWl5hVw+n0XGYOziL1FcWi6XH0LLRUdbcefCejrMuWpNTdMMG6upbb5DzqTT6vPw4+rFOPnHd2jnRK9vlpS0rFxs2XMcHUbMwZjFX+BFdLzcPgkESVn1wSQ42FjQ2i/efoTk9Cwl7kh6mttzeBEdj1ELPkNZBf2weUM9HVzY9RNcHWyUti8CgaBY7E10cGn1YKwc4g1Ndfm040KRCE/ic/Hxocfw++wEvj8ThrIq+a6jwpPzMfX3W8166CxBsShyyLK4QaLVUgwUZhNpBhkrGynSD6jwuNgwIQCHlvaBmwVzXbYkpBdW4PdrUQj6+iym/nYTEWmFcvskEJojvTws8eDrEZjZwxUqXI5cvviqPKwe4YezHw+Euf6b+zkFYmolrAzl0xEQCISWy1tNUT8WNUUnfvwIG0Z54jJLmqLdRFPUpmmLmqK6ZqwpkqYe4K2maC6LmqI7h7ZjE9EUtXkKs1JxeccGSptb577oMHC8knfUdDw5f4DR3mnYdCXthEAgtAbsjbVxcVVfrBjkAU01Fs4NEvLxydFQtF97Ht+fj5C/VjilENN23Ce1wm2YJq0VbqpzgyaqUZYEac8N1o9tj4MLu7NXK3zjNbp/dxlT/7yHyPQiuX0SCG2N3u3MaW0iERCTJd89PQKBQCAQCG0DxXWsJRAIBAKBQCAQCAQCgUAgEAhNAl9dFV9O6ol5gzpi5+VQHL0biYwC+Q4PSytr8MupYBy4+QJbFw7BIH8XqX2UVdVgzubTqKgRLxwy1tVEF3dreDuYw8HMANbGujDW04Supjq0+epQ5XGhwuOCw6Eu3jp8+yWW/nFB6j0SCIqgTtB8Bw3IwoCOzujr54hTwa+w/0Y4gqNTpRIhvY9IBFx7Ho8bYQmYN9gfX0/rDXVVcnxBaFms+OsyyqsbN9TQVFfFL/MGNcGOCAQCofXAU+PDdvSnMO8zG9k3/0HeoxOoLcyUy6egqhQZF7cj9/4ROM78CYZ+A2TwUY7YPxdCWEPf7O0tKjpG0HXpBC1bT6ib2EPdyAqqOkbg8XXB09AGh6fy5j+a/Cb3wTEk7Fkp9R4JBEUgEtQ39RZYxcC3H/S9eyP/6Vnk3juM0tjH0lVZvI9IhOKXN1EccRvmfWfDbtyX4KrKP9iW0HJIOLAawprGTcO5anw4Tvu+CXZEIBAIrQc+n48NGzZg6dKl+PXXX7F//36kpaXJ5bOkpATfffcddu3ahZ07d2L48OFS+ygrK8OECRNQUSF+aISJiQmCgoLQvn17ODk5wdbWFqamptDT04OOjg5UVVWhokKfG+zduxezZ8+Weo8EgiKoq2tdjQKGDh2KQYMG4ejRo9i5cyfu3bsn1eCI9xGJRLh48SIuX76MZcuW4ccff4S6OskN2hoikQh79+6ltXfq1Al9+/ZlNaaamho++eQTLF26lNJeWlqKS5cuYeLEiazGJRAILQe+Gg+fDfXCnO7O2H0vHv+GpCCjqEoun6VVddh67TUOPUrCL5M6YqC3pdQ+yqvrMG/PE1TWim/OYqStjs6ORvC21oedsTasDTRhrKMOHQ1VaGuovNEUcTm019VHnyRj+aFQqfdIICiC1qYp6u9pgT7tzHH6WRoOPUrEo4R8uTVFN6KycetVNub2cMbaEd5QV+Wxt2ECQUlYGTAPiswtrYazmWIaNueV0TdjFrcvSdFSV8EXw7ywoJcL9j9MxKnQVMTmlEn1+LH+tljQy6XR65BbytxM2t1C/iZoBAKh5cJX4+GzYV6Y0+O//OZpMjv5zdVoHApOxC+T/WXPb/55LEV+YwxvGxnzm8fJWH4oROo9EgiKoE7YyvIbLwv08TDH6WepOBSchEcJeSzkN1m49SoLc3u6kPymjSISiXD0STKtvb2dIXq4mbEaU02Fi8V93fD5v2GU9rLqetyIysaojmSoMYFAUBxqGnwMXrAGQePn4/6/fyP08lEU56TL5bO6vBQ39v6MJ+f2Y8Jn2+DZfbD0PirKsG/NLNRWidf8aBsYw8GnC6xcfWBk5QADc2toG5iAr60LdU1t8FRUwWWoB3h68RCOfrtE6j0SCIpAIGhdmh+PbgPh3qUfwm6cxOOz+5AYHiy35udV8FVEP76OoHHzMXzJN1BRI5ofQstD34z5Gr+0IAemdtL3C5GEssJcWpuBmbVCYhIIBPnha6hj3YezsXDKSPx56AwOn7uO9Gz677MklJRV4Ke/D2HvyUv4/ZuVGNo7UGofZRWVmL5qAyqqxA+hNTHUR9cOXvB1d4ajjSVsLExhYqQPXW0t6GhpQlVFBSoqPNrr9gOnr2DBmk1S75FAUAR19a2rjndwzy4YEBSAfy/fxp4Tl/Ag9KXc1+1X7j7BtfshWDRlFL5dNQ/qamos7phAaIy6mhpWzJmID7/ZSmkXCoW4cu8JFk4ZpdR9SUNzeg6v4pMxfN6nKCql1xjp6Wjh3M6f4OXqqPD9EAgE5cJXU8FnI9tjTm937L71GscfJyCjSHzvHiZKq+qw5XIEDj6Mw+ZpXTHQV/rzz/LqOnyw8x4qa8RfixnraKCTkym8bQ1hb6INK0MtmOjwocNXhbaGqnjNT3A8PtwXLPUeCQRF0OpqGryt0cfTEqdDknHwQRwexeXIrfm5HpGBm5GZ+KC3O9aO6UA0P4RWh6G2BjZN7YLlg72w504MzoQmI61A/Dn6/z9eSx2TuzljXh93WBpoNbDlljLret0t9GXZMoFAaCWovqMpeqAATdF4OTRF+2XUFOmbW0PHwAQaUmiKjhFNEaGZIGzFmqInLGmKooOv4vV/mqJhRFPU5jjx4wrUVJY3+nc1DU2M/fSXJthR01BfV4tnV4/T2tU0NNFh4Dgl7ohAILQG+Goq+GyYN+b0cMHuu3H/1QrLf26w9eqrN7XCU/wx0NtKah9vaoWDUVkr/tzASFsdnZ2M4W1t8KZW2FATxtoa/50bSFIrnITlB59KvUcCQRG0unMDL8v/1Qo/TGSxVjgbc3s6Y+1IX3JuQCBISEd7Y+xEHK09taACAY7GStwRgUAgEAiElgiZbkwgEAgEAoFAIBAIBAKBQCC0Ukz1tfHl5F74fGJPPHyVgpvhibgfmYKXSdkQCGU76c8tqcDUn/7F+ul9sWR4Z6keu/X0I6TkFtPauRwOxnTzwJyBHdDZzZpWGCQJQnmUDASFUlZZozDfpWJ8a6g2zS1xNRV6IYwOXx3m7xUQKhO+mqpMj+PxuBjf3Qvju3shNbcYF57G4kFkCoKjU8W+D3QIRSL8dSkEYQlZOLlmErQ0SOMjQssgPa8Et14kUto+Hd8ddmb6yt0QgUAgtFLU9ExgO2Y1bEZ9gtLYRyiOuIOS1w9RkRoJCMUPM6OirjQPMb/Ngd34tbAcuECqx2Zc+hU1+an0CzhcGHcaCbPeM6Hj7C9XfiOXUpugUOqrGxdHsoWginlgKVe1aYpxuSr01+k8vg5U9UyVuJuGcNX4Mj2Ow+XBpMsYmHQZg+r8NBQ+v4zS18EojX0CQVWpbJsRCZF9Yzcqkl+g3coj4KmzM9yW0LypKchASeQdSpv1yFXQMLFV7oYIBAKhlWJmZoZvv/0W69evx927d3HlyhXcunULYWFhEAhkyw1ycnIwcuRI/Pzzz1i5cqVUj/3++++RlJREa+dyuZg0aRIWL16MwMBA+c4+WtlQ29ZEaamM140SUFJSwmjX0NBQWGwm1NXpcxJdXV1YWFgocTcN0dSU7fqbx+Nh6tSpmDp1KpKTk3H69Gncvn0b9+7dE/s+0CEUCrFt2zaEhITg2rVr0NJqujMhgvKJiopCXl4erX3YsGEKiTts2DAsXbqU1n7v3j1MnDhRIbEJBELLwVRXA58P88LqIZ4Ijs/D7ehsPIjLQ0R6scyaoryyGszcFYyvR/pgYR9XqR677fprpDI0beZygFEdbDC7uxMCHIzkvK4m99ybK+XVihsqVlrN3BRUnUHbo0jUVbi0Nh0NFZjpynbfmw34arLprHhcDsYF2GJcgC1SCypw6WUGHsbl4XFCPkqrZGvOKhQBO+/GIzy1CMcWd4eWOimLJrQsbI2Y89S0wgoAJqzHra0XIruEfkiprRG7OaqRtjpWDGyHFQPbITG3DE+TChCZXoy0wkrklVWjslYAkUgEbXUVmOpqwM1CF50djRHobELbbCwxj/k81t1Cl9XnQCAQWiaU+U1srvz5zc6H+HqUr/T5zTUJ8puOtuzkN0RT1GwpF5ODyAPJb6SHL2MdyZv8xg7jAuze5DcvMvAwLlf+/OZOHMJTCnFsSQ+S37QxXmeVoqCcvt5mgJdiztf6e1ng83/DaO2PE/IwqqP0w0kJBAJBWnQMTTFkwRoMmvcFEsIe4PXjm4h/dg8ZsS8hlFHzU1aYi39WT8HwZRvQazL9GSkVN/dvQWFmCq2dw+Wifb+x6DZmLux9Ost17S4imp9mS3UFs2ZfHqrKmfVEKupNo/lRYahD0NDSha6RmRJ30xBVGTX3XB4PHQdOQMeBE1CYlYKIOxcQ//w+EsKDUS3mfaBDJBTi/vEdSIsOw4Jtp6DOJ5ofQsvCyNKO0V6UxVATJwf1dbUozc+itRuK2ReBQGh6zIwN8fXyOfhq2SzcD3mB6w9CcOdJOF68joNAxqFLuQVFmLDsK3z/8QJ8OGu8VI/dtPMwktPpf1e4XC7GD+6N+ZNGoEt7T3LPvZVSVi7fwD0mSsqYh2urqzdN3xt1VfpeQLraWjA3MVTibhrCl7F+gcfjYdKwfpg0rB9SMrJx7sYD3H0ajofPXop9H+gQCoX4/eApPIuMwfmdP0JLs+nOIghtgyG9umL5+m20A7yDn0dg4ZRRyt2UlDSH5xCblIahcz9BfhF9nY62Jh9ndnyPDp7SndcTCISWhakuH5+Pao/VI/wQHJeDW5EZeBCTjYi0Qtk1P6XVmPHnbXw91h+L+ntI9dhtlyOQmk+vWeRyOBgVYI/ZPd3QycmE5B+tlDJFan6qahntGk00uJdpYLCOhirM9FpiTQMX4zo7YlxnR6Tml+NSeCoexmTjUVyOHJofEf6+FY2wlHwcX94PWuqy9XAlEJoz1obaWDumI9aO6YhXGUUISchDdEYR0grKUVheg8qaeoADaGuowspAC26W+ujqYopOTqZQ4VHrBxNz6c/q+Ko82JvoKOrpEAiEFoSOoSkGL1iDgfO+QCKLmqI9/2mKekqpKbolgabIj2iKWj1EU9QQDS1d6DShpkiNZU1RIkuaovlEU9RmKMpOQ8yTm5S2AXM/g5GlvXI31IRE3L2AypJCWrtPn5HQ0CJ1vwQCQTZMdTXw+XBvrB7qheD4/2PvPsOjqLo4gP+zm9303ntCeicJhE7oRVBAsaACItgQRXxFxS427BV7QVFQEOm9l0AgBBJCKum9991s3/cDqCCZzZbZkuT8nscPb+7MvWdfNpO5M+fc24CjuXU4VVivY62wCAu/PYXXZg/GoxPDNTr30wN5vdQKm2F2kh8WjQnB0EGu9N6gnzJqrbCx3huo2l/NkgcPB+PMWQDAiq/d/ydcDgdzhwZi7tDAa7XCVUgtbEBacaNO7w2+O3YFmRUt+OPxcVQrTIgaXO1U76uiqv6aEEIIIeRvdOdNCCGEEEIIIYQQQkg/x+GYYUxMIMbEBAIAOoRinC2owrn8SpwrqMaFohoIxOq/7FcqgVfWH4aXsx1uH6Ve4XFntxjf7klnbHeytcLXT96GyQnBasehSruAeUMZYlyd3fp7kd0pVN23taVxilhtLJkXWxofH4R1/7vdgNGwz9/dEUtnJmPpzGTI5QpcLm9AWn4lzhVU4VxBNaqbNSs0OFdQhYc+2Y71K+8Al6HI0pge+3wHLhTVGDsMrS2ZNgQPTR9i7DD6FVUJq78cuojfjmSyMk5VE/PvUm1LJ4Yt/5qxPczHFeufnctKHIQQYmxmHA4cIkbBIWIUAEDW3YnOonR0XklHZ/F5dJVmQiHWYKFNpRLlm98A38kTrsmz1DpF3t2F2sM/Mrab2zgi5KHP4RQ7Qf04VJAJmReWI8Yl79Zf4bSsl765WhYJ64qjYlyHqLEIX/qtAaNhn6WrH7ynPAzvKQ9DqZBDUJmLzivn0Fl0Hp3F5yFp0Wwu0Fl0Hle+WYrwZT/AjGOcghZVrnz/JLpKM40dhtY8JyyC18RFxg7jH0ol80IXDcd/RcPJjayMI2mpZm5rq8PFF8cytlt5hSJi2Q+sxEEIIcbG4XAwfvx4jB8/HgDQ0dGB1NRUpKam4vTp0zh37hwEAvUXaFcqlXjmmWfg4+ODu+++W61zOjs78dlnnzG2Ozs749dff8X06dPVjkOVtrY2Vvoh7Ovo0G7BHTb6trExziI9qsadMmUKNm/ebMBo2BcYGIgVK1ZgxYoVkMvlyMrKwqlTp3D69GmcPn0alZWVGvV3+vRpzJs3D1u3bgWXa3pzgwULFuDcuXPGDkNry5Ytw7Jlmi2KZwinT59W2f733zC2BQQEYNCgQSgpKemxvS//WxNC2MfhmGF0mDtGh7kDADq7pThX2oRzJc1IL23GxfIWCCXqL16qVAKvbb8ET0crzE5Ub0P3LpEU3x8vYmx3suZj7YKhmBjFzub02i6IQvRPnxsZdIlkKtutLYxzj2atYmGdcREe+P7BEQaMhn3+LjZ4dHwYHh0fBrlCiZzqNpwtaUJ6aTPOlzajurVbo/7SS5vx6M9nsW7JSHA52i9Mpi/L1p/DxfJWY4ehtQfHBmPx2BBjh9EvBbjYqmwvaWTezEcXFc0ClQsNBrjo75nCIHc7DHK3A4bp1k9JA/P/Nx72lkbd8IUQYnp6nN+UNOFcaTPSS5q0m99sy4KngxVmJ2kyv7nC2H51fpOMidE0v+nvOnuZg+ii1/mNlouL6spaxWZo4yI88f3ifjC/mRCGRydcN78p/nt+06Td/GZdGtY9NMo05ze/nMPFcuYF803dg2NDsDjF9OY36aXNKttHhbrrZVw/ZxsEuNqgvKnn9+d9+d+aENI3cTgchCaNRWjS1VxHkaADpZfOovTSWZRln0VF7gVIujXL+dn5+ctwcPNGwiT16jRFgk6c3PwNY7u1vRPue+1bRI6YrHYcqnR3UT2AqRIL9Jfz09smbXxL49QD8K2Yxw1PHo+Fb/9swGjY5+wVgJR5jyNl3uNQyOWoKcpGSVYayrLPoSz7HNrqqzTqryz7LH59ZTEWrfkNHBPM+dnw+iOoyL1g7DC0NmruQxhz58PGDqNfcu5l07fGqp7zinTVUlOucoPUgbQZHSF9HYfDQcqwBKQMSwAAdHQJcObiZZy5kIOzmTk4n50PQbf66/oolUqs+uAbeHu4Yu509XInOwVCfPXrVsZ2Zwc7/PDuKkwdo+NLyWvaO/Tz3pborlOgQc24pn13qe7bxso4m4lZWzG/C584Mgm/ffyqAaNhX4CPJ55YOBdPLJwLuVyOSwXFOHPhMtIyc5B2MRdVdQ0a9ZeWmYOFK9/CH5+9bpK5+ktWrcH57Hxjh6G1R+bNxmP3zTZ2GCbB290VYUF+KCip6LE9p7DUwBFpztifobSyBrcsfgb1TczvJqytLPHXV29j2OBovcZCCDEdHI4ZRod7YnS4JwCgs1uCc8WNOFfUgPSSRlwoa4JQrH4ehlIJvLblPLwcrTB7aJBa53SJpPjuKPPfaycbPr58cAwmxvioHYcq7ULK+TFV+qxp6K1vVbUF+qQy5yfKGz88kmLAaNjn72qLRydF4dFJUZArFMipasXZogakFzcivbgB1a2azTnTixvx6Pcnse6xceByTG+d1Md/OoWLpU3GDkNri8dHYPH4CGOHQQBE+TghysdJ536K65nfx0b7OYNjgrlzhBDj4XA4CEkai5D/5BSV6ZhTZM9yTtG9LOYUiSinyGSJ9JhTJO6DOUVh/TSnqJRyikzW6LkPYbQJ5RSpWmM0bfs6nN25npVxVH0P2xtrsebuoYztHoFhWPTub6zEocq5Xj7rsFvn6z0GQkj/d7VW2AOjwzwAXFcrXNKE9NImXCxrgVCi4XuDbZlX10JK8lfrnC6RFN8f66VWeOFw9mqF6b2BydLvWki9vDdQ8fxen1TVKI+L9MD3i0cZMBr2Xa0VDsejE8Kvvjf4u1a4pOnaWkgavjcoacajP53BuodHmeR7g2W/pPXp+tEHx4ZicUqoscMgLHG1s1DZ3q3B33dCCCGEDFzGmSkRQgghhBBCCCGEEEKMxt7aApMTgjE5IRgAIJMrkFVShxOXy3DoYjHO5ldBoWTekAW4mkD01Dd7MC4uEM52vSdr70jLh0Dcc2IHl2OG356bi+ER6m1aoI62Ls0WNieG0yZQf4EtTbULxSrbPRxVb3KkL+6OzJsYtXb2r+8ql8tB/CBPxA/yxCO3XE3Urmpsx8mcchzJLMGhzBK0q/Ed2JdxBeuPZOGByQn6DlljVU0duFLTd5OHmjv1t/AYuVlJnWE23ZPJFSq/lxY8eiVICOm/zK3s4BQ7AU6xEwAASrkMXeXZ6Mg7hdbso+gsSgdUFLJdPUmJkp+fhUPUGPBsnXsdszljNxRihr+pHC7Cn1gH+1DmojVNyQRtrPVF2CUX6q+oXd6tuiib5+Cmt7FV4Tu4gWlpApmg72443BMzDhe2AbGwDYiF16TFAABxczXa81PRlnMcbdlH1foOtGYdRMPJjfBIuV/fIWtM0lIDUV2xscPQmqyr78zNRA1lBhlHKZep/Dfl8FQXIBBCSF9mb2+P6dOnY/r06QAAmUyGCxcu4PDhw9i7dy9SU1OhUKieGyiVSjz00EOYNGkSXFxceh3zzz//hEDQ890Rl8vFjh07MGoUe8WjLS1952/fQNPaqr974ba2NpXtnp6eehtb23Gbm1VvLNvXcLlcJCYmIjExEU8++SQAoKKiAkePHsX+/fuxd+/eXv+dAGDnzp344Ycf8PDDprP4z98qKipQUFBg7DC01tRkmovFVldXq2z382Pv/XhPfZeU9LyJWn19vd7GJYT0fXZWPEyM8sLEqKuL/8jkClyqasPJggYcyavDuZImKFSnFEGpBP63MQNjw93hbNP7s4idmdUQSnrenJHLMcMvD49E8iBXjT8Lk1ahhLW+CLva9LhYVHu36n93dzvjbKTmpmLcFkH/+q5yOWaI83NCnJ8THrq26E1VixCpVxpwNL8eR3Lr0N7d+3fgwOVa/HamFAtGDdJ3yBqrbhWiqEH1wrimrKVLde4d0Z6TDR9eDlaobe85V7CgTj+LNReq2MgAAKJ8HPQyLptULfI1KtQ470sJIX2HnRUPE6O9/lncVCZX4FJlG04WXr33UHt+8/t5jI1Qd35TpXp+88gomt8MEG29zEF00ev8xt5I8xsV47YI+te95g3zm3H/md/k1dH8xgSY6neurk11/ZC3E/OG67rycbRGeVPP77YbO/VX50UIIeqwtLFH5IjJ/2xaJpfJUFWQhSvnjyM/7SBKL52FUo2cn03vLEfY0HGwcei9HuDS0e2Mm7VxuFwsfm8jguKHa/5hGAg72ljri7BL2Nmmt75720DP3sVdb2OrYufMPK6go3/lp3G4XPiGD4Zv+GCMvetRAEBrXSWKMk4i/+wR5KcdRHdn7/UAOaf24ezO9Rgx+wE9R6y51voqNFQwb/5i6gTt/SvPzJTYODjBwc0b7Y01PbbXleTpZdz6MtU5aN4h0XoZlxCif/a2Npg6ZhimjhkGAJDJ5LiYewXHzl7AgZPncOZijlq5+o+/+hHGj0iEi2Pv7yq3HjgBQXfPzy24XA42f/EmRiTGaP5hGLS0993nYf1dqx7/bdo6u1S2e7j2PsfUBw9XJ8a2ljb9bQhtDFwuFwlRYUiICsPS+69ukF5ZU4/j5zJxKPU8Dpw6h7YO1f9OALDn2Bms27IXi++aqe+QNVZZ24DC0kpjh6G15jbaIP56Xm4uKCip6LGtuY/8fhrrM1TU1GPaov+hpp65/sOCz8Mfn72O0UPi9BYHIcT02VnxMTHGBxNjfABcy/mpaMHJ/FocvlyNc8WNaq2T+vSvaRgb6QVn297zKHZmlEMo7nmjRy7HDL8snYBhIew9020z0XfaBGjXYw5/Ry+5Xu72+ssZ0Hbc1n72XeVyOIjzd0GcvwsemhAJAKhq6cKpgnocy6nG4ZwatKuRk7f/UhV+O1WEBWPD9B2yxqpbBCjqJYfclDV3UQ5Lf5NZxvwuaHS4cdZIIIT0HT3lFFVrkVO0mcWcogcpp2jA6NZjTlF3H8wpEvbjnKIx/8kpKtAgpyjXhHOK2uqr0Eg5RQbRVNXz2j5sU8hlKv9NeRb6X2O0pbYCV84fZ2x38w/FoMEj9R4HIWTg6blWuBUnC66vFe79vcH/NqZjbLgHnG3VqBW+WAmhRMV7g0dGIzmYvbUOqFbYdOl1LaRe+jZerbAVgJ7XVu1/ayFxEOfnjDg/Zzw07uoz/6oWAVIL/64VrlWzVrgGv50uxYLRwfoOWWPVLUIU1ffd3EhaC6l/4XI4Ktt7W/uDEEIIIQQAVN9REEIIIYQQQgghhBBC+j1zLgdJod5YMWckdq+ej5xvnsCr942Hl7OdyvO6uiX4ZOsZtcY4ksmcHLp4ahKGR7C78WRLp+oFq4nxFFTpb3PU/MpGxjYrvjkcbIyTPOTras/Y1tLV/7+rvm4OmDcuDt89NRuF3y/H+pV3YGxMQK/nfbDlFMTSnpMOCSGEEEKYmHHNYTcoAT4znkDM838h6cMM+N/xAvhOqhdikIu6UL1nrVpjtF0+xtjmOX4h7EOHahJyr2SCnhPRifEJa/RXcCqsZl6QnMO3hLm1cTZL5Tv7MLbJuvr/d9XCxQfuo+5C2MNrMeTjLIQ//gPsI0b1el7Vzk+gkFIiPyGEEGJI5ubmSE5OxqpVq3DixAlUV1djzZo18PFhvp8BgM7OTqxZs0atMfbv38/YtnTpUowa1ft9giaam/vOoiEDTW5urt76zsnJYWyzsrKCo6Oj3sZWxd/fn7FtIHxX/f39sXDhQmzYsAENDQ3YunUrJkyY0Ot5b7zxBsRimhsMFL39Lri6uuptbFV9D4TfUUIIe8y5HCQGOGP5lAhsXz4OWW/MxEu3xsDLQfWi711iGT4/qHrTxb8dza9jbHtgdDCSB7F7vWztZ4u89CeFdfpbAL6glrlvKx4XDtZ8vY2tiq+TNWPbQPiu+jpb4+5hgfh64TDkvH0rfloyAqPDel+A7OP9eRBL5QaIkBD2xPk5MrZlV7bpZczMCtXv7uJ8HfUyLlsEYhnyapkXMR4VapyFpgkhfZc5l4PEQGcsnxKJ7U+NR9abt+Kl22Lh5djL/EYkw+cH89Ua42hePWPbA2P0Mb+hZ42miuY3NxpQ85sHhiPnndvw05KRGB3W+/3Kx/tyaX4zgPR23Xa20d+GCM62zNeG/rYoMiGk7+OamyMgOgmTFj6NZV/txas78jBj6WtwcPNWeZ5Y2InDv3ys1hj5Z48wto28fTGrm6gBgLC9f21O1Z/Ul6n3PksbdSV5jG08CytY2TnqbWxVnDyY6/kFA+C76uTph6Ez7sX81d9j9Z4iLFrzK0KTxvZ63sGf3odMQvNw0rf4RsQztlUXZullzMq8iyrbfcOZYyKE9C3m5lwMjYvAyofuxcFfPkHRkT/wxool8PZQ/Ry8UyDEh9//rtYYh1LTGdsevmcWRiTGaBRzb1ra9fdcl+gmv6Rcb33nFZUxtllZWsDR3lZvY6vi58X8fLmlrf9/V/28PXD/7KlY9/6LKD+xBb9/9jrGDUvo9bw13/wKsYSedxL9cnN2ZGxrbe8bm9kZ4zNU1zdi+oP/Q2VtA+MxfB4PGz55DRNHDtFLDISQvsucy0FikCuWT4/FjpXTkPXuXLw0JxFejsx5CgDQJZLis32X1RrjaG4NY9uilHAMC2E3X7GFcn5MVkFtm976zleRE2vMnB8fZxvGtoHwXfV1tsU9I4Lx9ZKxyP3gLqx7bBzGhKtepwwAPtpziXJ+COlFcX2HyuvIqHAPA0ZDCOkPuObm8I9OwsSFT+Pxr/biFQ1yio6omVNUYOCcooGQp9FXDcScIkfKKcLQGffi/tXf4/U9RXhgza8IoZwiQm6Qvvs3KBUKxvZht843YDSEkIHsaq2wC5ZPjcL2FROQ9dateGlWnJq1wsz3Ytc7mqdiLaQxIUgO7n1dFE1QrbDpKqxjfravqwITfW+gula4/39XfZ1tcPfwIHy9aARy1szGTw+NUrNWOIfeGxDSi+Yukcp2awuugSIhhBBCSF/GMXYAhBBCCCGEEEIIIYQQ0+LhZIvls0cg4/PHsHhqospj/zzFvCHs9S4W1zK23Ts+TqP41JFVwpysRIyrvKENnd36SZiw46fDAAEAAElEQVS5XMa8+Eaoj4texlRHmA/zAmLlDW2Qy5mTifsbnjkXM5LDse3V+/D783fB1oo5oaumuROncioMGB0hhBBC+iO+gzt8bnkcCe+kwmP8QpXHNqVtVavPrjLmBajdR92tUXxqjVeezXqfhB3ipgrIu7v00rewMpexzcozRC9jqsPKK5SxTdxUCaVi4BQAcMx5cE6chuiVmxDx5M/gWjIvtCtprUVHwRkDRkcIIYSQ//L09MRzzz2HoqIiLF26VOWxv/32m1p9pqczb/iwaNEijeJTR0ZGBut9EnaUlpais1M/C5BnZTHPQSMiIvQypjoiIyMZ20pLSyGXD5y5AY/Hw+zZs3H48GHs2rULdnZ2jMdWVVXh2LFjhguOGJVIpLoAmMvVXwGwqr4ltOkIIUQH7vaWeGJyBNJemYZFo4NVHrvlvHrv+zPLWxnb5g0L0Cg+dWRVMo9HjKuiRYAukVQvfedUMy9IFOLBfP+mb6GezGNXNAsgVygNGI1x8bgc3BLngy3LUvDrI6Nga2HOeGxNWzdOFzUaMDpCdDc4wJmxrapViLr2btbHzChrZmwb5GZrtMXY1HUsvx5Sec/XQS7HDFNivAwcESGkv/l3fjMdi8b0Mr9JV3N+U8G84Py8YYGahKeWrAqa35iqimZ9zm/aGNuMOr/xsGdsq2gZgPObeB9seSIFvz4yGraWNL8hV4lkqmuHuBwzvY3NMWPuW9pLXIQQYmz2Lh6YOP8pvLD5AkbdvkTlsRcObFarz8q8C4xtyTPu0yg+tcbLz2S9T8KOlppyiAT6yfmpKWLe9Ns9gDknX9/cA8MY21pqKqAYQDk/XHMeYlNm4rEvdmDJB3/Awpp5TtXWUI2iC6cMGB0huvOPZF4npLWuCu2NzOt/aKv8MnNerZtfsNE2kSSE6J+nmzP+t2QeLu9dj4fvuU3lsb/vOqxWnxmXmTe9nT9nqkbxqeNiTiHrfRJ2lFXVoVMg1Evf2QXFjG1hQcybEOtb+CDmvLmy6roBlqtvjtsmjsaeHz/Ali/fgp0N8wZw1XWNOHGOuf6CEDYIRczrppmb940Nwgz9GeoaW3DLg8+gtJJ5DmJuzsXPH7yE6SnDWR+fENL/eDhY4clpMTj75hwsSglXeeyWc6Vq9XmxrImxbd5I1XlF2rhUwZzfSYyrorlLfzk/lcy5ZSGeDnoZUx1hXsxjVzR1Qa4YODkFPC4Htwz2x5anp+C3ZRNga8ljPLamVYjUQlrzmBBVDlyqYmxztOZjRKiHAaMhhPRH9i4emDD/KazafAEjDZBTNFQPOUVVlFNksgZiTpEH5RT94/qcosW95BS1U04RGSAUCgXSdzOvy8c152HILfcYMCJCCPmXu70VnpgcibRXZ2DRGNVrtm9JL1erT5W1wsODNIpPHbQWkukakLXCnipqhZsFA++9Qbwvtjw5Hr8+Oqb3WuErzHvmEUKA5k7V+1U6qNjDkBBCCCHkbxxjB0AIIYQQQgghhBBCCDFNlnxzvL9kGualxDIeU9fahdxy1S/3ZXIFKht73uDKydYKcUGeOsX5X0KxFJfK6lntk7BHqQQu6+nfR1W/Uf7uehlTHQkhzJsAdXVLkFkyMAtrpySF4NeVc6FijXcczSoxXECEEEII6dc4PEsMuv9tuI28k/EYaXs9BFV5KvtRymUQN/e86IO5jSNsAmJ0ivO/5OJuCCuYC2iJkSmVEFTm6KVrVf1a+0boZUx12AbFM7bJRV3oKrtkwGhMh1P8JIQv+wGqJjhtOccNGBEhhBBCmFhaWmLt2rVYuHAh4zG1tbXIzs5W2Y9MJkN5ec8F1s7OzkhISNApzv8SCoW4ePEiq30S9iiVSmRmZuqlb1X9xsYyv8PTt6FDhzK2dXZ2IiMjw4DRmI4ZM2Zg27ZtMFMxNzhw4IABIyLGZGVlpbK9qYl54W5dNTYyb+Ztbc28KQkhhKjLksfFmrsScHcy8yZQ9R0i5Nb0nC/0N5lcgarWnjfOcrLmI9bPSac4/0sokeFyVRurfRL2KJXAZRULB+lCVb+R3sbbyGCwP/N3vEssG7ALaE2O9sK6h0aqzCk6lk/5gaRvGRPqprL9RAG7i2x1S+RIL2HevGdMmPHyKdW1O6uasW1UqBvc7S0NGA0hpD+7Or9JZGd+00LzG3KVUgm9/fuo6teo85sAFfMbkQxZFQN0fhPjhXVLRqme3+TR/GagsOSp3tC4pUv1wqK6aFbRtxW/b2wWTQghPAtL3LHyAwy9ZR7jMR1NdagpUp3bLZfJ0FpX2WObtb0TfMOZc6W1IREJUV04MPOr+wKlUomaK6rzxLRVraJfr+AovYypDv+oRMY2sbATlQN047+oUVPx4Lu/qsz5KTh3xIAREaK7kKSxKtsL04+xOp5E1I3S7LOM7aFDUlgdjxBimiwt+Pjk5eW4f9YUxmPqGptxuVD1OiIymRwVNT0/N3N2sMPgSHY3phV2i5CVX8Rqn4Q9SqUSl/T073Mpv5ixLSaU/c301JUUG87Y1ikQ4kLOFQNGYzqmpwzHH5+tVnnffvj0eQNGRAaihmbmd1621qrrB0yFIT9DY0sbZix+BlfKel6fAwC4XA5+XLMKsyaNZnVsQkj/Z8nj4t17h+HuEcGMx9S3dyO3WnW+wtWcH0GPbU42fMT6u+gU538JJTJkq9jUmRiXUglcrtTPv09OFfN3MdLHUS9jqmNwIPN3vEskRVb5wPy+To71xc+PjVOd85Nba7iACOmDdl/seS0OAJiZ6A++OeUsEULY8XdO0ZBecopqKaeIaECfOUWq+jVmTpFfLzlFVQM4p2hRLzlFhZRTRAaAwnNH0VrH/Kw/atRU2Dmbft0yIaR/s+RxsebuJNw9LJDxmPoOEXJ7WdfGKLXCA3Rtmb5Ar7XCKtdCctTLmOoYHODM2Dawa4W9se6h0b2shTQw954jRF2Xevl75+9iY6BICCGEENKXcYwdACGEEEIIIYQQQgghxLS9Pn8CzLnMjxLzqpg3dgSAdoEIcoWyxzZPJ1udYuvJmbxKyOQK1vsl7Nmbzv4iPy2dQqTl91zAAgBDw3xYH1NdcYGesLXiM7afymEuGuzvxsYGYloS88Jn+ZX625SWEEIIIQNTwF0vw4xrztjeXV2o8nyZsANQyHts4zl66hRbTzqvnIVSLmO9X8KelswDrPcp7WpB55V0xnbb4CTWx1SXjX8MuJbMc/mO/NMGjMa0OESOhlP8ZMZ2YY3q6wshhBBCDOv999+HuTnz3CAnR/WiSm1tbZDLe54beHt76xRbT06ePAmZjOYGpmzHjh2s99nc3IxTp04xto8YMYL1MdWVkJAAOzs7xvajR48aMBrTMmHCBNx6662M7b1dX0j/4eKievHtmpoavY1dXV3N2Obm5qa3cQkhA88rs+JgzlGxQWlth8rz27uljDlFHg6WOsXWk7PFTZAxjEdMw/5s9henbxGIca6EOf9kSCDzokD6FuvrBFsL5rlpamGDAaMxLWPC3DEl2ouxvbfrCyGmJiHAGXaWzL/vBy+ze/07XlAPsYw5j3ZchAer47GtVSDB7izmhVrvHBpgwGgIIQPFK7Pje5nftKs8n+Y35L/2X2b/+V+v85sgdjcE1ESsrxNsVdzvpF4ZwPObcHdMiWF+f1hQp/r6QvoPZxvmuiIAqGsX6W3suvZuxjYXWwu9jUsIIfpw67I3wFFRD1Bfmq/y/O6udigYcn7sXZmfSWqrJPMMFFQPYNIun9zLep+C9haUZqUxtgfGJLM+prp8wuJgYc2c81N04aQBozEtoUNSEDV6GmN7XYnq6wshpsY/KgmWNvaM7bmp+1kdrzD9KGQSMWN7WPJ4VscjhJi2t555BOYqNlfPKypTeX5bZxfkDOsGebm76hJaj1IzsiGT9TxPIKZh99EzrPfZ3NaO0xcuM7YnD45mfUx1DY4IgZ2NNWP7iXMXDRiNaRk3PAG3jGOuo8gtGrhrOBH9UyqVKK9m3kjPz8u083EAw36GlrYOzFzyLPKKmX8vORwOvn5jJeZOp/kCIUR7r96RpDrnp6ZN5fnt3RLmdVIdmO/JtJV2pZ5yfkzcvizm9Uy11dIlwtki5tyZIYOMV+8X6+cMW0seY/upgoG7kfCYCC9MjfNlbO/t+kLIQFZQ04Zzxcxrld85LNiA0RBCBorecorqKKeIaCjHCDlFAZRTZJIop4gQ4NzO9Srbk2+db6BICCGkd73XCuuyFpKVTrH15GxRI703MHH7s5nX89NWS5cY54pNtVbYkWqFGYwJ91BdK0xrIRGi0tE81e8dQzyYn0sQQgghhPyNebZCCCGEEEIIIYQQQgghAFwdbJAY4o1zBT1vdNLcIVR5vkjKnORva6V6YWlt/LAvg/U+Cbu2pObitfsngKMiKU1T207nQcqwuBYAjI423mY8fB4XkwYHY9uZvB7b/ziRjSdnDYeZGXv/f/QlU5JCsPf8lR7beru+GMPO1+83dgjExPi7O6Jl8wt6H+fWV39Fam5Fj21+bg7I+vJxvcdACCH9Ac/OBbZBg9FZdL7HdmlXs8rzFVLmzW+4ljY6xdaTuiPrWO+TsKv53DYEzH0RZhwOe32m74RSLmVsd4gYydpYmuKY8+EYOx7N6Tt7bG88swXe05cO2PmNU9wktGYe6LFN1qn6+mIM0c/+aewQ+hVLVz+M+IH9gqn/ynlvLjoKel5Q2sLFF4nvndV7DIQQ0h+4ubkhOTkZp0+f7rG9sZF5sTcAEImY5wZ2duwXdK1du5b1Pgm7Nm7ciHfffRccFucGmzZtglTKPDcYP954i4/z+XxMnz4dmzZt6rF9/fr1ePbZZwfs3GDmzJnYsWNHj229XV+M4dixY8YOoV8KCFD9fvLEiRNITmZ/cbTa2loUFhYytgcFBbE+JiFk4HK1s0BCgDPSS3t+9tXcxbzxIgCIpcybmtlasF/2+OPJYtb7JOzamlGJl2+LZTWnaMeFKkjlzAtRjQp1Z20sTfHNOZgQ5YkdF3vOy9t8vgLLJoUP2PvqyTFe2H+5tse23q4vxrD1yXHGDoGYMHMuB5OjvfBXRs8bthzMqUWXSKpycxNN/JXRc44RAFjxuUiJMO3N4H44UQSRtOd8UA97S8xO9DNwRISQgUCv8xuWru/X+/FEEet9EnZdnd/EDaz5TaSK+U16+cCe30R7YX92TY9tJjm/WT7O2CH0S77OqjfuTCtuRGKgM+vj1rd3o7ihi7Hd34X93FdCCNEnWydX+EcloSy751zJrjbmBeoBQCZhzvmxtLbVKbaepG75jvU+CbsuHtyCmY+/zmrOT+bhrZDLmHN+QpLGsDaWpsx5fESOmITMw1t7bM/Y9wcm3L98wN67R42axri5nqCX64sxPP7lbmOHQEwY19wcUaOm4sKBzT2256buh0jQCUsbdnJeLxxgrk/hW1ojPNl4+Y6EEMNzc3bEkJgIpGXm9Nje1Nqu8nyRWMLYZmvD/iZn32zcznqfhF2b9hzBm08/xOp9+5Z9xyGVMa+JlZI8mLWxNMXn8zBlTDK27DvWY/vGnYfw9OJ7Bux9+/SU4dh9tOdaoKbWNsMGo4b96z4ydgiEJRdyCtHQ3MrYHhbka8BotGOoz9DRJcBtDz+P7ALmvF0zMzN8/upTuG/WFFbGJIQMXK52lkgIckV6cc81e82dzO8FANU5PzZ6yPn56VgB630Sdm1NL8MrtyexmvOzPaNc9Tqp4Z6sjaUpvjkXE6O9sT2jvMf2P8+W4Imp0QN2/jE51hf7shjWYe5SfX0xhm3/m2rsEAgBAKw90PNzQQCI93fBiDDTrmcghPRN+swpsqCcogHp4sEtmMFyTlGWiecURYyYhCwVOUXjKaeoxzZTzClaSjlFrHL2CsCHZ9r0Ps6XS2eg+GJqj21Onn54aWu23mPoiaC9BZdP7mFsd3D3QcTwSQaMiBBCVHO1s0RCoDPSS5hqhbV/b2BrqYe1kKhW2ORtzajAy7Pi2a0Vvlip8r3BqDBj1gpzMSHKCzsu9Lw2yuZzZVg2KWLAzg0mx3j3rVrhpyYYOwRCAABVLQJkVzHnLPm52MDdnv38YEIIIYT0P+y9tSGEEEIIIYQQQgghhPRbPi7Mi6p1CpkXNQIAB2tLxraWzm6tY+pJaV0rDlyg5CFTV9vSiSNZJaz2ueHoJca2UG9nhPq4sDqepuaOiWZsy69swva0fANGY1p8XOwZ2zq7TS95iBBCCCF9H9/Jm7FN3t2p8lxzawfGNllXi9Yx9UTUUIbWS4dZ7ZOwT9Jah7ac46z22ZC6ibHN0jMYVp4hrI6nKddhcxjbumsK0HJ+lwGjMS18Z+2vL4QQQggxPD8/5k3cOzo6VJ7r6OjI2NbUxO6CKcXFxdi9mxY8MXXV1dU4cOAAq33+9NNPjG3h4eEIDw9ndTxN3XvvvYxtOTk5+PNP5s2W+jtdri+k/4iLi1PZvm/fPr2Mu3//fpXt8fHxehmXEDJweTsxL2jQKWJeIBIAHKz5jG0tAtX5SJoqa+zCoZxaVvsk7Ktt78ax/HpW+9x4toyxLcTdDiEe7Gw2qq3bk/wZ2wpqO7Azs9qA0ZgWH0drxrZOMfPmeISYqrlDmX/fu6VyldcrTdS3d2NvVs+LeQHA9Fhv2Fiwv/AfWxo7RfjqSCFj+5KUEPDNaXkEQoh+eDupuP8Qqb7/UDm/YXkxRZrf9A21bXqY36SVMraZxPxmSG/zm543KhsIfHS4vpD+I8rbUWX7kdw6vYx7NE/1tSjax1Ev4xJCiD45evgwtokEqvN1rWyZ6wEE7T1vwKCtpqpS5J5mN5eEsK+9sQYFZ4+w2ue5Xb8xtrn7h8I9IJTV8TSVOGUuY1tdSR6yjmw3YDSmxdFd++sLIaYoadpdjG1ScTfO7Wa+Xmmio6kO2ceZa4lixs7Qy4alhBDT5uvlxtjW0SVUea6jHfM1o7m1XeuYelJSUYN9J3reqJmYjpr6JhxKPc9qn+u3MufxhgX5ISyIOR/cEO6awbwxVm5RGbYeOGHAaEyLryfz9aWzl+sLIbrYfuikyvbhCTEGikR7hvgMXYJuzH5kFS7kFKg87sMXlmHR3Bk6j0cIIQDg42TD2NZbTYO9laqcH9UbNGuqtLETB7MHbm54X1HbJsSxXOY8XG38fpp5fdwQD3uEeDK/vzKE25ODGNvya9qw80K5AaMxLbpcXwgZqPKqW7H5LPN600unRBkwGkLIQKMqp0hsYjlFeZRTZPLaG2tQaMCcIrc+kFN0iXKKekQ5RaS/O79nI+RS5rU/ht4yDxwu14AREUJI77xVrVXSa60wj7GNaoUHpqu1wuzW/amsFfawQ4gH8x5ehnD7kADGtoLaDuy8SLXCPaH3BoQwe39PDpRK5vYxYe6GC4YQQgghfRqtPkgIIYQQQgghhBBCCOlVVzdz0qO1JXNyEADYWvFhyet5I5fyhja0C9grPF7100EoVL1JJSbj9d+OQi5XsNLXllM5uFDMnDR2++hoVsbRxdTEEPi5MRfZrPnjBITigZko0yVScX2xUH19IYQQQgjRhlzUxdjGtWBObAYArqUNzHiWPbaJmyohE7K3sGvpxlcAJTv3zES/Kv58C0qFnJW+ms5ug6A0k7HdNXk2K+Powil+EixcfBnbK7d/CLm424ARmQ6FiusLp5frCyGEEEIMr7OTeWETGxvmxRIBwNbWFpaWPc8NSktL0dbWpktoN1i+fDkUCpob9AXPPfcc5HJ25gYbN25Eeno6Y/u8efNYGUcXM2fOREAAc/H0q6++CqFwYG5uoMv1hfQf8fHxKv+9jxw5gszMTFbHVCgU+OCDD1QeM2rUKFbHJIQQgYpFh6z5PecL/c3GwhyWvJ7LGyuaBWgXMucTaOrFvzKhoJSiPuGNHdmQs/SP9VdGBTIrWhnb5yQZdxM1AJgS4wU/Z+bnx+/vyYFQonpxr/6qS6zq+kKLNJK+Z1yEJ7wcrBjbvzl6BWKp7s8VvjxSCImK3Mx7hgfqPIY+rfzjAuPvv5eDFRaPDTFwRISQgUSgYtHD3u4/DDq/2ULzm77ije2X2JvfnO8L8xtvmt8w6FJRK0Lzm4Ej2sdB5b/3qSsNuFzVxuqYCoUSXx5Rvflx8iBXVsckhBBDEAuZ83X5lqrzdS2sbWHO7znnp7mmHN2dbbqEdoNtHz8PJeX89Am7vnwVCpZyfi4c+BOVeRcY2xOm3MHKOLqIGjUNTp7Mc4j9378DiWhg5vyovL5YUT0A6XvCkyfAwc2bsf34xrWQSXTfLOjohs9VbsKWPOM+nccghPQ9nQLm+kIbq57vyf9ma2MFSwt+j21l1XVo62D+m62pZ9Z8Qbn6fcTLH33HWq7+pt1HkHGZ+bnZnbdMYGUcXdySMhz+3h6M7W9+sQ7CbvbW7OpLuoTM1xfrXq4vhGirur4RX/+2TeUxk0YOMUwwWjLEZ+gWiTH38ReRlpmj8rh3n30Mj947W6exCCHkel0qc35U1zTYWvJgyev5PW5FUxerOT8v/XGO1kntI1ZvvQA5S3PFv86V4mJZM2P7nKFBrIyjiylxvvBzYa6DfG9nFuX89KC36wshA5FMrsDyn08z5k3G+TtjVlKgYYMihAwo+sopaqGcogGLcopuRDlFPaOcItLfndv1K2ObmZkZkm+934DREEKIegSq1iqx6K1WWMV7A7Zrhf+8QO8N+og3tmex997gfDkyy1sY2+ck+bMyji56Xwvp8sB9b6DDWmuEDFR5NW3YfK5M5TGzE41/7SOEEEJI39Dz6l6EEEIIIYQQQgghhBByjUKhxOXyBsb2AHfHXvvwcrbr8ecyuQK7zxVqG9oNftyfgQMXiljpi+hfTnkDfjrIXAygLoFIgld/PcLYzjfnYsHEwTqPoysul4Pls4YzthdWN2PpFzuhHIDJb9ml9Yxt6lxfCCGEEEI0oVQoIKzKZWy3cO09+ZLv5Nlz33IZWi7s0zq269Ud/Rltlw6z0hfRP2FVHuqPrde5H7lYiPLNbzK2m5nz4TH2Xp3H0ZUZhwvv6UsZ27trr6Doh+UDcn4jqLjM2KbO9YUQQgghhqNQKJCVlcXYHhTU+2KWPj4+Pf5cJpNh27Zt2oZ2g6+++gq7d+9mpS+if5cuXcLXX3+tcz8CgQDPPvssYzufz8dDDz2k8zi64nK5eO655xjb8/LysHDhwgE5N7h48SJjmzrXF9I/mJubY/r06YztSqUSzz//PKu/Iz/++CNycpg3MrC2tsaUKVNYG48QQhQKJXKq2xnb/VUszv43TwerHn8uUyixN7tG69iut+5kMQ7l1LHSF9G/3Jp2/HyqWOd+BGIZ3tiezdjO53Jw/0jj35txOWZYNjGcsb2wvhNP/po+IO+rs6taGdvUub4QYmq4HDM8Mj6Usb2yRYi1R3TLpy2q78QPJ5jzaGN8HJESzrx5o7F9fjAfey8x//1/6bYY2FjQgmSEEP1QKJTIqdHj/EbF9U0TV+c3taz0RfSP3fnNJcZ2vjkH948apPM4uuJyzLBsUgRje2FdJ55cP0DnN5VtjG00vxk4zLkcTIzyYmxXKoE3d1xi9XdkQ1opCmo7GNut+FykRJjuHIEQQnqiUChQc4U5X9fFO6DXPhzcer4eK+QyZJ9gJ08n9a8fkHt6Pyt9Ef2rLcrB6a0/6tyPuFuAXWtfZWzn8vgYfttCncfRFYfLxYT5TzG215cVYOPqxwbkvXt1IfPcy9mr9+sLIaaGw+Ui5Z7HGNtb6ypx9LfPdBqjofwKTm3+lrHdJzQWYcnjdBqDENL3KBQKZBcwPxsN8O25Rvd63u6uPf5cJpNj5+FTWsd2vW9/34F9x8+y0hfRv+zCEnz3x06d+xEIu/HiR8x/u/g8HhbNvUXncXTF5XLx9OJ7GNvzSyrw0AvvDsj79sy8K4xtgWpcXwjRlFKpxMp31qJL2M14zIiEGAzy9zZgVJoxxGcQSyS4+8lXcSKduV4PAN5YsQRPLJyr9TiEEPJfCoUSOapyjl1te+3D07HnzWVlCiX2ZlZoHdv1fjpegIPZ1az0RfQvt6oV647rvkauQCzF6r8yGNv55hzMH8OcW2woXA4Hy6bGMLYX1rbjiZ9SB+T8I7uCeYNsda4vhAw0q34/h8zyZsb2N+8eCg7HzIAREUIGkt5yipxNJKfo9F8/II9yivoMyim6EeUU9Yxyikh/Vp5zHnUleYztIUlj4eIdaLiACCFEDVfXQmpjbPd3UeO9gcpaYXae9a87WUS1wn1IbnU7fj7JUq3wNuZ36nxzDu4fGazzOLricjhYNjmSsb2wrgNPrj87IOcGtBYSIZpp7hLjgW9TIVcwXy8CXW0xOtzdgFERQgghpC/jGDsAQgghhBBCCCGEEEKIbt7dfBIXi/WXNLPjbD5qWzoZ2xOCmReG/tvoGObk4Pc2n4RIItMqtr8dvFiMl385rFMfxPBe+/UoLpfVa32+UqnEk1/tRk0z8/dz7phoeDnbaT0GmxZOSkCEX88LgAHAjrR8vLDuEORyhV7jyKtsxLYzzMnM19ubXoiNxy5BIpXrJZYOoRgbjzEXFiSGmu6iM4QQQgjRj8rtH6GrTPWCa7poydgNSSvzBsy2gfG99uEQPpKxrWrnx1BIRVrF9rfW7CMo37Rapz6I4ZVvfhOCyhytz1cqlSj+6X+QtDLP712HzQHfyTQWBvVIuR9W3sybRbdk7EbZ769CqdDPXOJvwuoCNKert6BuS+YBNKRugkIm0Usssu5ONKRuZmy3Cxqsl3EJIYSQ/ur111/H+fPn9db/li1bUF3NXNw8dOjQXvsYP348Y9vrr78OkUi3ucHevXvxv//9T6c+iOE9++yzyMrSfl6rVCqxePFiVFVVMR5z3333wdvbNJ6fP/zww4iOjmZs//PPP7FixQrI5fqdG+Tk5GDzZub78evt2LEDP//8MyQS/cwNOjo6sG7dOsb25ORkvYxLTNOCBQtUtu/fvx+vvPIKK2OlpaXhiSeeUHnMHXfcARsbKt4nZCD5YG8uMlUsBK6rXVnVqG1n3qglIcCp1z5GhTIvivDB3lyIdMxXOJxbi9e2MeclENO0eke2ysWueqNUKrFi43nUtDF/P28f4s+4IJahzR81COFe9oztOzOr8fJfWSoXGWFDfm07dlxknotcb192Df44WwaJTD95Tp3dUvxxtpyxPcHfWS/jEqJv80cGwdmGz9j+0b5cXCjX7m+3WCrHYz+fhVTOfK1YPiVCq74N4ccTRXhrF/Mi6BOjPHHHEH8DRkQIMTUf7MnR8/ymCrUq7h8TAnq//1A9v8nRfX6TU4vXtuovr4rox+rtl5BT1ab1+UqlEis29Kf5TZUB5zeVah1rmPlNGWO7OtcX0n/cmax6842jefV4d7f2eYjXO1/ajBf/vKjymJnxvrCxMGdlPEII+dv+H9agMk/19UcXl47uQHtjDWO7X2Rir32EJI1hbDvww7uQinXL+ck7cxA7PntJpz6I4e1a+yqqr2Rrfb5SqcQfbz+BtgbmnLSkKXcybuRnaCNmPQDPQcwbJmQd3Y5tn6yCQs85P3Ulecg8vE2tYy+f3IP03Rsgk+on50ck6ED6ng2M7f5RSXoZlxB9Gz7rAdg4MM89D/z4HspzmDeIV0UmEePXV5dALpMyHjNxIeXBEmKK3vryF2RcLtBb/9sOnkRNfRNje1IMc13i38YmD2Zse/ur9RCJdbsn2H/yLFa9/7VOfRDDe+mj73ApX/uNzpRKJR575QNU1zUyHnP3zInwdmdeG8iQFt85A1EhgYztWw+cwLNrvtR7rn5uURn+2n9crWN3HTmNX7fth0TCfH+gi44uAX7ddoCxfUis6eZFEPatXb9F578HvVEqlXji9Y+x7eBJlcc9+cCdWvXfHz4DAMhkctz/9Bs4lJqu8riXHl+I/y2Zp/U4hJC+6f2dWcgsY54f6GrXxXLUtgkZ2xMCe7+3Gx3uwdj2wa5Luuf8XK7Ga5v1Vy9N9OONvy7gcqX2+WpKpRIrfjmDmlbm7+cdyUHwdLTWegw2LRgTighvR8b2nRfK8fKm85Ar9LtOan5NG3ZklKl17L6sSvx+phgSmX7mRJ3dEvx+hnkOmqjG9YWQgeSNvzLw84lCxvaFY8MwPIT5by4hpP/Td05Rtp5zig5STtGAtXvtq6jRMado09tPoF1FTlGiCeUUDe8lp+jS0e3YbqCcoizKKSLE6M7tXK+yfdhtqtdVIoSQnnyw5zIytVxPQR27MnupFVZjrZJRYQaoFf4rU6c+iOGt3p6FnKpWrc9XKpVY8du5XmqFA+Dp2EdqhS9W4eUtF/X/3qC2HTsuqFkrfKkaf6SV6vG9gRR/pJUytlOtMOlrdlyohFhP+xECQEe3BAu/PYmypi6Vxy2bHAEuh6O3OAghhBDSv9BdAyGEEEIIIYQQQgghfdzuswWY+PxPuPXVX7Hv/BUoWFykvKCqCf/7dh9je2KIN7yc7XrtZ0J8EGNbRWM7Hv50G+Ry7RIm/jyZg/vf3YxuiUyr84nxCMVS3PHmRlwuq9f4XLlcgae/3Yutp/MYj7G24GHV3WN1CZFVXC4Hnz46A+Zc5kfz3+xJx5w3NqCuVXVigDaOZ5fizrd+x6inv8PBjCK1zilraMPja3ch4fG1+GTrabR1MSdqaUoilWPpFztVftbpQ0JZG48QQgghfUPLxb3IfuMW5Lw3Fy2ZB6BkMbFaWHMFJeufZ2y3DUoA38mz134cY1IY28RNlbjy7TIoFdolkzambUXB5w9CIdGt+JoYnkLSjbyP7oWgUvONkZQKOUrWP4fm9B2Mx3D4VvCb/YwuIbLKjMNF8APvw4zLvDFT3aEfkPvB3ZC0aT7n60177knkfXw/sl6ZgNZLh9U6R9xYjuIfV+DCcyNQvecLyARtrMWjkElQ9P1ySNuZP6tTwlTWxiOEEEIGgq1bt2Lo0KEYN24cdu7cCQWLc4O8vDw8+uijjO3Jycnw9vbutZ+pU5n/vpeVleHee+/VepH7DRs2YNasWejuZu+ZLDEMoVCIKVOmICtL8w2y5XI5Hn30Ufzxxx+Mx1hbW2P16tW6hMgqLpeL77//HubmzHODTz/9FJMmTUJtbS3r4x8+fBjTp09HTEwMdu/erdY5JSUleOCBBxAUFIQ1a9agtVX7Qvf/kkgkWLBggcrPOmvWLNbGI6Zv5syZiIxkXngMAN5880289tprOv2tO3z4MG699VaIRMzPlMzMzLBy5UqtxyCE9E17LlVj6gdHMOezY9ifXcNqTlFhXQee/eMCY3tCgBM8HXpf7GV8BPOiypUtQjz281nItYx7y/kKLPzuNLr1uAAE0Y9uiRx3fXkSOdVtGp8rVyix8o8L2H6hivEYKz4Xz90SpUOE7OJyzPDRPUkw55gxHvPd8SLM/eIE6tvZnyeeKKjHvK9OIuWdgziUo959e3mTAE/+dh5DX9+Dzw7mo03I3qKlEpkCy35NR30H873NtNje5+2EmCJbSx5WzYxhbJfKlZj/bSqu1Hdo1K9UrsDD687iUlUb4zHDg11xW4KvRv32JKe6DT+eKIJAzE7ObrdEjlV/XsSqPzOhZPiT72pngU/uHQIzM+brJCGk/9tzqRpT3z+MOZ/qaX7zu6r5jbN685tI5ryjyhYhHlun6/wmleY3fdDV+c0J5Kj4O83k3/kN88KhV+c30TpEyC4uxwwfzRuien5z7ArmfnFcf/ObL08i5e0DOHRZ3flNF578NR1DX9uNzw7oYX6z/lwv8xsf1sYjpm9KjBfCPFXX4X28Pw/v78nR6W/diYJ6LPj2FERS5ncPZmbA0knhWo9BCCFMso/vwscPjsfapTOQc3Ivqzk/9WUF+PO9FYzt/lFJam1SFTFsImNbS20Ffn11idabR2Xs34wfn70XUjHl/PQ1EpEQ3yy/HdVabKamkMux+d0VyDz0F+MxfEtrTHv4BV1CZBWHy8Vdqz4DR0U9wMlNX+OrJ2eho6mO9fEL04/j2xVz8d59I5B3er9a5zRXl2Hjm0vx5u3xOPzLxxB2tLEWj0wqwYbVj6r8rDFjb2FtPEIMydLGDtMfeZmxXS6T4oeV96C+jHnDZKbzfnl5EaoKmHMlBw0egcETZ2vULyHEMHYcOoUxdy/F1Aeexu6jp1m9b88vLseTr3/M2D4kNgLe7q699jN51BDGtvLqOjzw7Fta5+r/sesw7lr2CrpFYq3OJ8Yj7BbhtoefxaX8Yo3PlcvleOL1j/Hn3mOMx1hbWeLlZQ9oHyDLuFwuvlz9P5ibcxmPWfvrX5ixeCVqG5tZH/9o2gXMeuR5DJm1GPuOp6l1TllVLR5+8T1ETr0PH3y3Ea3tnazFI5FIsWTVGtSp+Kwzx49kbTxi+lau+RIx0+fj6w3bIJawv+l2TUMT5j31Gn7crLpWZdjgKMyaNFqrMfrDZ1AoFHjw+bex++hplcc9+/B9eGEpbdJMyEC0J7MCU97Zg9kf7sf+rEp2c35q27DyN+b7lMRAV3g6Wvfaz/go5vf2Fc1dePT7k1pvLLvlXAkWfHmUcn76IKFEhrs+PYTLlZpvEi5XKPDMb2nYdr6M8Rhrvjmeu22w9gGyjMvh4KP5I1Tm/Hx7JA9zPz6I+nYh6+OfyKvFPZ8dwtjXd+BgdrVa55Q3duLJdakY8uJf+GxfNtoE7M3zJTI5Hv8pVWV+07R4P9bGI8SQTubXYlNaMWsblLcJxFjy7XF8vp953bUwLwesvpP5eR8hZGC4fHwXPnlwPL404Zyi8F5yin7TIafowv7N+Ilyivqkv3OKarTMKfqzn+YUfa3HnKLvVszF+/eNQK6aOUUt1WX4/c2leMtIOUXRlFNE+ilxtwAXDzJfv6ztnRCbMtOAERFC+os9WdWY+v5BzPnkCPZnV+uhVvg8Y3tCgDM8HXWsFW4W4LF1Z7R/b5BejoXfnqL3Bn1Qt0SOu9YeR06V5utWyhUKrPz9fO+1wjOY1yIxNC6Hg4/uHdp7rfDn+qwVPo6Ut/bhUE6NWueUN3fhyV/PYeiru/HZgTyWa4XlWLb+rOpa4TiqFSZ9y+ptmRj66i58fbiAtTWE/naxvBkT1xxAeonqvMZ4PyfcO4J5X1NCCCGEkP9i3gGaEEIIIYQQQgghhBDSp6TmVuDedzcj5tHP8ez3+5GaU651IpFMrsDPhy5i8gvr0NrFnMTw8HT1ipsmJ4bA3cGGsX3XuULc/sZGVDWpv6FMeX0bFn6wBQ9/th1S+Y2JR24OvRdCE+Owt7a44X83tgsx7aVf8MP+DMjl6iWQFde2YPbqDfj5UKbK41bOHQ0fF3ttQ9WLoWE+eGleispjTuVUYNTT3+Gt34+joa1L67EUCiXS8ivx8i+HkbjsS8xZvRGHM0u06qu2tQurNxxDxEOfYd6aTdh47BLaBcxJP73JLK7FjFfXY08680KNKbGBiPBz03oMQgghhPRtHQVnUPD5ImQ8MwQlv72I9oIzUGpZcKCUy1B//DdcfmsmZII2xuM8Jy5Sqz/H2Ing2TPfp7Rc2IvcD++BuEW9hV4AQNRYgYIvH0LRd8uglEtvaOPZ977QLDEOrtWN8w1pRxMuvz0LdUfWQalQr8Clu74EuR/cjYbjv6k8zvfWFbBwNq2Nhu2Ck+A35zmVx3QUnEHWKxNQsfU9SNobtR5LqVCg40o6yv5YjQvPj0Tuh/eg7fJRrfqSttWhYss7OP90AvI/W4iG1E2QCdu1jq2r7BJy3r0drZnMBdwOkaNh7R2m9RiEEELIQHb8+HHcdttt8PX1xbJly3D8+HGtF1iSyWT47rvvMGzYMLS0MC+G+cQTT6jV3y233AIPDw/G9q1bt2Ly5MmorGQugv2v0tJSzJ07F/fddx+k0hvnBu7u7mr3QwzLwcHhhv/d0NCAkSNH4ssvv1R7048rV65g4sSJ+Pbbb1Ue98orr8DX11frWPVh+PDheOutt1Qec+zYMcTExODll19GfX291mMpFAqkpqbimWeeQXBwMCZNmoR9+/Zp1VdNTQ1WrVoFT09P3Hrrrfj555/R1tamdWwZGRkYO3Ystm/fznjMxIkTERUVpfUYpO8xMzPDxx8zbzL0t9dffx1TpkxBZmamRv03Nzfj+eefx5QpU9DU1KTy2CVLliA2Nlaj/gkh/cfpoiYs+O40Br+yG6s2X8TpK4065RStP12C6R8eQauKBUiWjA1Rq7+J0Z5ws7NgbN9zqQZ3rj2B6lb1F28vbxZg8Q9nsPSXc5DKb/ycrirGIsZlb8W74X83dYox4+Oj+OlkMeRqfl9LGjox94vjWH+6VOVx/5saCW8n08ovGxLkglUzVS+SdLqoESnvHMSa3ZfRoGKxnt4oFEqcK2nCa9uykPz6Xty59iSO5Gl3n17XLsJbOy8j9sVduP+bVPxxtgztOixOlFXRilmfHsO+bOaFkcaEuSPcy7RywgjRxP0jgpAU6MzY3tQpxoyPjmLnxSq1+itvFmDOZ8dV/t5YmHOw5s4EjWPtMb4uMVb9mYnBr+zGS1sykV7SpNV9hVyhxF8ZFRi35gB+PMG8caaFOQffLxoOd3tLXcImhPQjp4saseDbVAx+eRdWbbqg+/wmtQTTPzysen6Twtb8php3fnFcs/lNkwCLfziNpT+fpflNH9Lz/OYIfjpRpNn85vPjWJ+qOv//f9OiTHN+c2sv85srjUh5+wDW7GJpfrM1C8mv78GdX5zAkTztNnm4Or/JRuyLO3H/N6dYmt8cpfkNuYGZmRlW3z641+M+2JuLu9aewOWqNo36bxGI8cb2S7h77Qk0d6n+/t43IghR3g4qjyGEEF0UX0zFD8/Ow+pZUdjywUoUXTildc6PXCbDme0/45PFkyDsYF7IfvSdD6vVX+TIybBzZs7DyT6+C18vn43WevWezwBAc00Z1r2wAL+99hDkshtzfmydqEbSVFna3ngv1tXaiM8fnorULd+rvZleY2UxvnriNqRtX6fyuMkPPgtHd9NabD8wZihuefRllccUXziF9+4bgb3fvInOlgatx1IoFCjNSsOOz17CW3MH4+snZyE/7ZBWfXU01WL3V6/j1Zlh+P6Zu5G+ewO6O9u0jq0yPxNfPHYLLp/Yw3hM6JAUeAZFaD0GIcY2fNZCBMQMZWzvam3EZw9PRtYR5ty36zXXlGHt0pkqf2/M+Ra445kPNY6VEGJYJ9OzcOeylxEy4R6sePMznEzP0iFXX44fN+9GyrxlaGnvZDzusftmq9Xf1LHD4O7ixNi+49ApzFzyLKpq1b9HKauqxb1PvYZFz70NqezGjWTcXRzV7ocYloPdjetVNTS3YcL9T+KbjdvVztUvKq/CLYtX4sfNu1Uet+rR++HraVpzuOT4KLz25IMqjzmRnoWhsxbj9c9+Qn0Tc61MbxQKBc5cuIxV73+N6Gn3Y8bilTh4Kl2rvmobmvHKJ98jKOVO3LH0Rfy6bT/aOrRfQ+lCTiEmL1yBXUdOMx4zfngiIkMCtR6D9E019U14+q3PETzuLjz68vs4eCodMplum1jWNDThvW9/Q8LMRdhx6JTKY60sLfDNm8/qNl4f/gxKpRKPvfIh/tx7TOVxTy26C68tV30tI4T0f6cL6zH/y6OIf/5PPL/xLE4X1umW83OyENPW7EWrgPm96OLx6j3TmxjrAzcVOYp7Mitw5yeHUN0iUDvG8qZOPPjNMTz2w6mb1kl1taN8SFN1c86PCDPf24cfj+WrvdF2SX0H7vj4INafvKLyuKdnxMHbiXl9XmMYMsgNq2arzjdOLazH2Nd3YM32i2jo0H6zZYVCibNFDXj1z/MY+uJfmPvJQRxRc3Pl/6pr68abWy8i5tnNuP+LI/j9TLFuOT/lzZj1wX7sy2JeH2BMhCfCvR21HoMQYypv6sKyn1KRsGoL1my/iOxK7Z4liKVy/HgsH6Nf24EdGeWMxznZ8PHTo+NgxTfXNmRCSD9TfDEVPz47D2/MisJfH6xEsY45RWnbf8anBswp+kaLnKKfKaeoz2Erp+jrPppTFBAzFNPVyCl6n+WcorfnDsY3OuYU7fnqdbw2Mww/sJRTtPaxW5BDOUVkgMo6vBViIfO7/6Rpd8GcT7VthBDtnS5qxIJvTmHwSzuwalMGTl9p0LFWuBjTPzjYS61wqFr9TYz2gpuKZ/l7srSpFe7C4u9TsfTntB7eG9D11FT1WCv80WH8dOKK+u8NGjox97NjvdcKT482wVphV6y6VfW6haevNCDlrX1Ysytb91rh4ka89lcmkl/bhTs/P4YjudrWCnfjrR2XEPvCdtz/9Un8kVaqY61wC2Z9cgT7LjHvOTIm3APhXlSrSfqe+g4RXt2aiYSXduDJ9WdxILsGEh3ylkobO/HcH+dx60dHUNGs+v26FY+Lj+9PBpfD0Xo8QgghhAw8lHlACCGEEEIIIYQQQkg/U9fahe/3Z+D7/Rlwc7BGcpgv4oM9ET/IC9H+7nBzsAbPnNvjefmVjTiSWYLtafmobGxXOU5iiDfuHBOtVkzWFjysuH0kVv10kPGYkznlSH7ya9w+OgpzRkZhaKg37G3+TThSKJSob+vCsUul2Hv+Cg5eKIJYevPL2AB3Rzw2cyie/5F5LGI8D0xOwJ5zhSiq/bcATyiWYuX3+/HN7nQsmJyAKYnBCPFyAYdj9s8xHUIx0vIq8eepHGw/k3dTwth/jYryxxO3Ddfb59DFk7NGoKy+DesOXmQ8prWrGx9uScUXO9IwOSEYI6L8MSLCD2G+rrC24N10vEgiQ2O7AJfL6pFdVo/LZfU4V1CNhnb1C/nVIZHJsT+jCPszisDjcjAkzAfxgzwxeJAX4oI84OfmABtL/k3nCUQSFNW04ExeBfamX8HJHObiSQAw53LwxoKJrMZO+pZdZwvwxoajGp1T28KcqL/rXCHOL/9ao/7OfvqoRsf3R/TvQAgxBdL2etQfWYf6I+vAs3eFbfAQ2AbEwiYwDta+keDZuYJjfvP9kaStHsKaArRdPo6W87sgblZdxGwblADX4berFRPXwgo+M55A2cZXGI/pyD+Niy+MhWvyLLgm3wbbQYkwt/63yFapUEDa3oC23BNozTyI1kuHoZSJb+rHwtUfXlMeQtkG1cWpxDg8Uu5Hy8V9ENX/W9igkHSj9LcXUXvoB3ik3AenuEmw9BgEs+uSe2XdnegsPIums9vQfH4XlHJpT93/wz58BLynPaa3z6ELn+lLIW4sR/3xXxmPkQnaUL3rU9Ts+xpOcRNgHzYMdqHDYOUVCq6F1U3HK6QiSNubIKjKhaAiB8LKHHQWnYe0o5HV2JUyCVqzDqE16xBKuDzYDkqEbWAsbALiYBMQCwsXX3Atbi5IkYuF6K4rRmfhWbRk7kdHPvNirgBgxjVHwN3M1wtCCCGEqKe2thZr167F2rVr4e7ujpEjRyIpKQlJSUmIi4uDu7s7eLyb5wa1tbXIycnB/v37sXnzZpSXq342mZycjPvuu0+tmKytrfHCCy9g+fLljMccPXoUYWFhmDdvHu6++24MHz4cDg7/Fk0qFArU1dXh4MGD2LFjB3bv3g2x+Oa5QVBQEFasWIEnn3xSrdiIYT3yyCPYtm0bCgsL//mZUCjE448/jk8//RQPP/wwZsyYgbCwMHCumxt0dHTg5MmT2LBhAzZv3gypVPXcICUlBStXrtTb59DFs88+i5KSEnzzzTeMx7S0tODNN9/E+++/j1tuuQVjx47FmDFjEBkZCWvrm++9RSIR6uvrkZWVhczMTGRmZuL06dOor69nNXaJRIJdu3Zh165d4PF4GD58+D/Xl8TERAQEBMDG5uZFbgUCAQoKCnDy5Els374dR4+qfpZqbm6ODz+kzaYGoqlTp2LJkiX4/vvvVR53+PBhJCQkYPLkyZg9ezbGjh2LqKioG64bAFBXV4eTJ0/i0KFD+PXXXyEU9r5AR3BwMN577z2dPgchpH+o7xDhx5PF+PFkMVztLDA0yAVxfk6I93NElLcjXO0swOPevFBBfXs38us6cCyvHjszq1DZovrakxDghDuG+KsVkzXfHMunROClLVmMx6ReacTIN/dhdqI/Zif6IinQ5YbFaxQKJRo6RTieX4/9l2txKKcWYtnNeSX+LjZ4ZFwoXtySqVZsxLAWjAzC3uwaFDf8uwlXt0SO5zdfxHfHr2D+yEGYFO2JYDe7G3KKOrulSCtpwl/nK7AzswpSuerFtkaGuOLxieF6+xy6WDYpHOXNAvyiYkGlVqEEH+/Px5eHCzExyhPDg90wPNgVoZ52sO5hoXKRVI7GThFyqtuRU9WGy9VtSC9tRmPnzXNPXUjkChzMqcXBnFrwuGZICnRBnJ8j4v2cEOvrBF9na9hY3ByfQCxDcUMn0oqbsC+7BqlXVL8LMOeY4fU5cazGTvqWPVnVeGvnZY3OqW1j3vhjz6VqZLyp2WYCqS9N1ej4/+JwzPD1wmGY9N4htHf3/CygvVuKJT+lYcQJV8wfNQgp4R43LKonksqRWdGCLecr8cfZsh7/7l3v9TnxiPRmdyGvjm4pvjtehO+OF8HNzgKTo72QEOCMaB8HRHg59Pg7X9/ejazKVpwqbMS2C5Wo72VxNTMz4Iv5yRgRQouNE0Juxjy/cUKUTy/zm9oOHMuvw86L6sxvnDWc30TiJRVzjtQrjRj5xl7MTvLH7EQ/1fOb7BrV85vxoXjxT+axiPEsGDUIey9V9zK/8UKwew/zm+Im/JVRgZ0XK9WY37iZ8PwmAuVN6sxv8vDl4QJMjPLC8BBXDA92U39+U9WG9NIm9uc3MgUOXq7FwcvXz2+cEO+vwfzmUrWa85t4VmMnfcP4SE/cNyIIv50pVXncycIGTHz3IFIiPDA91hvDQ9wQ7ml/w3UDABo6REgrbsSJggb8mV6ObknvC58GutrglVk0vyaEGEZHUx1St3yH1C3fwdbJDYGxyfCLGAzfiMHwCo6GnbMbuD3UA3Q01aGuJB/5Zw8j68g2tNYxb34KAP5RSUiaepdaMfEtrTFx4dPY9vHzjMcUZZzEO3cNQeLkOzB40u0IiBkCK9sbc346m+tReO4oLp/ai7zTByCT3Hxf4uwdgJR7lmLrR8+pFRsxrBGzF+Hyid1orCj652cSkRBbPngGJzZ9jRGzFiJy5FS4+Yfc8O5eJOhASeYZXDjwJ7KObLtp87z/Ck4YhfH3mWbe14T7l6O5ugxntv3EeIywoxUH132Aoxs+R+SIyRg0eCQGDR4Jj8Aw8C1vzvmRikXobGlATdFlVBdmo+ZKNsqyz+m0EVtP5FIJclP3Izd1P7jmPATEDIFv+NXri294PJw8/WBhdXPOj7hbgMaKKyjJPIPLJ/egKOOkynE4XHPc9uSbrMZO+pZLx3Ziz1erNTqnvbGWsS37+G6UXx6qUX/P/5Gu0fH/xeFwMH/19/hw4Vh0d/a8hkh3Zzt+fnEhBg0eiRGzFyE8eTxsnVz/aZeKRajMu4CM/ZuRvmdDj3/3rjfrybfgFRylU9yEEMOpa2zGNxu345uN2+Hu4ohhg6OREBWGhOhQxIQNgruzE3i8m5+J1TY2I6+oDIdSz+Ov/cdRUaM6x3dIbATumTlJrZisrSzx7MP34pl31jIec/xcJuJmLMSdt0zA3GnjkBwfCQc723/aFQoF6ppacOR0BnYfPYN9J9Igltx87xbo64UnFtyB/739hVqxEcNafOdM7DySiitl/9aJC7tFWPHmZ/jy17/w4J0zMG3scIQG+t6Yq98lQGpGNjbtPoK/9h+HVCZTOc6YofFY8eDdevscunh68T0orarFD5t2MR7T0t6Jd7/5FZ/89Aemjh2G0UlxGJkUi4hB/rC2unnDQJFYgobmVlzKL8al/CJcKihG2sUcNDQzb2CuDYlUir3H07D3eBp45uZIjo/85/oyODIU/t4esLG+uc5YIOxGYVklTmdkY9eR0zh+LlPlOObmXLyzktYmGcha2jvxy1/78Mtf++DsYIdhg6MRHxmCuIgQxIUHw9PNucffBQCob2r553fhaNoFHDubCYUamyiamZnhu7efQ1iQ34D9DKcvZGP91n29jrHn2BnsOXZGqzE08ci82Xjsvtl6H4cQopv69m78eKwAPx4rgKudJYYGuyHe3wXxAS6I8nGCq70lQ86PEPk1bTiaU4OdF8pR2ctGjomBrpg7LEitmKz55nhqeixeVPEM5lRBHUa8sg1zhgZi1pBADBnkBnurf9dbVCiUaOjoxrG8WuzPqsSh7Kqec35cbfHoxEi8oOPzHqIfC8aEYW9WJYrrO/75mVAiw/Mbz+G7I/mYPyYUk2N9Eexu/5+cHwnSihqw5VwpdmaU97pO6sgwDyybot46vob2xNQYlDd14ZcThYzHtAok+GhPNtYeyMHEGF+MCHXH8FAPhHo5MOf8dHQjp6oVlytbcLmyFeklDWjUYZPmnkhkChzIrsKB7CrwuBwkBbkiPsAFcf4uiPN3hq+LDWx6WMdVIJaiuL4DaVcasC+rEqcKVG/2bM4xw+tzh7AaO+lbdl+swFtbL2h0Tm0rc67qnosVyCjRbF2t06tna3R8Txo7RPhoTzY+2pMNfxdbTIr1Qby/C2L8nBDm5QgL3o3rlisUStS0CXCxtBnH82ux43wZ2nrZ0NySx8XPS8cj1JM2JSeE3KynnCLfazlF3sHRsO0lp6hAg5yiRJZzitbcNQQJauQU5fSSUzT2nqXYRjlFJokpp+ivD57ByU1fY7gaOUWX1MwpGmfCOUUtauQUHVr3AY5dl1MUpGZOUY2Rcop81MwpyqGcIkJwdifzGsMAMOzWBQaKhBDS39V3iPDjiSL8eKLoWq2wK+L8nRDv54woHwe42jG9N+hGfm07juXVYefFSvVqhYcGqBWTNd8cy6dG4qU/mfeTSi1swMjVe/6tFQ5y6eG9gQjH8+uu1QrXqKgVDsOLKsYixrNgVPC1WuF/99/plsjx/KYL+O7YFcwfNQiTor0ZaoUb8df5cuy8WNX7e4MQNzw+MUJvn0MXyyZHXqsVLmY8plUowcf7cvHloXxMjPbC8BC3a7XC9qprhavakFPdhstVrUgvaUZjJ/vvDQ5ersHByzVX3xsEuly7vjgh1s8Jvs42KmqFO5BW1IR92dVILVQ9Z6FaYbInqwpv7bik0Tkq10LKqkZG2R6N+kt9+RaNjv+v9m4p/jhbhj/OlsHOkocRIW6I8XVEjK8Ton0c4eloBUvezfuddktkyK1pR1pRI04V1uNYXj0UStXrIwBX1xP6+L5kRPs46hQ3IYQQQgaem+/gCSGEEEIIIYQQQggh/UZjuxC70wuxO/3G4kYbCx4cbC1hyTOHUCxFh1AMoVh1ovb1nGyt8P1Ts2BmZtb7wdc8MDkBvx7JQk45c9KASCrDhqOXsOHoJZiZAQ7WlnCwsYRIIkVThxByheqXp9YWPHz/1GwUVDWpHRcxLEu+Ob564jbc+uqvEElvXLioqLYFr/xyGK/8chiWPHO4OliDb85Fh1CMpo7eNxX9W4C7I358es5NC46bkg+WTINCocQvhzNVHieWyrHrXCF2nfv3d9iCx4WTrRWs+Dx0icToEIohlva+eDrbpHIFzuRV4kzejUVIPC4HjraWsLOygFgqh1AsRZugG2rkPvzj9fkTEBPowXLEpC/pEIpxpUazjc9U6ewWo7Ob3Y03BgL6dyCEmBppRxNaL+5D68UbF2jjWFjD3NoBHJ4F5OJuyLs7oJAwJ5X+l7mNI0IfWavR/MYj5X40nNwIYVUe4zFKqQiNqX+gMfUPwMwMXCsHmFvbQyEVQdrZDChU38Nx+FYIfeRLdNcwL1ZDjIvDt0TIks+Q895cKKU3Ju6L6ktQvukNlG96A2Y8S/DsXMAx50HW3QlZZ7PaY1i4+iPs0a9hxrm5CMhUBN3/DpRKJRpO/KbyOKVMjJYLe9FyYe8/PzMzt4C5jSM4FlZQiLogE3ZCKTP8/YJSLkXnlbPovHL2hp+bcXkwt3EA19IWCpkECrEQMmE7NJngBNz5Emz8THNRLEIIIaSvamhowLZt27Bt27Ybfm5jYwMnJydYWlpCIBCgvb0dQqH6z5adnZ2xceNGjeYGjzzyCH744QdcusRcCCcSifDTTz/hp59+gpmZGRwdHeHo6Iju7m40NjZCLlc9N7C2tsbvv/+O3NxcteMihmVlZYX169cjJSUFItGNc4PCwkI888wzeOaZZ2BpaQl3d3fw+Xy0t7ejsVH9hRKDgoKwadOmGxZlMjVffvklFAoFvvvuO5XHicVibN26FVu3bv3nZxYWFnB2doa1tTU6OzvR3t4OsdjwcwOpVIqTJ0/i5MkbF0ji8XhwcnKCvb09xGIxBAIBWltbodRgbvD+++8jPp4KpweqL774AoWFhThx4kSvxx48eBAHDx4EcHVjtL//bgiFQrS0tEAiUb1Y6X85Oztj27ZtcHR01CZ0Qkg/1tQpxt5LNdh7qeaGn1vzuXC05sOCx4VQLEOHSKrWhu5/c7Lm4+uFwzS6r14wchA2nClDbk3Pm0ACgEiqwO9ny/D72bKrOUVWPNhb8SGSytHcJe41p8iKz8U3DwxDYV2HyuOI8VjyuPhifjLmfHYMIumNiwoVN3ThtW2X8Nq2S7DkceBqawmeOQcd3VI0d6l/3+jvYoNvFw036Zyid+9MgEKpxK+nS1UeJ5YpsOdSDfZc9ztsYc6BozUfVnwuusQydHZLe1ycS9+kciXSipuQVnxjDh+PawYHaz7sLHmQyOQQiuVo65ZolFP0yqw4WlRlgOsQSVF03cJluuoUydApYq8/dfm72OCbB4ZhwbenIVGxkNqZ4iacufa75GLDh50VDyKpHE2dYsh6+dv3t/tGBGHRmGBW4mbS2CnGhrQybEgr++dnVjwu7K14sLYwh1gqR6tQotE9BZ/Lwefzh+K2BF89REwI6W/0Or95QMP5zahB2HCmtPf5TVoZfk/TZX4znOY3Juzq/GYY5nx2VL/zmwdNfH5zV6IG85tq7LlU/c/PBsT8ZnYcon0d2Q2Y9Bnv3JmAksZOnCnqvf7teH49jufXAwA4ZoCDFR/21jx0S+RoE0og0fB3w8maj3UPjYKDNb/3gwkhhGVdrY24fGI3Lp/YfcPP+VY2sLZzhDnfAhKREKKuDkhE6uf8WNs7Yf7qHzS6dx85exHO7lyP2qIcxmNkEhHO7f4N53b/BjMzM1jaOsDKzgFSsQiCtiYoesn54VtaY/7qH1Fflq92XMSweBaWuPeVb7B26QzIJDfm/DRWFGHH5y9jx+cvw5xvCTtnV3DN+RAJOtDVqn4Nu7N3ABa8uc6kc37uWPkhlEoF0rb/rPI4mUSM7OO7kH181z8/M+dbwNreCTwLK4iFXRAJOnrcVFDf5DIpSjLPoCTzzA0/55rzYGXnCEsbO8ikEki6BejubNMo5+fWZavhExrLdsikDxEJOtBQcYXV/kQCwz/XcfYKwPzVP+KHZ+dBLmXOPyrJPI2SzNMAABtHF1ja2EMqFqGrtREKuYzxvOsNu20BRt2xhJW4CSGG19Dchp2HU7HzcOoNP7exsoSjgx0s+XwIukXo6BJA2K3+ZkjODnb4+f0XNbpvX3zXTPy8ZS+yC0sYjxGJJVi/dR/Wb913NVffzhYO9rboFonR1NoGeS8bW1lbWeLn919CfnGZ2nERw7K0tMD376zC1AdWQCS+8W/YlbIqrHr/G6x6/xtYWvDh5uwIPo+Hji4BGlva1B4j0NcL6z982aTv2z99eTkUCiV++nO3yuPEEil2HDqFHYdO/fMzCz4PTg72sLa0QJdQiPZOAcQS9dcZY4tUJkNqRjZSM7Jv+DnP3BxODraws7GBWCKFsLsbrR1dGt23v/2/RxAXod/cCNJ3tLR3Yu/xNOw9nnbDz3nm5nCws4G9rQ2kMhk6BUJ0CoS9/q3oCZfLwWevPIXbp6awFfYN+spnUGdcpVKJwtLKXo9jQ3Mb83t6QohpauoUYW9mJfZm3nidsLYwvyHnp7NbCqFEvecSAOBkw8fXS8ZolvMzJgy/pRYht6qV8RiRVI6Np4ux8XTxtZwfPuyt+RBJ5GjuEvW+TirfHN8uGYvC2ja14yKGZcnnYu2i0Zj94X6I/rO2Z3F9B177MwOv/ZkBSx736obg5hx0dkvRpMFmwf6utvjuobEmnfPz3rxhUCqUWH9K9XNRsUyBPZkV2JNZ8c/PLMw5cLSxgBXfHF0iKTq7JUbK+VEgragBaUU3rn3M43Ku5vxY8SCRyiGUyNAm1Czn59U7khDj58xyxKQv6eyWoKievef8nSIpOkWGn6dfr6K5Cz8eK7jhZ9YW5nCw4sOSz4VIIkdLl0ij32d7Kx5+fmw8hofQusKEkN6pyimysnMET4ecovs1zCkaoWZOUfru35CuY05RHeUUmazecop2fv4ydrKQUzTfxHOKbqecIpVuXbYa3pRTRPqphvIrKLuUxtjuF5kIrxBaY5cQwr6rtcLV2HtdnSFw9fm6ozVPt1rhRSM0rBUOxoYzJcitVlUrLMfvaaX4Pa303/cG19aDULtWeNEIqhU2YZY8Lr5YMAxzPj1683uDhk68tjULr23NuvrewNZC+1rhxSNN+r3Bu3cnXasVZs7jA669N8iqxp6snmqFzdEllhqxVliBtOJGpBXfuP7r1fcGvGu1wgoIxTLNa4XnxCPa14nliElf0tEtRVE9m2shGfe9QadIigOXa3Dg8o1rd/DNObCzvPr7IpJerW/+77VRHWZmwIfzhmLOEH+2QiaEEELIAGJu7AAIIYQQQgghhBBCCCGGJxBLIRBr9xLVydYKf750DwI9NHuxb8Ezx8bn7sSkVevQ0C7o9XilEmgTiNAmUK/YlG/Oxbr/3Y6kUG8UVKmfhE4MLynUG2uXzcSST7YxJpSIpDJUNWmeBObtYofNL94NNwcbHaPULw7HDJ88egsCPBzx9u/He02Mu55YKkdda5ceo9ONVK5AY7sQje3qFytd75k7RuGxGcksR0UIIYSQ/kwhFkIi1u7ew9zGEZFPb4ClW4BG53F4Foh48mdkvzkD0o7G3k9QKiEXtkEubFOrfzNzPsKWfge7QQnorinUKDZiWHaDEhCy+GNc+WYpmCY4SqkIkpbqHttU4Tt5IXLFr+DZu+oapl6ZcTgIXvgeLF39ULHtfUChfjK0UiaGtL1ej9HpRimXQtrRBGmHds8ZfG59Cl6TH2I5KkIIIYQwEQgEEAh6f//QE2dnZ+zfvx+DBg3S6DwLCwvs3LkTycnJqK/v/b5GqVSitbUVra3MC7Rej8/nY8uWLUhOTkZubq5GsRHDSk5Oxs8//4x77rmHcaEdkUiEioqKHttU8fX1xb59++Du7q5rmHrF4XDw7bffIigoCC+//DLkvSwYdj2xWIza2lo9RqcbqVSKhoYGNDQ09H5wD15++WU89dRT7AZF+hQLCwvs2bMHc+bMwcGDB9U+T6FQoKWlBS0tLVqN6+XlhT179iAmJkar8wkhA5NQIodQ0q3VuU7WfPy+dDQCXW01Os+Cx8X6h0dh2oeH0djZ++IySiXQJpSiTahe7hOfy8GPD45AYoAzLUhk4hIDnPHZfUPxyM9nVeQUKVDVqvl7IW9HK/z+2Gi42VnqGKV+cThm+PCeJPg72+DdPTma5RTJFKjvUH9jB0OTypVo6hSjSY3f8548PTUSj4wPZTkqQoxnfKQnvlk0DA//lAapvPff9WaBBM0C5s2Se3LHEH98cHeitiHqpFsqR7cWiygBgIsNH98sGo4xYab9LIQQYvp0nt88Pka7+c0jozHtg0P6md+Yc/Dj4pFIDKT5jalLDHTGZ/cn45F1afqZ3ywd0zfmN/OGwN/FBu/upvnN9Z6eFolHxoexHBXpSyx4XPz26Bgs+v40juernz+nUAKtQglahZrNDf7mYW+JDY+NQaS3g1bnE0KIvki6BZB0a5fzY23vhEc++QsuPoEanWfOt8CS93/HJ4snorOl91wApVKJ7s42dHe2qdU/l8fHwrd/QUB0EuppIzWTFhCdhHtf/grrX3mQMedHJhGhta5K474d3X3w8MdbYOfspmuYesXhcHDX85/C2SsA+757q9dNAq8nk4jR0VSnx+h0I5dJ0dXaiK5WNep+ejB50Uqk3LOU5agIMZ6I4ROx4I0f8ctLiyCX9f48StDWDEFbs0ZjJE69C3c+94mWERJCTJmgWwRBt3bP7Jwd7LD923cR5Oet0XkWfD7+XPsmxtzzOBqae8+/VyqVaO3oRGuHepvc8Hk8bPj4VQyNi0B+cZlGsRHDGhoXge/efg4LnnmTOVdfLEFlrea53j6ebtj+zTtwdzHtDbI4HA7Wvv40An09sfrznyCXq79JmVgiRV2jZn/TDUkqk6GhuQ0NzW1anf/8o/dj2YI72A2K9EtSmQxNre1oamXePFMdzg52+O6d5zE9ZThLkamvP3wGQghRh1Asg1As0+pcJxs+/nhyEgLd7DQ6z4LHxa+Pj8fUd/agUY18has5PxK0qfnulm/OwY+PpCAxyBWFtW0axUYMKzHIFZ8/MAoPf39CRc6PHFUtmr/b8nayxh9PToKbvZWOUeoXh2OGD+ePgL+rLdbsyNQ856ddu5w9Q5DKFWjqFKGpU7tnHE/PiMMjk6JYjooQ06TL32N/F1v8vHQ8bUhOCNGZrjlFD2uZU7T4/d/xqZ5zivyjk1BHOUUmzT86CfNe/gq/6iGnyKEP5RTdSTlFPZq8aCXGUk4R6cfO7lyvsn3YbQsMFAkhhFwllMgglGj53sCaj98fT9GyVngMpr1/CI1qPE/U6r3BklFIDHShWmETlxjogs/mJ+ORn86ofm+gda1wSt+oFb536LVa4cv9rFZYoWOtcBQeGR/OclSEmCaJTIHmLjGau7T7fQEAeysePp8/DNPifFiMjBBCCCEDCcfYARBCCCGEEEIIIYQQQvqOxGAvHF7zABKCvbQ639fNAX+8cDe8XTQrWO6Ni50V/np5HiYlBLPaL9GfOSOj8OOKObDgcVnrM9LPDfveWIAQbxfW+tS3FXNGYvfq+QjxcjbouA62ppdc5WBjia+W3YoX7kkxdiiEEEIIGSBsggYj9uU9sA2M1+p8CxcfRDy1Hnwn7eZHTMxtnRH19EY4xY5ntV+iP65Db0PYo1/DzNyCtT6tfCIQs2o7rDz7zjzXZ8YTiHnuL1h6DDLouOY2prdRFNfaASGLP4X/7JXGDoUQQgghahg6dCjS09MxZMgQrc739/fHnj174Ovry2pcrq6uOHjwIKZNm8Zqv0R/7rrrLmzatAkWFuzNDWJiYpCamoqwsL6zQe+qVatw8uRJg8fs5GR6CzQ6Ojril19+werVq40dCjEBNjY22Lt3L1544QVwuey9I2UyYcIEXLhwAYMHD9b7WIQQAgCD/Z2w75kJGOyvXf6Dr7M1Njw6Gt6O7C4y72LDx6bHx2BClCer/RL9mZXoh+8eGA4Lc/ZKXyO87LHzqfEIdmc3Z02flk+JwPbl4xDsrtkCX7pysOYZdDx1OFjx8MX9Q/HcjGhjh0II626J88FfT6TAzY69ZwkAYGYGPDMtEmvnDwWHY8Zq3/o2PsIDR5+fjDFh7sYOhRAygA32d8K+lRN1m988Nob9+Y0tH5seH0vzmz5kVqIfvls0gv35zYoJfWx+E4ntT403wvyGb9Dx1OFgxcMX85Px3IwYY4dCTICNhTk2PjYGy6dEgGuA+/bRYe449NxkxPg66n0sQggxFL/IRKz48Sj8IhO0Ot/J0w8PfbQJju7sLuhs4+iCRz/disgRk1jtl+jP4ElzsODNdTDns/ecznNQFJ74Zh/c/UNY61PfJi18Gsu+2gs3A8dsZedo0PHUYWXngHtf+RrTH37R2KEQwrrYlJlY+sVO2Dmz+xzezMwMUxY/h/te/QYcDi1zTAj5V1JMOE7+8SWSYrTbgMjP2wNbv34bPp7sbk7r6uSAXd+/hyljklntl+jPHdPG4dcPX4YFn73clujQIBxZ/ylCA/1Y61PfVj50Lw798glCA9mtX+mNo73pvZdwtLfF9+88j1eeWGTsUMgAMmP8SJzd+h2mpww3diha6w+fgRBCmCQEumD/qhkYHOiq1fm+zrbY+MREeDtZsxqXi60FNi+fjAkxtMFkXzFrSCC+fyiF1ZyfSG9H7Hp2GoI97FnrU9+WT4/FjmcMH7OjKeb8WPPxxaJReP62wcYOhRCTN3fYIBx9eSaifU2v7p8QMnD4RSbiKR1zipZ8tAkOesgpeuTTrYignKI+Y/CkOZivp5wiQ+fn6GLiwqfxuBFyiqxNNKdo3itfYxrlFJF+TC6TImPv74ztfCsbJEy+3YAREUKI9gYHOGPfs5MxOEDbWmEbbFiqj1phC2xaloIJUezua0D0Z1aiP757cCTLtcIO2Pn0RAR7mF5ODpPlU6Ow/SnD1zebbK3wgmF4bmassUMhpM9IifDAweemYFocvTcnhBBCiPaoapEQQgghhBBCCCGEkD7u0RnJSIkNBN9cfxs4ujvY4LPHZuDgOw8g0EO3Aqf4QZ449u6DGBcXxEpsM4aG4eh7izEyyp+V/ojhzBoRib1vLEB0gG6L93E5ZnhoWhIOr1kEXzcHlqIznORwX6R+9BDeWTQZHo42ehvHzcEaj9wyFEfffRBvPzBZrXNSYgJx7/g4vcbFMTPDgomDkf7pI7g7hRKHCCGEkIHOa9ISOESNgZm5/pKdefZuCH7gQ8S+uAuWbgE69WUbEIu4V/fDIWosK7E5JUxD3Kv7YB9Oi9n1NS5DZiJm1TZY+0bq1hGHC88JixD38m5YuPS9BGG7kCGIX30EgfNWg+egvw1Tefau8Jy0GLGv7EPgPa+rdY595Gi4jbpbr3HBjAP3sfch4e2TcBs5V3/jEEIIIQPAU089hUmTJoHP19/cwMPDAz/88APOnj2LQYMG6dRXYmIiLly4gMmT1Xv22pvZs2fjwoULGDuWnbkGMZy5c+ciNTUVcXFxOvXD5XKxbNkypKenw9+/770DGzFiBC5fvoxPP/0Unp762yjc3d0dy5cvR0ZGBj7++GO1zpk4cSIWLVqk17g4HA4eeughFBYWYv78+Xobh/Q9XC4Xb731FjIyMjBlyhS9jDFo0CCsX78ehw8f1uv3nBDSNzw8LhRjw93B5+qvhNDNzgIfz0vCvv9NQKCrrU59xfk54eDKSUgJZ+cZ3vQ4bxx8dhJGhLC7ORvRv1sTfLHzqfGI8tYtD4jLMcODY4Ox/5mJ8HVmd5MMQxga5ILjq6bgzTvi4W5vqbdxXO0s8FBKCA6unIg3bh+s1jljwt1xz7BAvcbFMQPuHxmE0y9Nw53Jur3TI8SUJQ9yxZHnJmPuEHbm/+Ge9tiybCxW3hINMzMzVvq8HkcPfQJAqIcdfloyAr8vHQMPB3YXKCSE9A8Pjwu7Or9hceHK/3Kzs8DH9w7BvmcmsjO/eXYyUiI8WInt6vxmMs1v+qBbE3yxc8UEluY3Idi/clLfnd+8MBVv3jFY//ObcaE4+OwkvHHHYLXOGRPugXuGG2h+8/J0mt+QG3A5Znjh1lgcXDkJ41j6m/FfAa42WLsgGVueSNHr95wQQv429u7HEDZ0HLg8/eX82Dm74+4XPsdTPxyGi0+gTn35hg/G0+uOIyx5PCuxxYydgafXHUdwwihW+iOGEz9hFp74Zj+8QqJ16ofD5WL03Iew4scjcPL0Yyk6wwmMTcazv53B7BVrYOein/sTALB1csOYux7F0+uOYfZT76h1TuiQFCTPuE+vcZlxOBg+ayFW/ZGBIdPv0ds4hBhbUPxwPLP+FJKm3cVKfx5BEXjsix2YtmSVXt5NEELYt2z+7ZgwIhF8Hk9vY7i7OOGrN57Bid/XIsjPW6e+EqLCcHrz15g4MomV2G6dOAqnN3+N0UN0y/cmhjdnagoO//oZYsN0q//gcjl49N7ZOPnHl/Dz1t/9pb4MGxyN89t+wAerHoeHq3YbCKrD3cURj99/O1I3f4X3nl+q1jnjhidg/pxpeo2Lw+Fg0dwZyNr9M+69jZ0aHtI3PXjnDPh56bFm/BozMzNMHJmE/es+wuYv3oCPB3vvbPvDZyCEkN48MjESYyO99JvzY2+JTxaMwL7nb0Ggm26bwcb5u+DQizOREsnOhsjTB/vh0IszMSKs7913DnS3JgVg17PTEeWr29q7XI4ZFo8Lx/4XZsDXWbecNGMYGuyGE6/ehrfuHgp3e/3l97raWeLhCZE49OIMvHHXULXOGRPphXkjg/UaF8fMDPNHh+LM6tm4a3iw3sYhxJA4enqMnxTkiu3/m4ovHxwNOyvT2yydEGJ8Y+5+DKEGyCm664XPsdxEc4pWUE5RnxQ/YRaWsZRTNGruQ3iqD+cUrTRgTtGKdccwS4OcoqEGyil6nnKKyACQe2ofOlsaGNvjJ8yCpY29ASMihPQ3D48Pw9hwDz3XClvi4/uGYt8zk1ioFXbGweemsFgr7IODz03BiBD9vycm7Lo1wQ87n56IKB+WaoWfnQxfZ/3tA6YvQwe54viL0/Dm3ATD1Ao/Nxlv3JGg1jljwjxwz/AgPdcKm+H+kYNw+pVbcGdyoN7GIcQQXOwMU28c7+eEnx4ahU3Lxun8d5kQQgghxNzYARBCCCGEEEIIIYQQQnRz7/g43Ds+Dl3dEhzPLsWxS6VIL6xGbkUjZHKF1v1yOWYYExOIO8dE49ZhEbBlsbjJ1cEGf708DwcyivDJttNIy6/SOLapSaF4dMZQjI6+eWFya0sevJx7Lo62s7LQKmaiH4ODvXBkzSJsOHYJX+48iys1LWqfy+NyMCM5HM/cMQpRAX07eYxnzsUjtwzFg1MSseNsPv44fhknL5dBLJVr3SeXY4b4QV5IiQ1ESmwgRkb5w1zDDRejAtzxxdKZUCqVyCypw6GLxUjLr8SFolq0C0RaxwYAgzydcMfoaNw1NgbBXvpbVIkQQgghfYv76LvhPvpuyEUCtOeeRFvuCXQVZ0BYnQ+lXKZ9xxwuHCJGwXX4HLgkzQDXkr2kc56dC6L+txGtWYdQvXctOq+c0zg2p7hJ8Jq8BA4RI29q5lpYg+/k2eOpXEtKIjUltoFxiH15LxpTN6HmwDcQ1RWrfa4ZlwfnxGnwmbkcNr6ReoxS/zjmPHhNWgyPcQvQkrEHjWf+RHteKpQysQ6dcmEbEAeHyFFwiBoD+7DhMONqlvZk4xuJkAc/glKphKD8Etqyj6DjSjq6SjMhF7ZrHxsAS/dAuA6bA9cRt8PKQ7eFfQkhhBBy1QMPPIAHHngAXV1dOHToEA4ePIgzZ84gOzsbMpn2cwMul4sJEybgvvvuwx133AFbW/buqd3c3HDgwAHs3r0ba9aswalTpzSObebMmXjqqacwbty4m9ptbGzg4+PT47n29rRYhSlJSkrC+fPnsW7dOnz44YcoKChQ+1wej4c5c+bgpZdeQmxsrB6j1D8ej4cnn3wSjz32GLZs2YJffvkFR44cgVis/dyAy+UiKSkJEydOxKRJkzB27FiYm2s2N4iNjcWPP/4IpVKJjIwM7N27F6dOncK5c+fQ1tamdWwAEBISgnvvvRf3338/QkNDdeqL9G/x8fHYv38/Ll68iB9++AGbN29GQwPzwkS94fP5mDp1KubPn4/bb78dXC6XxWgJIX3ZPcMCcc+wQAjEMhwvqMeJ/AacL2tGXk07ZAql1v1yOWYYHeqGO4b4Y+ZgX9hYsFei6GpngU2Pj8XBnFp8fjAfZ0uaNY5tcrQXHh4XglGhN+eSWPPN4eXQ88Lrdpb623COaC7e3wkHVk7E72fL8PWRKyhq6FT7XB7XDNPjfLBiaiSivHVb1MjYeFwOHkoJxQOjg7Ersxqb08txqrABYplueYFxfo4YE+aOseEeGBHsqnlOkbcDPr1vCJRKJbIqW3Ektw5nS5pxsbwF7d1SrWMDgCA3W9ye5Ie5Q/wxyF23DVII6Svc7S2xdkEyHh4Xiq+PFmJnZhWkcs3+Vsf5OmJJSghuH+IPnoa/05oYE+aOE6um4HBuLQ7n1eF8aTNEUu2uSTyuGcZHemL+yCBMjPICV187PRBC+oV7hgfinuHX5jf59ThRUI/zpSzNb8Lc9Tu/ufz3/KZJ49gmR3vh4fGhPc9vLLjwcqT5TV8Q7++EA89Owu9pZfj6SKF285tpUf1jfjMuFA+MCcauzCpsPsfW/Mbp3/lNiLbzm6E3zm+Km1ic3/hj7lCa3xDVon0d8cfjY5Fd2YoNZ0qxI7MKTZ3av1Pjm3MwLsIDdyYHYEa8L91rE0IMKnnGfUiecR/Ewi4Uph9D4bljKLt8DrXFuVDoUA/A4XIRkjQWSVPuRNz422BhzV7Oj62TKx79dCtyU/fj8PpPUJp1RuPYokZNxdi7H0NI4pib2vmWNnBw8+7xXEsbukcwJX4Rg/H0T8dwbvcGHN/wBRoqrqh9Ltech9iUmZj0wDPw1nEzNmPjmvMw9q5HMer2xbh0dAfS9/6OoowTkEm0vz/hcLnwDR+M0CEpCBuagkGDR4GrYc6Pd0g07nlpLZRKJaryM5F35iBKL6WhIjcD3Z261QO4+g5C4pS5SJp2N9z8aHNlMjDYObvjvle/xdi7l+L4xrXIOrINcplm82Df8HiMufMRJE69E1xzeh5FSF8yf840zJ8zDV2CbhxJy8CR0xk4m5WLnCulkMl0WOOEy8G4YQm4e8ZEzJ48FrY2PT/D1oabsyN2fvce9h5Pw4ffb8TpC5c1jm16ynAsm38HxiYPvqndxtoK3h6uPZ5rb2OtTchETxKjw3Bq01dYv20/Pvt5MwpLK9U+l2dujtsmjcZzj9yHmLC+XQfK45lj6f2346G7b8O2gyfw246DOH72IsQS7Z9rc7kcJESFYdzwBEwYnoTRQ+Jgbq5ZTnJM2CB88+ZKKJVKXMgpxIGT53DmwmWcv5yPto4urWMDgGB/H9w1YwLm3ToJIQG+OvVF+ocvXnsaAJBbVIYDJ8/h1PlLyLhcgPom9dcvY2JmZoaY0CDcOmk07rplAsKC9LNZen/4DIQQ0pt7RobgnpEh6BJJcSK/Fsdza3G+pBF51a265/yEe+KOYYMwM8EftizmyrjaWWLzU5NxMLsKn+27jLNFmtV8cTlmmBzri0cmRmJU+M3rBVlbmMPLsed5hp0le+u9Et3FB7jg4Asz8PvpInx1MBdF9R1qn8vjcnDLYD+smBGHKB8nPUapfzwuBw9NiMQDKeHYdaEcm9JKcCq/Vuecn3h/F4yJ8MTYSC+MCPXQPOfHxwmfLhx1NeenvBmHc2pwtqgeF8ua0S6UaB0bAAS52+H2oUG4c9ggDPKgGn7Sv8wbGYJoX2cculyNw5erkVXeDKmWa5db8biYnuCP+aNDe/ybRwgh1+spp6icxZyiRD3lFD1yLafoiJY5RZEqcoosKKeoz/CLGIwVPx1D+u4NOLbhCzRqmFMUkzITkx94Bl79IKdozF2PYuS1nKLzLOcUhWqZU+T1n5yi/DMHUXIpDZUs5RQlUE4RGWA4XHNMWfwcY3v8xDkGjIYQ0h/dMzwI9wwPgkAsvVornF+P86VNLNYKB2Bmgi9sLNh9b7Bp2TgcvFyDzw/m4WyxFrXCMd54eFwYRoUxrIVEtcJ9Qry/Mw48OwW/p5Xi6yMFKKrXpFaYg+nxPlgxNQpRPo76C9IArtYKh+GBMSHYdbEKm8+V4VRhPTu1wuEe12qF3bR4b+CIT+9PvvreoKIVR3Jrr9UKN7NTKzwkAHOHBlCtMOk39q+cjNLGTqReacCZK43IKGtGWVMXlNr/Of6Hh70lpsX54M7kQAwd1HNuLiGEEEKINsyUSjZuVwghhBBCCCGEEEIIYUdtbS28vb3xx6q7MDkxxNjh9GlCsRQXi2qQW9GI0vpWlNe3obyhDe0CMQQiCQQiCczMzGBrxYedlQXsrS0Q4OGI2EAPxAS4Y0iYD9wcbAwSa0FVE07llCM1pwJXaprR2tWN1s5uyOQKWFvy4WBtgSBPJ4R6u2B4pB/GxwXByY69RZgIu9ZsOoH3Nve86fSzd47G83eNZTw3q6QOBy8WIau4DoXVTWjq6EZXt/if76qfqwMi/FwxOiYAkxOC4e7IXsGLqenqliAtvxIXi2uRW9GAyoZ21LZ0olMkgUgigxkAWysL2FrxYWvJh6ezLUK9XRDq44JQbxcMHuQJextLvcSmVCpRUNWErJI6lNS1oqy+FaV1bWjqEEAgkqCrWwKJTA5rCz7srK9eYzwcbRAV4I7YQA/EB3kiKuDmxD9CCCHsOHihCHe/swk1NTXw8vIydjhEz9555x2sfvcjJHyUZexQ9Eou7kZXWSaEVfkQN5ZB1FgBcVMlZMJ2yEVCKMQCwMwMXEsbcC3twLWyg6VbAGz8o2DtFw27QYng2Rsm+VJYcwUd+anoKExDd20RZII2yAStUMrl4FhYw9zaHpZuAbD0CoF9aDIcosaCZ9u3F9Hpzyq3f4iqHR/12OZ729Pwm/U/xnO7yrPRdukwusqz0V17BbLOZshF/35XLVx8YeUdBoeIUXCMnQC+g5u+PobRyUUCdFw5B8G132NRcxUkrXVQiLqgkIoA/P37awuOpS34jh6w8gy++p9XCGwC4mBurZ/FipRKJbprr0BQdgmihjKIGsshaiiDtLMZCrEAclEXFDIpuBbW4FragmtlB569G2z8ImHtFw2bgFjY+EbqJTZCiGoXn47HK889jVWrVhk7FEJMwldffYXly5dDItFtsUBTJxQKkZ6ejuzsbBQXF6OkpASlpaVoa2tDV1cXurq6YGZmBjs7O9jb28PBwQGDBg3C4MGDER8fj+HDh8Pd3TDPJvPy8nD06FEcP34c+fn5aGlpQXNzM2QyGWxsbODo6Ijg4GBERERgzJgxmDx5MpydnQ0SG9Hca6+9htdff73HtldffRWvvfYa47kXLlzAnj17kJGRgby8PDQ2NqKzs/Of72pAQACio6Mxfvx43HLLLfDw8NDTpzC+rq4unDp16p/f47KyMlRXV6OzsxPd3d3//H/y93/e3t4IDw9HREQEIiIikJSUBAcH/Ww+rVQqkZeXh4yMDBQVFaG4uBjFxcVoaGhAV1cXOjs7IZFIYGNjA3t7e9jb28PT0xNxcXEYPHgwEhMTERsbq5fYSP+nVCpx6dIlnDp1CtnZ2SgoKEBNTQ0aGxvR3d0NiUQCLpcLS0tLODk5wcvLC0FBQYiOjkZycjJGjx4Na+uBu/kPn8/Hp59+iscee8zYoZB+4J133sFHa95Ezpu3GDsUvRJKZMgsb0VebTvKmrpQ3iRARYsQHd0SCMQyCMQymMEMtpbmsLXkwd6ShwBXG8T4OCDKxxFJgc5ws9NPPsJ/FdZ1IPVKI04XNaKovhNtQglaBRLIFApY881hb8VDoKstQj3sMCzYFSnhHnCyoQ0JTNX7e3Lwwb68HtuemRaJlbcwLyx6qbIVh3LrcKmyFVfqOtHcJUaXWPrPd9XXyRrhXvYYFeqOiVGecLc3zHfUGARiGc4WNyGzogV5NR2oaBGgrr0bXSIZRFI5zMwAWwsebC3NYWNhDk8HKwS72yHUww4hHnaI93OCvZV+FuBSKpUorOvEpcpWlDZ1oaxJgLKmLjR1iiGQyCAQySCRK2DN58LOkgc7Sx7c7C0Q5e2AGB9HxPo5IcpbP/f8hPQlnd1SHC+oR2pRIwpqO1DW1IWObimEEjn4XA5sLM3h5WCFME97JAQ4YVKUF4LcjJNLKZUrkFvdjovlLSio70BFkwAVzQK0CiUQSuTolshgYc6FtYU5XG0tMMjdFiHudhge7IoRIW6wsdBsseT+LvqlPXj6+Zfo3QdhxT/zm7dmGDsUvfpnflNzbX7TfPU6dMP8xswMthbX5jdWPAS42CDG19E485vCBjXnN25IiaD5jSl7f08OPtib22PbM9Ojep/f5NTePL+59l31dbZGuKcDRoW5YWKU1wCa37Sjovna/EYsg0jCML/xsEOoux1CPOwR72+g+U1jF8qarv7X1CW+en3pcX5jeXV+40vzG6IbpVKJ3Op2nC25urh4UUMn6tu70dwlhkgqh0SmAJdjBgseF45WfLg7WMLf2QbhXvZIDHBGcrArrPkD9147+sXddF9NyHUsLCxw65NvY9QdS4wah0QkREXuBdQW56K5uhTNNWVoqSlHd1cHxMIuSLqv5lhbWtvCwsYOVjb2cPYJhE9oLLxDYxAQPRR2zobJta4vK0BRxkkUX0xFfXkhujvaIGhvgUIuA9/KGla2DnDxCYJ7QBgGDR6BsKHjYeNA9QCmat/37+DAD+/22DZl8XOYtoT570VVQSbyTh9EZX4mGsoK0dXWBLGw65/vqpOnHzyDIhCSNAaRI6fAzrn/1syKhV0oyUpDZd7V3+OW2gq0N9ZCLOyCVHw158fC2vbaf3ZwcPOEm38IPALC4B4QCt+IwbCy1V/OT31ZAaryM9FUVYKm6jI0V5eiq7URYqEAYmEX5DIJ+JY2sLSxg4WNHeyd3eEVEg2f0Fj4hMfDu49vfkcIG0SCDhScO4riC6dQV5qPpqpSiLo6IBEJwDXnw8LaFg5uXvAIioB/VCIiR0yBm98gY4etUuqW77HzsxcgFmu/ESRhx9U89yfRnrnf2KGQXgi7Rci4XIDLhaUoraxBaVUtyqtr0dYhgEDYjS7htVxfGyvY2drA3tYGQb5eiIsIRmx4MJLjI+HuYph74/zichw/l4lT5y+hsKQCLR2daGnrgEwmh421JRzsbDHIzxthQX4YlRSLCSOS4Oyon/pEors31/6Mt7/8pce2F5YuwEuPL2Q892JuIfafOIeLuYUoKKlAU0sbOgX/flf9vD0QFRKIscmDMXVMMjxc+2/NRpegG6cvZCPjcgFyrpSivLoONQ1N6BJ0o1sshhmu/n9ia2MNOxtreLm5IDTID2FBfggP8kdCdCgc7PSTe6BUKpFfXI6LuVdQXFGN0soalFTWoLGlDQJhNzoF3ZBIpbCxsoKdrTXsbazh4eqMmLBBiIsIxuCoUMSEmfa9BzEdlTX1yMgpxJWySpRV1aGipg5VdY3oFAgh7BZBIBRBrlDAgs+DlQUfzo72cHdxgr+3B8KC/BETNggjEqPh4mi89zz94TMQ8l8Og6fi008/o7oPNVhY8LH6jgQ8OC7C2KHolVAiQ2ZZE/Kq21DW2Inypk6UN3WhQ3h9zs+1nAGrazk/rnaI8XNGtK8TkoJc4WZvmLVIC2vbcKqgDmcK63GlvgNtAjFau8SQKZSwtjCHgxUfAW62CPV0wPAQd6REecPJxsIgsRHNvbczEx/sutRj2zMz4/DsrYMZz71U0YxD2dXIqmjGldp2NHeJ0CX697vq62KDcG9HjA7zxMRYH7gb6DtqDF0iKc4VNeBieTPyqltR2dyF2jbh1ZoGybWcvWs1SbYWPHg4WiHEwwEhnvYI9XRAfIAL7K30kxunVCpRWNuOrIpmlDZ0oqzx6n9NnaJrOT/Sazk/5rCzuprz425vhShfJ0T7OSPO3xlRPvTujwwcIqkclyqacbG0CUX1HShv6kRlswDtQgmE4qt1Spa8q/UA7g5WCHa3R5iXA0aGeSA52B0WPK6xP4LJ+PFYPl7ZchFicf9e84Vc9dVXX+HJJ5fj3ZONxg6lz5OIhKhUI6fIwtoWljZ2sLSxh8u1nCIvI+YUNZQXQtjRBiFDTlHQ4BEIHzoe1pRTZLL295JTNFWNnKKq/EzUlxVCcF1OkYW1LZw9/eAxgHKKSjXIKbJ384S7fwjcjZBT1Kwip8jCxg6WNnawc3aHd0g0vENj4RseDy/KKSKEmKjnxrjhs89oraWBwsKCj9WzY7FobKixQ9Grq7XCLf/WCjd1XasVlv7nvcH1tcK2/9YKB7kYuFa4/lqtcAfaBH/XCithzefC3prfQ60wvTcwVe/vvowP9ub02PbM9GisnBHDeO6lypartcIVrbhS34HmTjG6rvuu+l6r9xsV6o6J0d79vFZYerVW+NrvcUWLAHVt3egSS6/VCv9d628OGwvev7XCHtfXCuvxvUFdx421wo1daOoS/adW2Bx2lub/1gr7OP67FpKPo15iI8TUCMRS5Fa3I6e6DeVNXahp60ZNqxD1Hd0QXHtnIJLIoQSurSXEhZudJbwcr65vFul99W9yhBflLAHATyeu4JVt2fTegBBCCGHRwF1FhRBCCCGEEEIIIYSQfs7agodR0QEYFR1g7FB6Fe7rinBfVyyemmTsUIiRxQ/yRPwgT2OHYRJsrfiYlBCMSQnBxg7lJmZmZojwc0OEn2GKjwghhBBCuBZWcAgfAYfwEcYOpVfW3qGw9g6F54QHjB0KMTLbgFjYBsQaOwyTwLW0gVPseDjFjjd2KDcxMzODtXcYrL3DjB0KIYQQQtRgbW2NlJQUpKSkGDuUXkVGRiIyMhJLly41dijEyBITE5GYmGjsMEyCra0tpk2bhmnTphk7lJuYmZkhKioKUVFRxg6FDEBmZmaIj49HfHy8sUMhhAwQ1nxzjAx1w8hQ03/nH+ZpjzBPeywaY3q5E8Sw4vycEOdHC9ECgI2FOSZEeWJClOnlWJmZmSHcyx7hXrShISG6sLPiYeZgX8wc7GvsUHrF43IQ7++EeH+6RhNCjKNPzm/Ghhg7FGJkNL/5F81vCOmZmZkZon0dEe3raOxQCCGENXxLa4QkjkZI4mhjh9Irj8BweASGY9QdS4wdCjEy3/DB8A0fbOwwTIKFtS0iR0xC5IhJxg7lJmZmZvAMioBnUP/erJ4QfbO0sUf8+FmIHz/L2KEQQozI2soSY4bGY8xQ089ljAgOQERwAB6ZR9etgS4hKgwJUVQbCgC2NlaYMiYZU8YkGzuUm5iZmSEyJBCRIYHGDoUMAH7eHvDz9jB2GDrpD5+BEEJ6Y803x8gwT4wMM718gf8K83JEmJcjHhxHzyAHujh/F8T5uxg7DJNga8nDhBgfTIjxMXYoNzEzM0O4tyPCvR2NHQohfYIlj4vkYHckB7sbOxRCyADFt7RGcOJoBFNOEelDKKfoXxbWtogYMQkRlFNECCGEEB1drRV2x8hQ039G8W+tcKixQyFGFufnjDg/Z2OHYRJsLHiYEOWFCVFexg7lJldrhR0Q7uVg7FAIMXk2FjwMHeSKoYNcjR0KIYQQQkiPOMYOgBBCCCGEEEIIIYQQQgghhBBCCCGEEEIIIYQQQgghhBBCCCGEEEIIIYQQQgghhBBCCCGEEEIIIYQQQgghhBBCCCGEEEIIIYQQQgghhBBCCCGEEEIIIYQQQgghAxvH2AEQQgghhBBCCCGEEEIIIYQQQgghhBBCCCGEEEIIIYQQQgghhBBCCCGEEEIIIYQQQgghhBBCCCGEEEIIIYQQQgghhBBCCCGEEEIIIYQQQgghhBBCCCGEEEIIIWRg4xg7AEIIIYQQQgghhBBCCCGEEEIIIYQQQgghhBBCCCGEEEIIIYQQQgghhBBCCCGEEEIIIYQQQgghhBBCCCGEEEIIIYQQQgghhBBCCCGEEEIIIYQQQgghhBBCCCGEDGwcYwdACCGEEEIIIYQQQgghhBBCCCGEEEIIIYQQQgghhBBCCCGEEEIIIYQQQgghhBBCCCGEEEIIIYQQQgghhBBCCCGEEEIIIYQQQgghhBBCCCGEEEIIIYQQQgghhJCBjWPsAAghhBBCCCGEEEIIIYQQQgghhBBCCCGEEEIIIYQQQgghhBBCCCGEEEIIIYQQQgghhBBCCCGEEEIIIYQQQgghhBBCCCGEEEIIIYQQQgghhBBCCCGEEEIIIYQQMrBxjB0AIYQQQgghhBBCCCGEEEIIIYQQQgghhBBCCCGEEEIIIYQQQgghhBBCCCGEEEIIIYQQQgghhBBCCCGEEEIIIYQQQgghhBBCCCGE/J+9+45usvr/AP7ubrp36d60UOgASlkyRPYeMhX3ApSvigNxoIK4UBDcC2WDDGXvPcqGDkppS/feu03S/P5A/anNk64nSZu+X+d4OCefm3s/j2mb3Dyfey8RERERERERERERERERdWz62k6AiIiIiIiIiIiIiIiIiIiIiIiIiIiIiIiIiIiIiIiIiIiIiIiIiIiIiIiIiIiIiIiIiIiIiIiIiIiIiIiIiIiIiIiIiIiIiIg6Nn1tJ0BERERERERERERERERERERERERERERERERERERERERERERERERERERERERERERERERERERERERERERERERERERERERERERERB2bvrYTICIiIiIiIiIiIiIiIiIiIiIiIiIiIiIiIiIiIiIiIiIiIiIiIiIiIiIiIiIiIiIiIiIiIiIiIiIiIiIiIiIiIiIiIiIiIiKijk1f2wkQEREREREREREREREREREREREREREREREREREREREREREREREREREREREREREREREREREREREREREREREREREREREREREREVHHpq/tBIiIiIiIiIiIiIiIiIiIiIiIiIiIiIiIiIiIiIiIiIiIiIiIiIiIiIiIiIiIiIiIiIiIiIiIiIiIiIiIiIiIiIiIiIiIiIiIqGPT13YCRERERERERERERERERERERERERERERERERERERERERERERERERERERERERERERERERERERERERERERERERERERERERERERETUselrOwEiIiIiIiIiIiIiIiIiIiIiIiIiIiIiIiIiIiIiIiIiIiIiIiIiIiIiIiIiIiIiIiIiIiIiIiIiIiIiIiIiIiIiIiIiIiIiIurY9LWdABERERERERERERERERERERERERERERERERERERERERERERERERERERERERERERERERERERERERERERERERERERERERERERERdWyG2k6AiIiIiIiIiIiIiHTL69MG4vVpA7WdBhERERERUat5THgZHhNe1nYaRERERESkZUuWLMGSJUu0nQYRERERUbv2yuhgvDI6WNtpEBERERERtRrnN0RERERE7cPIJxdh5JOLtJ0GERERERGp8Oa8R/DmvEe0nQYREREREXUAr44Lw6vjwrSdBhERERERadmIJxdhBGuKiIiIiIg6vFfGdMMrY7ppOw0iIiIiIiJqAn1tJ0BERERERERERERERERERERERERERERERERERERERERERERERERERERERERERERERERERERERERERERERERERERERERERERERB2bvrYTICIiIiIiIiIiIiIiIiIiIiIiIiIiIiIiIiIiIiIiIiIiIiIiIiIiIiIiIiIiIiIiIiIiIiIiIiIiIiIiIiIiIiIiIiIiIiKijk1f2wkQEREREREREREREREREREREREREREREREREREREREREREREREREREREREREREREREREREREREREREREREREREREREREREREVHHpq/tBIiIiIiIiIiIiIiIiIiIiIiIiIiIiIiIiIiIiIiIiIiIiIiIiIiIiIiIiIiIiIiIiIiIiIiIiIiIiIiIiIiIiIiIiIiIiIiIqGPT13YCRERERERERERERERERERERERERERERERERERERERERERERERERERERERERERERERERERERERERERERERERERERERERERERETUselrOwEiIiIiIiIiIiIiIiIiIiIiIiIiIiIiIiIiIiIiIiIiIiIiIiIiIiIiIiIiIiIiIiIiIiIiIiIiIiIiIiIiIiIiIiIiIiIiIurY9LWdABERERERERERERERERERERERERERERERERERERERERERERERERERERERERERERERERERERERERERERERERERERERERERERERdWz62k6AiIiIiIiIiIiIiIiIiIiIiIiIiIiIiIiIiIiIiIiIiIiIiIiIiIiIiIiIiIiIiIiIiIiIiIiIiIiIiIiIiIiIiIiIiIiIiIg6Nn1tJ0BERERERERERERERERERERERERERERERERERERERERERERERERERERERERERERERERERERERERERERERERERERERERERERERB2bvrYTICIiIiIiIiIiIiIiIiIiIiIiIiIiIiIiIiIiIiIiIiIiIiIiIiIiIiIiIiIiIiIiIiIiIiIiIiIiIiIiIiIiIiIiIiIiIiKijs1Q2wkQERERERERERFRxxY690uk55cqjRVte0PD2RARAGw8fhPzv9rT4uc/MzoCyx8bJmJGRETak5ZXgrB5X7X4+R6O1rjx1TwRMyKijuzqq5GoLcxQGuv7Y6aGsyEiAMg7swVJP7/U4ud3euAJ+Mx8T8SMiJqvtT/Hjv0ehP8TK8VLiIiIGuXt7Y3U1FSlMYVCoeFsiAgA1q5di8cee6zFz1+wYAFWrlwpXkJELbBkyRK8++67LX7+O++8gyVLloiXEBGRmvVasg/pRVVKY7lfTNVwNkQEAJujUrBgw+UWP/+pQf5YOiVMvISIqN1q7d+T6b298MVDESJmRESkXr3e2Ss8v1n9oIazISIA2HwhBQs2XGrx858aHMD5DWlda3+Op/f2whcP9xYxIyIiasz7k7qjOCddaeyz8yWaTYaIAAAX927A5qUtX1t437RnMenFD0XMiKj5WvtzHDF6Jma+9bWIGRFRWxY0bBbSsnKVxqpij2o4GyICgHU7D+CZNz9p8fPnPTQZnyzifhlERG3F0i9/wQdf/dri578xdw7enPeIiBkRUWv0fGM70gsrlcbyvp2j4WyICAA2n0vEC7+ca/Hzn76/C5ZOZw0yUWu19ndxel8/rH60v4gZEVFHtlRFPc4K1uMQacXFvRuwpZX1OBNZj0NEAA7+sByHfvyoxc8f/sRrGPHkIhEzIqKOrtfbu4XXCq+ZruFsiAgANl+4iwXrL7b4+U8NDsDSqT1EzIioY2rt7+L0SG988XCkiBkRERGRNhhqOwEiIiIiIiIiIiIiIqKOqrCsCsduJOP8rXTczihAal4JyqvqUFVbB4mxESwkxvBwtEZnNwdEBLrhgTA/uNpbajttlapqpbgQn46YlDwkZRchPb8UFdV1qKypg4G+HsxNjWFuagxXe0t4O9vA29kWYb6d4Otip+3U25WK6jrEZ+Tjbk4xMgvKkFVYjuyicpRX16KqVobqOikAwMrMBNZmprAyM4GLnSVCfJ0R5usCn062Wr4CIiIiItIkaXkRSmJPoDwhClVZd1BbkAZ5TQXktVXQNzKFgakFTBzcIXEJgKVfT9h0HwITWxdtp01ERERERERERERE1KbcTC/GucR8XE8rxt38CmSVVKOiRopaWT1MDPVhYWoEF2sJ/J0tEeJug8FdnBHkYq3ttBtVVi3F+cR83MouRXLeveuqrJWhsk4GYwN9mBkbwMLUCG62ZvCyN4evowVCPW3hZmum7dRJw0qq6hCfXYrUgkpklVQjq6QaOaXVqKiRoVoqQ3WdHIb6+rCSGMJKYgwriRHcbc0Q4mGLUA8buPJnhoiIiIiIiIiIiEjryovykZMch6LsNJTkZaIkLwvlBbmora5AXU01pLU1MDQygqmFFSQW1jC1sIKDmw/cg8LgHhgGSztHbV8CEREREVGbci0uAWcu3cSVmNtISstERk4+KiqrUFNXB1NjY1iYm8HV2QGBPh4I6xKABwZEoKu/t7bT/hdduAbSnrzCYsTdSUFqVg4ycvKRmZOPnIJCVFbVoKq6BjW1dTAyMoS1hTmsrSxgZWEOXw9XhAcHILxrZzjZa38fJF24BiIiIqL2rKy6DucTcnErswRJeWXIKq5EVa0MlbUyGBnow8zE8N6aBjtzeDlYwNfJCmFe9nCzM9d26u1KSWUt4rNKkFJQgeziSmQWVyG3pAoVNVJU18lRXSeDgYHen2sB/lwPYG+BUE87hHrZw9WW/7+JiIiIiNTtv7VdpXlZKCvIRZ2K2i77NlbbpQvXQERERETqlV9eg/isUqQXVSKruApZJdXILa1GVa0MVVI5aurkMDbUh6XECNYSI1iZGsHL0QKhHnYI8bSFo6Wpti9BJ9TXK5BWWIn47FLczi5FUl45iivrUF4jRWl1HRQKwMTIADYSY3SykcDbwQLBbjbo5WMPOwsTbadPREREHYyhthMgIiIiIiIiIiIiIiJqruyiclxPysa1pGxcT87BjeRs5JdWCbZ/9cEBeH3aQA1mqNrpmBR8s/cSDl5JRL1CobRNRU0dKmrqkFNcgUsJmdhw/AYA4L5gLzwzJgKjegVAT09Pk2kLqq6V4o8L8dh8Mhrnb6WjTiZvdh92lhL0CnDD/WE+GBbuD59O3HDmL5U1dbiamIWo2xm4lpiNuLR8pOWXQOBHp0lszE0xKqIzHro/BH27eIqXrBJ7om7j/Y3H1TqGMnPHReKRB8I1Pi4RERFRW1IafxbZh39A8Y0jgKJeaZv62krU11ZCWpqLiqQryD+zGQBgFdQPLg88Cduw4W1m7qHragsycP3t+1FfW6mynYm9O3p8HKWhrIiIiIioI7l06RL69u0LuVz19/yDBg3CiRMnNJNUB8TXgYiIiKhtySurwS9nkrDlYirSi4Trk6rq5KiqkyOvrAY30oux/XIasAvwc7LAowP8MKuPNyxMjTSXeCPKqqXYfjkNv11KxbW0Ysjrm1+I0snaFL287TGkSyc8ENwJnawlashUNxVW1OJmejGupxXjRnoxbqQVI6ukWrD99N5e+OKhCA1meO9n5NLdAlxMLkR0RgluZZWqzLEpHC1NMC7cHbMivdHdg/VhRERERGJb+kc09t/I1HYaf3t8oD+eGOSv7TTatH/NDdKKmjY3eLi3BjMkIiIiovauvCgfKdFRuHszCpkJN5GdFIeK4vxW9Wnn4onwYVPRe+xsOHr4iZSp7tnz1buIOblH22n8rf/Up3Dfg09rOw0iIiKiBrLyCnA1JgFXY2/jamwCrsclIK+wRLD9G3Pn4M15j2guQQG5BUX4fsturN91EGlZuYLtKqtrUFldg9yCIlyLTcDmPUeBT75BgLc7np4xHnMmj4KluZkGM/9/unANuqY9/D7kFRbjwvVYXLgWixu3EhF7J1lljk3h5dYJD44egjmTRsLfy12cRFXQhWsgIiKijiunpArXUwtxPbUQN/78r6C8RrD9wrEheHVcmOYSbIay6jr8FpWM36Lu4lpKQcvWNNhI0MvXEfcHu+GBbm7oZMO5yV/KqutwKSkfFxPzcDO9CLcyi5FVLLwmpikcrUwxvocXZvX3R3dPe5EyJSIiItI9pfnZSI+/hoxb15Aefx0Z8ddV1usMf+I1jHhykQYzFEda3FWsfnoY6hvZH8cvvD/mfrVXQ1m1L3/VdqWoobYrQkO1XbpwDURERETtWU5JNa6nFf29PvVGehEKymsF2y8cFYxXxnTTYIZAfnkNLiUX4FJywZ/715SozLEpPOzNMamnJ2b28YGvk6VImeo+hUKB2MwSnLmdh9MJubiQlI+KGlmz+9HTA7q722JiT0882NsLTlbcc4qIiIjUz1DbCRAREREREREREREREamSX1qJ60nZuJaUjetJObienI2c4gptp9UiKbnFeP2nwzh0NbHFfZyOTcXp2FT0DnTHp0+OQDdvZxEzbJ7qWim+2XcJq3+/gJJK4UXZTVFUXo1DVxNx6GoiXsdhTOnfFd//b6I4ibZTGQVleOTT7YhOyYVMXi9q3yWVNdh04iY2nbgJPxc7vDylP2YM6i7qGH8pq6rFnawitfStSnF56w6DIyIiImrPavJTcXfjWyi5ebTFfZTFn0NZ/DlY+veCz0MfwNwjWMQMSZmkda+hvrZS22kQERERUQcllUrxxBNPQN7IhkekXnwdiIiIiNqOqjoZVh++ja+PJaBa2vLPZ0l5FXhrxw18cTgei8d1x4xIL+jp6YmYafOUVNXhi8Px+OlUUquuCwBySmuw50Ym9tzIBAA8/0Ag3hyvnvqT9qykqg430ovvbWKVVowb6cVIL2rdoQbqdCOtGAs2Xsbt7FK04HwLlfLLa/HTqST8dCoJ3dxs8PrYYAwLdhF3ECIiIqIOLK+0Gol55dpO429Fla3bHFXXlFTV/WNecG+j27Y8NyAiIiKi9i3u3CH8vnIR8tOTRO+7KDsNR3/9DEd//Qy+YX0xdu678O7eW/Rx2rvywhzkpd3Rdhp/qywt1HYKRERERMgrLMbV2ARcjbl979/YBOTkt6/PKVXVNfj0h01YtXYbqmta/j34nZQMvPLhV/jk+01478Un8fDEERqrKdKFa9AF7e334cCpKLz64ZdITM0Uve/UzBx8+v0mfPr9JvTv2R1LX3oKkWHir2vXhWsgIiKijiW/rBo3UgtxPbXw739zS9v//oollbVYdSAGPx2Pb/2ahpJq7Lmahj1X0wAAL4zshjcn9RAjzXbrRmohXvjlLG5nlaJeIe6CgPyyGvx44jZ+PHEb3TxssWhCOIZ1dxd1DCIiIqL2prwoHxnx15B+6xrS468hI/46ygpytJ2W2sllUmz9YD7quT9Oi9w6dwi7Vi5CgQZqu8aoqbZLF66BiIiIqL3JL6/BjbR7a1OvpxbhRloRcstad1aYOh2JzcJbv11Dcr74Z8ylF1bii0O38MWhW+jj54g3J4QgwtdB9HF0gUxej7MJefjjWjr238xEYUXr134rFMDN9GLcTC/GR3uiMS3SGwtHdUMnG4kIGRMREREpZ6jtBIiIiIiIiIiIiIiIiP4pNjUPBy7fwfWkbFxPzkFmYZm2UxLF3ou38dya3aiorhOlv4u3M/DAorX46InheOSBcFH6bI7D15Lwv2/2IbtIPYc3FJTxkIGyqhpcS8pW+zhJ2UWYu2Y3Nh6/gRVPjUKAm73axyQiIiIi9Sm6egCJPy6AvEacBQfliZcRvXQsfGYthfOg2aL0SQ3ln9uG0pgT2k6DiIiIiDqw5cuXIzo6WttpdHh8HYiIiIjahpiMEjy99gKS8sTb3Ce/vBb/23gZB6KzsPqhCFhJjETru6m2RKXgrR03UFotVUv/Ymy+owtSCiqw70YmrqcX40ZaMVIKKrWdUrPkllXjVlap2seJySzBQ9+exbgwNyydEoZO1txgiYiIiIh0y99zg7Ri3EgrandzAyIiIiJq3wozU5CvhoOv/iv5+nmsfmYE+kx4FGPnvgOJpY3axyQiIiKi9iP6dhL2nbiAq7G3cS32DjJy8rSdUqvcuJWIOQvfx52UDNH6zCssxrNvfoI9x87i+w9eg7WlhWh9K6ML19Betfffh7vp2UhMzVT7OGevROP+hxbg8QfH4P0Xn4KNlXg/T7pwDURERKTbYjOKcehmOq6nFuJmaiEyi3VvP87N55Pw1tZLKK0SZ0/W/yosb7uHUGtKbmk1bmWWqH2cmPRizF5zDON6eGHZ9Ah0sjFT+5hEREREbUFWYgzizhxA+q1ryLh9AyW54n3f3p4c/eUzZCfFaTuNdqswMwUFGqrtWvNnbdcYkWu7dOEaiIiIiNq62MwSHIrOwo20ItxML2539w1SCyqRnC/e3k1CLiTlY9znR/FwPz+8OSEE1mbGah+zvXh54yXsv5mp1j2hamX1WHc2GTuvpGHxuBA8PihAbWMRERFRx2ao7QSIiIiIiIiIiIiIiKj9sLOUwN5S9SFITjbmrRpj/bEb+HbfpVb10db8cOAyXvvpEBQKcfutk8nx4rf7kZZXirdmDRa3cwEyeT0Wrz2M7w9c0ch4pDlnYtMw8JUfsGbeWEzpH6ztdNoMQwMDBLjaqWwjldcjJbdEMwkRERFRu2FoYQtDC9WfI4ytHEUdM+fYWtzd+CbEnnwoZHVI/vVV1BakwXPKIlH7JkBaVoCUzUu0Nr6BmRVMO/mpbCOvLoe0tH1t9EpERETUVtjb28PBwUFlG2dnZw1lo1xcXByWLVum1RxI+6+Dg4MDAgMDVbYpKChAYWGhhjIiIiIi+n925sawMzdR2cbR0lSUsQ7FZOHpn6NQLZWL0t9/HYjOwujPjmHH84PgZCVOzo2prJVhwYZL2H1d/QdLEXAwOhvv/h6t7TTajd3XM3Hqdh5+eqIvBnR2EqVPK1Mj+DtZqmxTViNFXhkP3yAiIiLNa9r8RnW8vfB3Vv2ZTNcdjM7Cu7tuajuNFrOS8HM1ERERkTqZW9vB3NpeZRtLO3G+M1U3hUKB87t+xq3zh/Hkp5vh6t9N2ymREs5enVv0PFNzKzh5qj4gobqyDOWFuS3qn4iIiLTH3sYK9rbWKts4Odi2aoxfdxzAl+t3tKqPtmLfifN4+OX3UV2jnoOq9hw7h8Gznsf+n1agk6PqtcktpQvX0J7p0u+DuikUCvy4dQ8OnrqI7V8tRfdA1Wug2yJ1XYO9jTU6+3iobFNYXIrCkjJRxiMiIqL/Z2duAjuLRmp+Wrk+YNPZRHx37Far+mirKmqkWPDLOey+mqrtVEhku6+m4lR8Nn5+djAGBHYSpU9LiTH8na1UtimrliKvrFqU8YiIiEh3mGmgHufi7vU4vfWbVvXR3uXcjceRX1ZoOw1qon/Wdj3RTmu71HUN5tb2cGykLqqytBBVpUWijEdERES6xc7cuPH7Bq3cC2nT+WR8f+JOq/roKBQK4NezSTgal411z96HYDcbbafUJqw/l6yxsSpqZFi07SrOJeZh9cORkBgbita3lcSo0TXr9+4bcL0zERGRLhPv0wUREREREREREREREem8J0f2xOvTBmo7jXZlw/EbeO2nQ1AomtbewcoMlhITVNbUIb+ssknP+3znOZiZGOHlKf1bl2wjKmvq8OiKHTh6XXPFM6RZtVI5nl71O6pqpHh4aJi202kTXO0tEbXqWZVt0vJKEDbvKw1lRERERO1Fp/sfg8eElzU2Xt6ZLbi78U00dfJhaGkPA4kl6msqIS0vaNLzMvetgb6JGdzHLmhtuvQPdzcshqyyRGvj2/cYBfseo1S2yTuzBUk/v6ShjIiIiIh0y/z587FkyRJtpyGovr4eTzzxBOrq6rSdSofWFl6H+fPnY/78+SrbLFmyBO+++66GMiIiIiL6f4/f54dXRgerfZwD0Vl44sfzkNU3sdAHgIWJIewsTFBWXYeSKmmTnnMntxyTV5/ErhcGw8FS9UZLrZVfXoPZ35zFjfRitY5D1Bql1VLM/PoMfnmqH+7v2voDGUaHumF0qJvKNpujUrBgw+VWj0VERETUXI8P9NfI/EbbbM2MMTpE9Wcyatua9Ln6QgoWbLikoYyIiIiIdEv/qU9h5JOLtJ2GqEpyM7DmudGYu2Y33ANDtZ0O/YOZlS26DxrboueGDB6HkMHjVLa5uHcDNi+d16L+iYiISHuemTURb857RNtptAt7jp3DrBeXQCaTN/k5luZmsLe1RmlZBYrLypv0nNvJaRj1+Ms49MvncLSzaWG2yunCNVDHk5GTh+GPvIj9P69AWBfVhyO3VWJfw3OzJ+K52RNVtln65S/44KtfWz0WERER/dvjQwLx6rgwbafRLuWXVWPW6mO4kVao7VRITUqr6jDjiyP49bkhuL9b62vGxoR7Yky4p8o2m88l4oVfzrV6LCIiItItA6Y+hRE6Vo/T1tTX12PrB89DLuU+Re1NSW4GvnxuNJ5rx7VdYl/DgAefxoAHn1bZ5uAPy3Hox49aPRYRERHpnscHBuCVMd20nQb9R2ZxFSauPIYdLwxBdw9bbafTIe2+loGC8lpseG4gzE0MRelzdKg7Roe6q2yz+cJdLFh/UZTxiIiIqG0S55MFERERERERERERERERNXA1MQsvf3cAikbOaxsW7oeHh4ZhQLAnbCwkfz9eXl2LqPgMbDx+E39ciEe9io4+2HIS3b2dMbynv1jp/0t1rRRTlm7GxdsZjbYNcLPHA2F+iAxyh7+LHVztLWFmYgwFFCipqEFZVS1ScosRnZKLmJQ8nI1LRX5plVry1lUWpsboGeCKQHcH+Lvawc/FHu4OVrCQGMNSYgKJsSEqaupQXlWLzKJyxKTk4uqdLOy9lICyqlqVfSsUwEvf7YenkzUGdffR0BURERERUWtU3L2O5HWvo7HJh033++E0cBasA/vC0Nzm78fl1RUoS7yE/LNbUHh5L6CoF+wjfdcnMPcIhm3oA2Kl36EVXTuIwst7tJ0GEREREXVgq1evxoULF7SdRofH14GIiIhI+26kFePZtVGQ1av+rt1aYoSpEV4Y0c0FEb72MDP+/6XadbJ6xGSW4GB0FrZfTkN6kXA9zJ3ccjzzywVsnTsQBvp6ol3HPxWU12LCqhNIyqtotG2Iuw0Gd3FGL297+DhawNnKFGYmhpDK61FWLUVplRRJ+eWIzShBTGYpziXmo6xaqpa8qe2yMTNCT297BDhbws/JEr6OFnC1kcDC1AjmJoYwMdRHeY0MFbVSpBVWIiajFJfvFuJwbDaqpaoP96uT1+Pxn87j4MtDEehipaErIiIiIiJ1mRLhCRMjA22nQURERERESljaOcGrWy84eXWGo4cfnDwDYGHnBFNzC5iYWcLA0BDVFWWorSxHQUYyMu9EI/naOcRHHUW9XKay75qKMnz/0oNYuO4MLO2cNHRF1JieI6fB0NhE22kQERERtUtXYxPwyCtLIZOprnuwsbLAzHHDMHpwH/QN7wYzienfsbo6KW7EJ2Hv8XPYvOcI0rJyBfu5nZyGRxYuxe7vP4KBgTjfs+vCNVDb5mRvi96hXRDo4wl/b3d09vaAk70tLMwlsLIwh6GBAUorKlFeUYmktCzcjE/EmSs3ceTs5UZ/LkvLKzHxmUWI2vEdnB3seA1ERERE7UxBeQ3Gf3oQSblljbYN8bTDkK6u6OXrCB8nSzhbm/3/moaqOpRW1SEprwwx6UWISS/GuYQcrmloJhszY/T0dURAJ2v4OVvBz9kKrjZmMDc1goWpIUwMDVBeI0VFjRRpBRWISS/CpeR8HL6Z0fh6AFk9Hv/2JA4uGo1AVxvNXBARERERadyZbd8iNeaSttPQaZZ2TvD8T22XpZ0TTMwtYGpmCX2B2q7bTazt+uGlB/Gymmu7dOEaiIiIiEi9HC1N0dPHHv5/7l/j72QJRytTmJsYwdLUEIYG+iirlqK8RoqU/ArEZBTjfGI+TtzKaXRvqLJqKWZ+dQrHFo2Ak5WpyrYEmBkboq+/I3p426Gbuy087c3hYiOBmbEh6hUKFFfWIae0GheTC3D6di6OxeWoPD8PAM4n5uO5teex9qkB0FfTvlpERETU8Rg23oSIiIiIiIiIiIiIiIiaq6pWiic+34U6FZunuNha4JsXxuO+bt5K45YSEzwQ7ocHwv1w824Onvx8FxKzi5S2VSiA59bsxvnPn4KTjYUYl/A3ubweT3y+CxdvZ6hsN7yHP16e0h8Rnd0E2zjbWsDZ1gIBbvYY1sMfAFBfr8ClO5nYfykB207FILu48QPhOhoTIwMM6u6DQSHe6BPkgRBvZxgY6Kt8jrW5KazNTeHuaI3IQHc8MaInVtTJsPNcHN7feAI5Kv4/y+sVmLt6Ny6segaWEvVtuDpzUHd8OX+c2vonIiIi6gjktdVI+OY5KGR1gm2MbDoh4KkvYB3UX2ncQGIB2+5DYNt9CCpTY5Dw7XOoyU1W3plCgcQfFyD0/RMwtnYU4Qo6LllVGZLXv6E0pmdorPI1JSIiIiISQ0pKChYvXqw0ZmRkBKmUm5JqAl8HIiIiIu2rrJXh2V+iGt0s/qF+Plg0phscLJXXUhgb6qOHlx16eNnhxRFd8OWR21h1OB61snql7c8k5GPFgTi8Ojq41dfwX5W1Msz+9gyS8oTrQ/T1gMk9PfH8sEAEuVgrbWNkoA8zY0N0spYg0MUKo0Pu1QVJ5fU4l5iPA9FZ2HE5DSVV/NyqiyxMDDGkizMGBDgh0s8BQS5W0NNTvemRrbkxbM2N4WFnjv4BTnhmSADKq6XYFJWCT/bHqTwAo7pOjrm/XsShV4bCgJsrERERETXbFw/3xhcP99bIWAOXHcTtHOFD02b389VIHkRERERE1Dhzazt06Tcc/j0GwCe0Lxw9/Bp9joWNPSxs7GHv5o3AyPtx/0MLUFFcgDPbv8exdasgq6sRfG55UR62fPA8nvx0i5iX0e7MfOtrzHzra42M9dGsPsi9Gy8Yjxw3RyN5EBEREemayqpqPPrKUlTX1Kps99jUMViy4HE42tkojRsbGyEiJAgRIUF4/dmH8NmPm/HJ9xtRW6e8huJE1DV88PU6vDX/0VZegW5cA7U99jZWGDkwEvf1DkO/Ht3g7+Xe6HMcbK3hYGsNHw9XPNC/F156Ygbyi0rw7abf8dmPm1FTK7ymOq+wGHPfXoHtXy3jNRARERG1I5W1UsxecxRJucI1Rvp6epjc2wcvjOyGIFcbpW3+XtNgY4ZAVxuMDvME8OeahoQcHLieju0X76Kkivv0/JeFqRGGdHXFgKBO6OPvhCBXmyasBzCBrbkJPOwt0D+wE54BUF5dh03nkvDx7usq1wNU1cnw3E+ncfiNMTDQV71XKhERERG1P0XZqdj/7VKlMQNDI8hlXGfcEmbWdujabzj8RKjtOtvE2q6tHzyPJ0Ss7dKFayAiIiIi9bIzN8YDwa7oF+CISD9H+DpZNvocewsT2FuYwNvBAoO7dML8YV1QUF6Dn08lYs2ReNSo2Ccqv7wGL228hPXP3ifmZegMa4kRRoe5Y1IPT/QNcISxoYFgW4mxIVxtzdDD2x7P3h+Iu/nl+PxAHLZEpagc42B0Fr4+dhvzHggSOXsiIiLqqAy1nQAREREREREREREREVFzeThaI9S3E8L9XO796+sCv8c/13Za/7Ji+1mk5pUIxn072WL3uw/Bxa7xgh8ACPHphCPLH8Xk9zfhalK20jbFFdVYsv44vpo/riUpC/pgyykcuHJHMO5sY44vnhuDYT38W9S/vr4eIgPdERnojsUzBmF31G3cSstrabo6w9TIENPu64bRvTvj/lBfWEiMW9+nsSFmDg7B2MhAPP/VXvxxQXiz1eziCnzx+wUsnjGo1eMSERERkfpk7lmJ2oI0wbipkzeCX90OY9tOTerP3Ksbur+5F3GfzUTl3etK28gqS5D221L4P7GqJSnTn1K3vg9pSU6Dx60C+0KhUKA84YIWsiIiIiKijuTpp59GZWVlg8fnzJmDkydPIjU1VQtZdTx8HYiIiIi0b8WBOCTnVwjG9fWAj6b1wJz+vk3u09TIAC+P6orefg545PtzqKyVKW23+vBtTOrpgQBnq2bnrcrCzVdwPa1YMO7nZIHVD0Wgp7d9i/o3MtDHoEBnDAp0xlvju2P75TRU1ii/RmrI2coUIR62CPWwQainLcI87TD6s2NIL6rSdmqwlhjj4X4+GBXiigEBTjAxEt5AqaksJUZ4enAAJvbwwFM/X8CFpALBtjGZJdgclYLZfX1aPS4RERERqcelu4W4nSN8aFqYpy26ulprMKP2y9nKFCGetgj1sP3/ucGKo21ibkBERERE7ZuVvTMGTn8O3QaOhm9oP+gbtP67XgtbB4x8chF6jZyBH1+ZgdyU24Jt484eRMKlk+gcwfWp6pYSfRG5d4XXCnt06QFX/2ANZkRERETUPJ6uzgjv2hk9unW+929wZ7j3n6TttAAAH3z1KxJTMwXj+vr6WPnWC3hyWtP3+TE1McYbc+egX4/umPb8W6ioqlbabsUPmzFt9P0I9PVsdt7/pAvX0JG05d+HTg62mP/wFIy9vx/69+wOAxHmmY52Nnhz3iOYNW4Yps5bjPhk4fXy+09ewPELVzGkT48Wj6cL10BERETkYW+OEE97hHnZI8Tr3r+BL23RdlpKvbz+Aq6lFArG/ZytsOax/ujp49ii/o0M9DGoiysGdXHFW1N6YntUMiq4pgFWZkZ4+L4AjA7zxIDATiKtBzDG00O7YGKEN5789iQuJArvFRuTXozN55Iwe0BAq8clIiIiaq9sO3nAPSgMHkHhf//71sj2v15y24f/Q111w/1xeo2agaRrZ1Gck66FrNonyz9ru4JFru0a8eQi9Bw5Az9poLZLF66BiIiISBd42JkhxMMOoZ62CPW892/Qa7u0nRYAwMnKFE8P6YyR3d3Qx98BBvr6re7TwdIUr4zphgd7e+Phb08jQcVa58MxWTh1OxcDA51bPa6uCPGwxeMD/TGplxdMW3j/wMfREl88HIkHgl3x0sZLKK+RCrb9aE80xvfwgIedeUtTJiIiIvqbobYTICIiIiIiIiIiIiIiUsXN3gphvp0Q5ueCUN9OCPdzgb2VmbbTUik9vxRf7o4SjFuZmeC3N2fAxc6yWf1amZti6+LpuG/hj8guKlfaZsupaDw5sid6+Ls2q28hp2NSsGrXecF4Fw9HbF08HW724hwQZ2RogMn9uwL9u4rSX3vm62KHb14Yr5a+LSUm+PF/E/Hkql34/bzwpqtrD13Fwin9YWLE24pEREREbVFtQQayDn0nGDeQWKHLSxthbNupWf0amlmhy//W4eaSYagrzlHaJv/8dnS6/zFY+IQ1q2+6pzT+LPJOb2zwuJ6hCXznfIjkX1/XQlZERERE1JGsXbsWhw8fbvC4g4MDVqxYgV69emkhq46HrwMRERGR9mUWV+GHk4kq2yyfGo45/X1b1P99nZ2w8dn+mLz6FOT1igbxOnk93tp+A5vn3tei/pXZEpWCHVeENzHt5++IX57qByuJkSjjmRkb4uF+Lfv/0xE4Wpog1MMWIR629zaz8rCFi41E22kJivRzQKSfg1r6drIyxabnBmDGV6cRlSx80Mb3JxMxu2/732yYiIiISFdtPH9XZXw25wdK/T03+GuT2zY+NyAiIiKi9i30/gkIvX+CWvp2cPfB3C/34MvnRiMv7Y5gu1NbvuLhVxoQtXudynif8XM0lAkRERFR49w7OSE8OAA9ggMR3jUAPboFwsHWWttpKZWRnYevNuxU2eazxc/jyWnjWtT/4D7h2PnNBxj52MuQy+sbxOukUrzy4Vf447sPW9Q/oBvXoMva0+8DAEwaMQiTRqhnjufr6YoDaz/D8EdeRMJd4bq3Nb9ux5A+PVo8ji5cAxEREXUsbrZmCPGyR5iXPUI97RHqbQ97C1Ntp9Ukm88nYcdF4Rqj/p2d8cvcIbCSGIsynpmxIR6+r7MofbV3ffyd0cdfPQdNO1lJsHnBA5i+6giiEvME23137BZmDwhQSw5EREREbY2NszvcA0Ph0SUc7oFhcO8SDgsbe22nJbqLezcg4eLxBo+b29hj3AvLsPKxwRrPqT1Td23Xc3/WduWrqO063craLl24BiIiIqL2xs3W7M+9a+zu7V/jaQd7CxNtpyVoXLgHxoV7qKVvb0cL7FgwBBNXHkNirvLz2wDgu+MJGBionu/M25M+fo54cWRXDO7SvLMqVBnfwwNOVqaY/uVJ1EjlStvUyurx+YE4fDYrQrRxiYiIqOPiKapERERERERERERERNSmhPl2wqLpAxHm2wlhfi5wtDbXdkrNtuaPC6iTKS/8AIAPHx8Ob2fbFvVtZ2mGL+eNxeT3NymNKxTAyp3n8OsrU1vU/z/V1Mnw/Fd7Ua9oeDAcAPg42+L3d2bBoR2+RgQYGOhj5TOjcT4uHXmllUrbFJZX41R0Cob18NdwdkRERETUFFkHv4FCVicY95n1HkwdvVrUt5GFHfwe/xy3VsxU3kChQOa+NQic90OL+u/I5HXVSPrlVaUxtzHPQ9KJn7+JiIiISL1yc3Px0ksvKY2tWLECDg4OGs6oY+LrQERERNQ2/HgqEbWyhoeD/eWB4E549D6/Vo3Rx88Rzz8QiJWH4pXGj8fn4mpqEXp42bVqHADIK6vB4u3XBeM9ve2w8dkBkBgbtHosUs7f2QL/Gx50byMrD1u42ZppO6U2xczYEF88FIHByw+jWmBzpVtZpbidXYZAFysNZ0dEREREjamsleH3q8IHypoZG2BSD/Vsltre+DtZ4n8juiDUwxahnpwbEBEREZFusbRzxPTFa7Dm2ZFQCKxBjr9wFNUVpZBYWGs4u46jtqoC14/uFIwbS8wRPmyyBjMiIiIi+rfw4M54a/6jCA/ujB7BneFk37K9drTh6w07UVsnFYyPHBSJp2eMb9UY/XuG4OUnZuLj7zYojR85ewmXbsYjIiSoRf3rwjXokvb8+6AJTva2+Ob9VzD04QWC88zDZy+htLwC1pYWGs6uaXThGoiIiEi7Qrzs8Nr4sHuHKnvZw9FKou2UWiSvrBqLN18UjPf0ccDG54dCYsxj89ojM2NDrH60Pwa9+4fweoDMEtzOKkGgq41mkyMiIiLSAPegMIx86g24B4XBPSgclnaO2k5J7cqL8vDHqsVKY+OfXwoLG3sNZ0SN+au268t2XNulC9dARERE1FqhnnZ4bUw3hHjaItTTDo6WptpOqU1xtDTFytm9Me7zoxD4yIjjcdkoq66DlcRYs8m1EcFuNnhzQgju7+qilv77+Dvi4+k98cJ64ftCOy6n4r3JYbAwNVJLDkRERNRx6Gs7ASIiIiIiIiIiIiIion+aPqg7Xpk6AMN6+MPR2lzb6TRbSUU1Nhy/KRjv4e+K6QO7tWqMwSE+GBPRWTC+79IdJGUXtWoMAFj9xwWk5ZcqjZkaGWLDa1Ph0A5fI/p/1uameGFiX5VtTkanaCYZIiIiImoWWWUJ8s5sFoxb+ITDoe/UVo1h03UgbMNHCsaLrh1EdW5yq8boiNJ3foLavJQGj0tcAuA2ep7mEyIiIiKiDmfevHkoLi5u8PjQoUMxZ84cLWTUMfF1ICIiItI+eb0Cmy+kCMaNDPTwybQeooy1cFRXuNuaCcZXH44XZZwP9sSgvEamNGZvYYK1T/aDxNhAlLFIuaFdXbBobDeMDnGDm4rXvCPzdrDA7H4+KtucTsjTUDZERERE1By7rqajslb5nAMAxod7wFLCDTIBYGjwn3ODUM4NiIiIiEg3+YREousA4fUG9XIZkq+d02BGHc+1IztQW1UhGA+9fwJMza00mBERERHRv80aPwyLnnsYIwdGwsneVtvpNJlcLse6XQcF40aGhvji7RdFGWvx3DnwcHESjK/4cVOL+tWFa9A17fX3QZP6hAdj9GDhfZBkMjnOXBbe16st0IVrICIiIu2Z1scPL48JwQPd3eFoJdF2Oi32wa5rKK+RKo05WJril7lDIDE21HBWJCZvR0s8dF+Ayjan47M1lA0RERGRZvUaNQPDHn8VXfoNh6Wdo7bT0Ygdny5EdXlJg8cDeg1Cr9EzNZ8QNYku1HbpwjUQERERtcaDvb3x0qhgPBDsCkdLU22n0yZF+DpgeDdXwbisXoHzifkazKhtOfLacNzf1UWtY0zv44Oe3vaC8eo6OQ7H8J4BERERtZ6+thMgIiIiIiIiIiIiIiLSJTvP3UJVrfLFwADw4qS+0NPTa/U4L07uJxirVyiw+UTrNmEpLKvCql3nBeOLZgxEkEfHWPyh68b27qwyfjujQEOZEBEREVFzFFz6A/V11YJxt9HzRZl7uI95XjioqEf+2W2tHqMjqUi5gewjPzQM6OnB95GPoW9orPmkiIiIiKhD2blzJ7Zv397gcVNTU3zzzTdayKhj4utARERE1DZcSMpHYWWdYHxUdze42pqJMpaRgT7m9PcVjB+KyUZ+eU2rxojPLsWWqBTB+EcPhsPJipstUdswJsRNZTwhp0xDmRARERFRc2w8f1dlfHY/Hw1lQkREREREbUHIoHEq4zkptzWUScd0cfd6lfE+4+ZoKBMiIiIi3XL2SjQKiksF4+OG9od7J3H23DEyMsST04U/V+87cR55hcXN7lcXroE6pgkPDFAZj09K1VAmLacL10BERETUUvFZJdh8Lkkw/tHMSDhZSTSYEanLmHBPlfHb2cJzUiIiIiJqP6JP7MbN4380eNzQ2BRTX/1cCxlRc3RvpLYrtx3UdunCNRARERGReo0JdVcZ78j71+jrt/6MiqZ4fngXlfGzd3I1kgcRERHpNn1tJ0BERERERERERERERKRLtp6KEYy52ltiVK/OoozTw98VPfxdBePbTsdCoVC0uP/vD1xGVa1UaczD0RrPjIpocd/Utng62cDZxlwwnlNcocFsiIiIiKipCs7vEIwZ27rANmy4KONY+ITBwidcOI+ona2ae3Qk9TIpkn5+GaiXN4g53TcLVgG9tZAVEREREXUkJSUlmDdvntLYW2+9BX9/fw1n1DHxdSAiIiJqO07dzlMZf6ifj6jjze7rA6E9a2T1Cuy4nN6q/r86moB6ga/se3nbYVy46s2EiDSph7edynhOabWGMiEiIiKipkrIKcPlu4WC8QBnS/T2ddBgRkREREREpG1e3VSvNS4ryNZQJh1PbsptpMRcFIw7eXWGT2gfDWZEREREpDuOnb+qMv7Y1NGijvfolNHQ11d+XIRMJsfWvcea3acuXAN1TL1Du6qMZ+cL36tqK3ThGoiIiIha6stDsagX2Ieol68jxvX00nBGpC49fBxVxnNLqzSUCRERERGpS3V5CXaseEVpbNhjr8DBw1fDGVFz6UJtly5cAxERERGpV08fe5Vx7l+jfoOCnGFqZCAYv5VVqsFsiIiISFcZajsBIiIiIiIiIiIiUh+5vB437uYgNjUPdzILcSerEGl5pSirqkVFTR0qqmthaKAPU2Mj2FtK4GJniQA3e4T4OKN/Vy8EuKm+cUxtw630fETFp+PynSyk5BQjLf/ea1xdK4Wenh4kJkZwtDKDl7MNunk5o08Xd9zXzRtmJkbaTp1I5xSUVuJiQoZgfFK/rtAXOmGtBaYM6IqriVlKY2n5pYhOyUWIT6dm91srleGng8KbLM0d2xvGKopaqP1xtDZHbkml0lhVjVTD2RARaYeiXo7K1GhUZtxCdXYianISUVOQAXl1GeQ1lZDXVEBP3xD6xqYwsrCFsa0LJJ38YO7ZDVZBfSHp5K/tS6AmqMq8jfI7F1GefA01+amoLUiHvLoc9XXVgJ4e9I0lMLK0h6mjF8w8usIqIAJWQQNgYCLRdupE/yItL0R50mXBuH3EeOgJbGLaEg6RE1Bx95rSWG1BOqrSYmHu1U208XRV1v41qMq41eBxI2sneD24WAsZERGRMnK5HFevXsXNmzcRHx+P+Ph4pKSkoLS0FOXl5SgvL4ehoSEkEgkcHBzg5uaGoKAghIeHY/DgwQgMDNT2JVATxMbG4syZM4iKikJSUtLfr3FVVRX09PRgZmYGJycn+Pr6IjQ0FAMGDMD9998PMzMzbadO1Covv/wysrMbbijTvXt3vPKK8s2QSHx8HYioI5DXK3AzvRhxWaVIzC3HndxypBdVorxGiooaGSpqZTDU14OpkQHsLEzgYm0Kf2crdHe3QT9/R/g7W2r7EqgJ4rNLcTG5EFdSipBaUIH0oiqU1UhRXSeDHvQgMTaAg6UJvOzN0dXNBpG+9hjQ2QlmxlzWSm3HtdQiwZihvh4ifMWtoXSwNEFAJyvczi5TGt97IwPPDAloUd+5pdXYeSVdMP78sKAW9UukLqZGBrCSGKGsWnltUlWdXMMZEREp9+/5Tdm9+U2hqvmNBP7OlvfmNwFOnN+0E/HZpbiYVIArqX/Obwr/Mb/R04PE6K/5jQW6ulkj0s+B8xvqkDaev6syPquvj4YyISIi0rx6uRwZt28gKzEGeal3kJeagKLsdNRUlqG2qhy1VRXQNzCEkYkpzK3tYe3oAievznDrHAL/HgPg5NWy7/1Is3KSbyH5xgWkxV5GQeZdFOekobqiDNKae+sNjE0lsLB1hL2rN1wDusEnpA8Ceg2EsSlriqjjsrRTffBuXTUP3lWXqD/WqYxHjntYQ5kQkabI5XJci7uDmIRkJNxNx+3kNKRl5aK0vBIVVVUor6yCoYEBJKYmsLexhquzAzr7eCC0iz8GRoShs4+Hti+BmiAuMQXnrkbj0s143E3PQmpmDsoqKlFVXXuvzl1iAkc7G3i7uyAk0A99e3TD4MhwmElMtZ06kU65EhMvGDM0NEDfcHHX0zra2SDI1xNxiSlK47sOn8L8OVOa1acuXAN1TE72tirjldU1Gsqk5XThGoh0gby+HjfTihCXUYw7OaVIzClDemEFyqrrUFErQ0WN9F7Nj7HhvZofGzP4d7JGdw879O/sDP9O1tq+BGqC+KwSRCXm4erdfKTkV/z9GlfXyaGnB0iMDeFgaQovBwsEu9si0t8ZA4I6seaHSE1yS6uw85JwfdELI7k3kS5pbD1AZa1MwxkRUXv0Vz1OdgvqcfxYj9Nu5CTfwt0bF5AaexmFjdTjuAR0g29IH/izHoeoTfjjizdRVpDT4HEXv64Y8tALWsiImqux2q7adlDbpQvXQERtg7y+/t5a4Uxla4WlAmuFrdDd46+1wlbavgRqgntrhfP/fy+kwso/1wr/ed/AyODP+wZ/7YXkiAGBXCtM1N45Wqqun6zi99VqZ2ZsiCBXa1wX2MsrtUD5eWhEREREzcGZGxERERERERERdVjLNp3Aih3nlMa6eDji7GdPqT2H6Lu5GPTqj4LxCyufRmc3h2b1mZBZgAOXE3EmNhUX4tNRUV2nsr28Xo5aqRyllTVIzinG2bi0v2M+zraYfX8I5gwNg4O1ebPy0JYzsakYv2SD0tjMQd3x5fxxoo8ZOvdLpOeXKo0VbXtD9PEAIK+kAj8evIodZ+OQlC18QBQA1Mnuvb6J2UU4ej0Zq34HzE2MMKZ3IOaPj0Q3b2e15EjUEZ2MToFCIRwf2dNf1PFG9gzA4rVHBOMnbt5FiE+nZvd76GoiCsqUF5RLjA0xY1D3ZvdJbZuxkfBtQ0szYw1mQkRtVdqOj5C59wulMYlbEMLeO6r2HCrTYnDz3RGC8bClJyFxad57bXV2IopuHEZZ/DmU37kIeU2FyvaKejnkslrIq0pRk5eCstvn/46ZOHnDacB0OA+cDSNLcQ9pVZfS+HOI++RBpTHHfg/C/4mVoo959dVI1BZmKI31/TFT9PEAoK40H7nHf0HBxV2oyVV9OJRcVnfv9c1NRknMcWTtB/RNzGAXPhKuI5+FuUewWnIkaq7SuNNQNfmwDRsm6ni2ocOQsnmJYLwk7hTMvbgBkipVWXeQsWe10pj3zHdhaMbN+YiofXjzzTexbNkypbFu3bohOjpa7Tlcv34d4eHhgvFbt24hKCioWX3Gx8dj9+7dOH78OM6cOYPy8nKV7eVyOWpra1FSUoLExEScPHny75ifnx8ef/xxPPXUU3B0VL2pQ1tx4sQJDBkyRGnskUcewdq1a0Uf09vbG6mpqUpjClVfsrZCbm4uvvrqK2zatAl37txR2baurg4lJSVISEjAgQMH8NFHH8Hc3ByTJk3CwoULERoaqpYcidTp6NGj+Omnnxo8rq+vj++++w5GRkZayKrj4etARACwfE8MVh5SfuhNkIsVTi4arvYcYjJKMPRj4XvNZxYPR0AzNwW6k1uGQzHZOHsnH1FJBahoZEMKeb0CtbJ6lFZLcTe/AucSC/6OeTuYY2YfbzzU1xcOlibNykNbzt7Jw+TVp5TGpvf2whcPRYg+Zq8l+5BepPzefu4XU0UfDwDyymqw9kwSdl5JR3K+qvsqCtRV33t9k/IqcOxWLtYAMDM2wOgQN8wd2hnBbjZqyZGoORLzhL8D6OJqrZYNtHp62eF2dpnS2JWUIpRVS2Elaf7nwp1X0lEnr1cac7WRYFiwS7P7JFI3Y0N9wZilKbdBIGoPlu+JwcqDt5TGglyscPIN4VofscRklGDoR4cF42cWj0BAp2bOb3L+mt/kISq5ABU1zZ3f5P8duze/8cFD/drZ/OaLk0pj03t74YuHe4s+Zq939grPb1Yrr29qrbyyGqw9nYSdV9Ian9/I/jm/ycGaI7fvzW9C3TD3/kAEu9uoJUeitkQqr8fWi8rv7wGAkYEeHuztpcGMiIioLdn37VIcWfup0lgn3654dYPytdxiyky4iRWPDBSMv7bpIpy9Ozerz9yUBMSeOYDEq6dx98YF1Faprimql8shq6tFdXkpCjKSkXTt7N8xezcfRI59CH0mPAIL2+atG9eWxKun8dU85WuyI0bPxMy3vhZ9zPcndUdxTrrS2GfnS0QfDwDKi/JwdvsPuHZ4O/LTk1S2rZbWobq8FPlpiYi/cO9em7HEHN0HjcHgWc/DLYDrLqnjMTBS/X2HqbmlhjLpWOQyKS4f2CwYNzA0Qq9RMzSYEZH2LVn1Ez7+TvleM8EBPri06we153DjViL6Tn1GMH5t988I9PVsVp+3k9Ow78R5nLx4HeevxqC8UvWhgnJ5PWrrpCgpq0BSWiZOX7rxd8zXwxVzJo/EY1PHwNHOpll5aMupi9cx8rGXlcYemjAc333wmuhjBg2bhbSsXKWxqlj1rKXOLSjCd5v/wLZ9x5CYqnqdbZ303ut7JyUDh89cAn4EzCWmGP/AACx4dBpCgvzUkiNRR3M7WfncFLj3vmImUX2gV0tEhHZBXGKK0tjFm7dQWl4Ba0uLJvenC9dAHZOJseraOStzMw1l0nK6cA2k+5bvuobP9ytfD9zF1QYn3xmv9hyi04swdOkewfjZdycgoFPz9mC4k1OKgzfScTYhF1GJeaiokapsf6/mpw6lVXW4m1eOcwn/PxfwdrTErH7+eOi+ADg0cphnW3H2dg4mfXZIaWx6Xz+sfrS/6GP2fGM70guVH6SZ9+0c0ccDgLyyavx84jZ2XrqLZBW14ABQ9+frm5RbhmOxWVh9MBZmJoYYHeaJucO6opuHnVpyJOqodlxMQZ1MYE2DrRmGdXfTcEakbsaGBgCUv99amnIPU6LW2t9IPc4rGqrH+UxFPc6rLazHiROxHqd3O6zH+VqgHqeXmupxlqqox1mhgXqcgmbW4xzHv+txXFmPQ6QVCZdO4uKe9Q0e19PXx4Ovr4KBIffHaQ8MdaC2Sxeugag9WL47GisPximNBblY4+TikWrPISajGEM/VP4dNwCceXNUC9cKZ+FsQh6ikvNbuVbYAjP7/rVWuJ3cN0jIw+QvjiuNTY/0xhcPR4o+Zq+3dwuvFV4zXfTxgL/WCidi5+XURtYK4x9rhctxLC4HaxAPM2PDe2uFhwYi2N1WLTkSkXqp2rsGACxNOX/RBEcV74/ljdy7JyIiImoK7kpIREREREREREQd1szBIVixQ/kCglvp+bielI0wP/UeRrPxxE3BWK8AN3R2a1pBf0puMXacjcPOc7cQm5onVnq4m1uMpZtOYuXO85g3PhIvTuwHYyMD0fqn5iutrMHyLafwy5FrqJXKW9xPZa0UW0/HYOvpGEzs2wUfPDYMnWy5cQlRa52KET5swMzECBGd3UUdz6eTLTwdrZGWX6o0fuJmCl6Y0LfZ/W4/o7z4FQAGdfeBtXn7KPikpssrES4UtbPkhj5EBDj2n4bMvV8ojVVnxqMi5SYsvEPUmkPe2a2CMQvfHpC4+Depn5r8VBRc/B2FF/9AVYbyw+FaojYvBek7PkLm3jVwHfEs3MbMh74hN4fQJllVKdJ3fYrckxugkNW2uJ/62ioUXNiBggs7YB8xDt4z3oWxjbOImRI1X+mts4IxfWMJLP16ijqeqZM3TBw8UFugfHOF0rjTcBs1V9QxdYmivh7JvyxU+rfIpvv9cIhQ/+aERERiefTRR7Fs2TKlsZiYGFy5cgU9e4r7PvRfa9euFYz16dMHQUFBTeonOTkZmzdvxpYtW3DzpvD9muZKSkrC4sWLsXz5cixcuBCLFi2CsTHnBtpUUlKCt99+G9999x1qa1s+N6isrMT69euxfv16TJs2DStXroSLi3rvJRKJpaqqCk8//bTS2LPPPos+ffpoOKOOia8DEf1lRqQ3Vh6KVxqLzy7DjbRihHqqd6OWzVEpgrGe3nYIcG7aZkQpBRXYdTUdv1/NQFyW8vvWLZFSUInle2LxxeHbmHt/Z7wwLKjRDTBIvUqr6vDRvjisP5eMWoGN0puiqk6O3y6n4bfLaRgf7o6lk0PhbC0RMVOippPJ65FTWiMY93NSz2aM/s7C/crqFThzJw+jQ5p/6MDOq8IHqo0KcYOBvl6z+yRSJ3m9AkUVwt/V2Fmo3jCViNqGGZHeWHlQef1Nm5nfNHGz1ZSCCuy6ko7fr6arYX4Tgy8Ox9+b3wzvwvmNlt2b38Ri/VkR5jeX0vDbpT/nN1PCOL8hnXYwOguFKj6/De/mqnLjTCIi0m0Ro2cJHgaXkxyH9Pjr8AgKU2sOF/duFIx5dYto8kFwhZkpuHZ4O64d3YHsxFix0kNh5l3s+/Z9HF33OQbPmo+hc16CoRFrirSpurwE+7//ABd+/wWyupbXFNVVV+LKga24cmArwoZOwsT/LYeVQycRMyVq28qLclXGza3tNZRJxxJzeh8qigsE410HjISlnaMGMyLSvocnjsDH321QGou9cxdXYxPQI7h5hwM31/pdBwVjvUO7INDXs0n93E3Pwrb9x7F9/wlEJySLlR6S07OwZNVP+PT7TVjw2DS88uRMGBvzwBltKimrwPtr1uKnbXtQW9fyg2cqq2uwafcRbNp9BFNGDsbHr8+FiyPfg4laSiaTIztf+LNWZ28PtYyrql+ZTI6TF69j/NABTepLF66BOq7cgiKVcXtbaw1l0nK6cA2k+6b388Pn+6OVxm5lleBGaiFCvdT7mXLLuSTBWE8fBwR0atrvSkp+OXZdSsGuKymIyygWKz2k5Jfjg9+vYdWBaMwdFowFo7rB2JD7sGpTaVUdPvrjOtadTmhdzU+tDL9FJeO3qGRM6OmFpdMj4GzNffaIxLDz0l3B2OgwTxjos3ZSl8jr61WuB7DnegCiVmsL9TiXRK7Hua6Gepz9376PY+s+xyDW47QJ1eUlOCByPU4o63GINK6upgq/fbRAaazvxMfh1S1CwxlRS5XpQG2XLlwDUXswo483Vh5Ufj5NfHYpbqQVIdTTTq05bL4g/N1ST2/7Zq4VTsPvV9MQlynmWuEKLN8djS8O3cLcoYF/rhXmfQNtKq2qw0d7Y7D+bFIr1wrL8NulVPx2KRXje3hg6ZRwrhUmamfyyoT3jwK4f42mWJoaCsZk8pb/nSYiIiL6C6tOiIiIiIiIiIiow/J1sUOfIHfB+KYT4h3Eq4xUJsf2M8ILAWYNCWlyX2/+chRLN51EbGqeGKk1UFFTh4+2nsYDi35GcrbqRf+kPgcu30HvBd/gu/2XUSuVi9bvrvO30PfF73D4aqJofRJ1VFcTswRjob6dYGwkfoFkRGfhw9iuJ2U3u79aqUzl34PhPf2b3Se1baWVNcgprhCMd/d21mA2RNRWSZx9YBnQWzCef3arWsevl0lRELVLMO40YHqT+0rZ/C7Sd3yEqgzlB8O1Vn1tJTL+WIHopWNQnSu8oIPUq+j6IVxfPBA5R3+CQtbyhdn/VXhpN66/NQTFN4+K1idRS1TcvSYYM/cKgb6h+JtDWPj1FM4nRb3fo7V3OcfXojzxcoPH9U3M4PvQci1kRETUcv7+/hgwQHgT7LVr16p1fKlUio0bhTdueuyxx5rc10svvYTFixfj5k31vI9VVFRgyZIl6N27NxIT+f27tuzevRuBgYFYvXo1amvFmxts3boVXbt2xb59+0Trk0id3nrrLSQnNzygx9XVFcuX8zOppvB1IKK/+DhaINJXeIOvzRdT1Dq+VF6PHVfSBeMzIr2b3Nc7O29i+Z5YxGWJtxnRP1XWyvDJ/jiMXHEUd/OF72mSeh2MzkK/ZQfx46nEVm1G9F9/XMvAfR8cwpHY5tc2EImhvEYGeb1CMG4tUc8hlNYS1d/hX0ttfo1mZnEVrqcJHygzPJgbD1Pbk5BTBhW/gujmZqOxXIio5e7NbxwE45ujUtQ6vlRejx2X0wTjM/r4NLmvd3bcwPI9Meqf33x6hPMbLToYnYV+Sw/gx5NqmN8sO8j5Dem0jedV10PO7tv0v7lERKR7HD184RPaVzB+ae8GtY4vl0lx7fBvgvHeY2Y3ua/fv3gD+759X9SD4P6ptqoCB3/4ECufuB/56Q3vH5NmxJ7ej+XTI3Bm23etOgjuv64f3YmPZkUi7twh0fokautykuNVxl07d9dQJh1L1O71KuN9xs/RUCZEbYeflxv69egmGF+/66Bax5dKZdi675hg/OGJI5vc12sff40lq35CdIJ6Pi9WVFVj2Ze/4L4Z85CUmqmWMahxe4+fQ9jYR/D1hp2orZOK1u/2AyfQc/zjOHAqSrQ+iTqasopKyFUcBmVtZaGWcW0a6fdytOrP3v+kC9dAHVdcYorKeEhQ29/7SheugXSfr5MVIv2dBOObz6l3TaxUXo8dl4TvQc/s1/Tfk7e3XcYHv19DXIZwHW1rVNbK8MmeGxixfB+S88rUMgY17uCNdPR9exd+OB4vas3P71dSMWDJHzgSnSFan0QdVWZRJa6nFgrGh4UI7/9N7VNCdinqFcILAoI9bDWYDZFucmjj9TgRzazH2a/mepxDP3yIVU/cjwLW42hN7On9+FAN9Tg3ju7Ex7MicYv1OEQac+C7ZSjMTGnwuJWDC8bMfVvzCVGL5TZS2+XWDmq7dOEaiNoDH0dLRPqpWCt8Qb377Iu7Vvg6lu+ORlymGtcK74vFyE+O4G5+uVrGoMYdjM5Ev/f34ceTd8RdK3w1Hfct3Y8jscLnThFR23M7W/V93G7uNppJpIMrrRKuhTUzMdRgJkRERKSr9LWdABERERERERERkTbNHBwiGNt+Ng51Urnaxj58LQkFZVVKYxJjQ0zu10VtY7dUTGoeRr31K2JT87SdSoezbPNJzP54G/JLlf/MtFZpZQ1mfrgNPx68opb+iTqCWqkMtzMKBOMhPuo55Czc31UwVlJZg9Tckmb1dzkhE9V1MsF4ZBAXNuuag1cSIVOxqVb/rp4azIaI2jLH/tMEYwUXd6FeVqe2sUuij0FWrnzjDX1jU9hHjFfb2C1VlR6H2A8nojI9TtupdDhpOz/G7TWPQ1om/NmsNeRVpYj/4lHkHFurlv6JGlMvrUV19h3BuLmX8EbirWHhHSoYk1eVoCZfeBFbR1ZbkIG07R8qjXlMWAgTB86xiKj9efTRRwVjmzZtQl2d+uYG+/btQ35+vtKYRCLB9OnT1TZ2S924cQP9+/fHzZs3tZ1Kh/PWW29hwoQJyMtTz32tkpISjBs3Dl999ZVa+icSy6VLl7Bq1SqlsdWrV8PKykrDGXVMfB2I6L+mR3oLxnZdSUediJu+/NeR2BwUVijf1FJiZICJPTzUNnZLxWaWYuzK44jNLNF2Kh3Oh3tj8MgP51BQLt5GqP9UWi3Fw9+dxc+nk9TSP5EqNY3Uh1qbGallXJtG+r2ZXtLsPs8kCM999fWAXj72ze6TSN32R6vekK6vv/AGjkTUtkzv4y0Y23UlTc3zm+z2Ob/5/BjnN1rw4Z4YPPL9WfXOb749g59PqfeAQiJtyCquwvFbOYJxN1sJhnRRz3oJIiJqPyJGzxSMXTu8HTKp+mqKbp07hIpi5bXjRiYShD0wSW1jt1TWnRisfmYEshJjtJ1Kh7P/26X46bVZqChWXofWWtXlpfjxlRk4u/0HtfRP1NbEnNorGNM3MIBPSKQGs+kYSvIycTvqqGDcxtkdgZFDNZgRUdvx0MQRgrFt+46hrk740I/WOnA6CvlFJUpjElMTTB01WG1jt1T07SQMffgFRN9mzYamvfvFz5j2/NvIKyxRS/8lZRWYOu9NfLvpd7X0T6TrqmtV30uysbJQy7i2VpYq49djhdcV/5cuXAN1XLuPnRWMGRjoo294sAazaRlduAbqGGb09ROM7byUgjqZ+vZhPRKdgYLyGqUxiZEBJkZ4q23slorNKMbYjw8gNqNY26l0OB/+fg1zvj4u+DPTWqVVdXjoy+P46US8Wvon6ihO3xauLdLX00OEr6MGsyFN2H89XWW8X2fWkxGJgfU4zcN6HO3Z/+1S/Mx6HCKdkBZ3Fae3fqM0Nunlj2Bqzv1x2pPoRmq7vNtBbZcuXANRezE90kcwdm+tsBrvGzS2VrhnW1wrXIKxnx3lWmEt+HBPNB757ox61wp/cwY/n2KNA1F7sf9mhmDMQF8PvX25f40mJOSWCcY6WUs0mAkRERHpKn1tJ0BERERERERERKRNE/t1gZmJ8oNuisqrcfCq+godNh0XPoR3dERnWJmbqmVcA3092JibwtPRGh6O1rA2N4W+nl6Tn59fWoVpyzYjq7BcLfnRvykUCiz8/gBWbD8LhaLpzzMzMYKbvRXc7K1gamTYpOfUKxR45YeDWHv4WguzJerYbmcUQCYXPkAmyEM9xTad3VQfnhab1ryDx0/HpgrGLEyNEejGoiFdIpPXY9Wu84LxTrYWGBwiXAxNRB2LQ69x0DdWXrgoqyhG8Y0jahs77+xWwZht+EgYmqlpcZ6+AQzMbGDi4AETe3cYmFkDek0vtZCWFeDWyodRW5ytnvzoXxQKBZLXLULmnlVozgRK31gCYztXGNu5Qs+oiXNxRT3ubliM3JPrW5gtUctVZ92BQi4TjJu5BqplXIlLgMp4VcYttYzb3iWtew31tZUNHjf36g6XYU9qISMiotabNm0azMzMlMYKCwuxZ88etY29du1awdjEiRNhbW2tlnENDAxga2sLb29veHl5wcbGBvr6TZ8b5OXlYdSoUcjMzFRLfvRvCoUCc+fOxdKlS6FoxtzAzMwMHh4e8PDwgKlp0+YG9fX1mDdvHr777ruWpkukVlKpFE888QTk8oabWkyYMAGTJ0/WQlYdD18HIlJmQrg7JMYGSmNFlXU4HKu+75W3XEwRjI0McYWVRHktVWsZ6OvBxswIHnZm8LAzg7XECPpNL1lCQXktZn1zBtkl1WrJj/5NoVDgta1X8fnB+GbVLEmMDeBmK4GbrQSmRk2bN9UrgNe3XcOvZ5NbmC2RetTXN+OHvxnkjfQb04LN187eEd60OMDZCham6vnbTtRSZdVS/HQqUTAe6mGLIBf1fNdHROJrdH4Tk6W2sbdEpQjG2vz85uvTnN9oiEKhwGtbruLzg7c4vyFqoc1RKVA1lZke6Q395vwhJCIinRQ2dBKMTZXXFFWWFiHu7AG1jX1x70bBWLeBYyCxUM/3DPoGBpBY2sDOxRO2nTwgsbSGXjNqiiqK8/Hdiw+iJE998yb6fwqFAr998jIOr/20WTVFxqZmsHF2h42zOwyNm1ZTpKivx/ZPF+L8rrUtzJaofSjMSsHVQ78JxtX5N7gju7hnAxT1wuvZI0bPbFaNK5EumTJyMMwkyt+vC0vKsO/kBbWNvX7XQcHYuPv7w9rSQi3jGhjow9bKEl5uneDp6gwbK4vm1bkXlmDis4uQmaueg3Lp3xQKBRa8twoffbu+eXXuElO4d3KCeycnmJoYN+k59fX1eHHpF/hxq/rWdxB1VPUq9hZqDbmKz3gAcPO2cJ1Fc+nCNZBuSsnIxta9xwTj6vxcJRZduAbqOCb08oaZsfI9Kosqa3FIxQGWrbX5fJJgbFSYB6wkTfvc21z3an6M4WlvAQ97c1ibGTdrH9aC8hrMXH0E2cVVasmP/k2hUODVjRfw2b7o5u3DamwIN1szuNmawdRIeV3bf9UrFHh900X8eiqhhdkS0dnbOYKxgE5c06Bryqrr8OOJeMF4qKc9glxtNJcQkQ4LVVGPU6XmepxL7bge5/sXH0Qp63E0QqFQYPsnL+OIhupxdrAeh0it5DIptn4wH/VK9scJHjgaIYPHayEraqnCrBRca+e1XbpwDUTtyYQeHo2sFVbjXkgX7grGRoa4qf2+gYe9+T/WCjfnvkEtZn11CtklvG+gCffWCl/G5wfiWrBWuAX3DbZexa9nhO9pEVHbkFpQgZ2X0wTjo9T4PkL/L7O4CumFDc9h+Iuvk6UGsyEiIiJd1bQTuYmIiIiIiIiIiHSUpcQE4yIDseVUjNL4puPRGBcZJPq4hWVVOHRVeKOIWUNCRRkn2MsJfYLcEezlhGAvZwS62cPKvGGhuVxej4SsQtxIzsHRa0nYezEBNVKZYL/ZxRWYu+YP7Hx7FvSaURhEzffehhP46dDVRtuF+7lgdERn9OvqgTBfF0hM/r3wsLCsCiejU3DoSiJ2nouDVMUGKa/9eBCd3ezRr6tnq/Mn6khScktUxv1c7NQyrm8nW5XxxvL6r6uJwoWtfi52gocmVNVKcSo6BceuJyM2LQ93c4pRVlWLWqkMEhMjWJuZwsPRCv6u9ujV2Q2Du3vD08mmWbmR+D7ccgq30oU3S3xmdASMm1gk2lKllTW4EJ+OG8k5SMouQkZBGcqraiGV10NibAhzU2M421rAzd4KXT0dEerbCUEejmrNiYiUM5BYwK7naBSc3640nn92K+x7jhZ9XGl5EUpuHhWMO/WfLso4Zu5dYBnQG+buXWDm0RUSlwAYmlk1aKeol6M6OxGVqTdRHHMCRVcPQCGtEc6/JAeJPyxA14VbOH9Ss7Tty5F74tdG25l7h8IufASsOveBuXcIDIwl/4pLy4tQeus0im8cQeGl3VDIpYJ93d3wJiSd/GEV2KfV+RM1VU1+qsq4qbOPWsY1dfJWGW8sr44o/9w2lMacaBjQN4DvI59AT1+9n7WJiNTF0tISU6ZMwbp165TG165di8mTJ4s+bkFBAfbu3SsYf+yxx0QZJyQkBAMGDEBISAhCQ0PRpUsXWFs33HxBLpcjPj4eV65cwYEDB7Bz507U1AjPDbKysjBnzhwcOXKEcwM1W7RoEb7++utG2/Xq1QsTJ07EwIED0atXL0gk/54bFBQU4OjRo9izZw+2bNkCqVR4bjB//nwEBQVh4MCBrc6fSEzLly9HdHR0g8ctLS2xZs0aLWTUMfF1ICJlLEyNMDbUDdsuKd/UYXNUCsaEuok+bmFFLY7ECt8TnhnpLco4XV2tEenrgK5u1ujqao3OnaxgJWm4iba8XoE7uWW4mV6CY7dysP9mJmqkwjUtOaU1mL/+In6bN5Cfq9Vs6e4YrD2T3Gi7ME9bjOzuir7+Dgj1sGuw0VZhRS1OJ+ThcEw2fr+WDqlceHejN367hgBnS/T15/1g0ozGNs0qrRaeB7ZGY/0WlNeiokbarMMHrqUWCcb8nYU3pymrluLYrRycup2H+OxSpBVWorxGCplcAYmxAWzNTeBua4bATlbo6W2HQUHOcLJq2mbHREIUCgUWbbuG/PJawTZzh3bWYEZE1Fr35jfu2HZJ+T3jzVEpGBPmLvq4jc5v+ohz77yrqzUi/RzQ1dUaXd1sGp/fpBU3fX6z7iJ+m8/5jbot/SMaa5uwAWqYpy1Ghrihr58DQj0F5je383A4Ngu/X21kfrPtKuc3pDMUCgU2XUgRjOvpifc3l4iI2jdTc0uEDB6Hywe2KI1f2rtRLQfzVJQU4ta5Q4Lx3mNnizKOi38wfEP6wsU/GK4B3eDs3VnpgS71cjnyUhOQHn8d8ReOIvrkHsjqhGuKygqysem9Z/Hs6t85N1CzvV+/i3M7fmy0nUeXcHQbOAZ+Yf3gHhQOY9N/1xRVlBTizuWTiDt7ANeP7IRcJvyd744Vr8DJKwB+4f1bnT9RWyOrq8XWD16AtLZasM3gWc9rMKOOQaFQ4OLeDYJxPT09RI57SIMZEbUtluZmmDjsPmz847DS+PpdBzFx2H2ij1tQXIoDJ6ME4w9PGiHKON07+6Jvj27oFuiLkEA/BPp6wtrSokE7uVyO23fTcS02AYfPXMIfR8+gprZOsN/svEI8tegj7P3xE34mVbO3P/8B32/5o9F2PYIDMW5ofwzo1R09ggMhMTX5V7yguBQnLlzF/pMX8Nv+E5DKhPeIemnZagT6emJAr5BW50/UUUhMTFTGS8or1DJuSZnqfvMKS1BeWQVLc7NG+9KFa6COp7auDnPfXoHqGuGaov89Nk2DGTWfLlwDdSwWpkYY08MT2y4orxnfcj4JY3t4iT5uYUUNjkRnCsZn9PMXZZyu7raI9HNCV3dbBLvborOLtdJDN+X19biTU4YbqYU4HpuJfdfTUSOVC/abU1KN+T+fwW8vDuMcSs2W7ryKtScTGm0X5mWPUWEe6BvgjFAve0iM/30MV2FFDU7fysah6Ez8fjlF5T6sizZfREAna/Tt7Nzq/Ik6mmspBYIx/04N76v+pay6DsdiMnEqPhu3MkuQVliB8mopZH/uQ2lrYQIPO3N0drFBT18HDO7qCicriWB/pH4KhQKvb7qI/DLh++DzhnfVYEZEus3U3BLdB4/DlTZWjxMhYj2OT0hfuP5Zj+PUSD1ORjPqcTayHkcjmluP4xvWDx5B4TASqMe51YR6nJ2sxyFSm6O/fIbspLgGj5uYWWLyy59oISNqKV2o7dKFayBqbyxMjTA2zB3bLgqsFb5wt32vFXazRqSv4729kP5eKyxw3yC3HDfTinAs7q+1wiruG5RWY/6vUfjt+cGcf6jZ0j9uYu3ppq4Vdkdff0eEetoquW9Qi9O3c3E45q+1wsL3Dd7YdhUBnSzR19+p1fkTkfhqpXK8tPESqlX8nX5uaKAGM+q4dl9LVxmP8LHXUCZERESkywwbb0JERERERERERKTbZg4OwZZTMUpjR64nIb+0Eo7W5qKO+duZWMHiCjd7Kwzq7t3ivvsEuWN8nyCMjugMTyebJj3HwEAfXTwc0cXDETMGdUdJRTXW/BGF1X9cEMzzVEwqNp+MxszB3HxHXX47HYtVv59X2aZfFw+8Pn0gBgSrXrxub2WGyf27YnL/rnj1wQF4Z90x7L2kfLGxVF6PZ774A+c+fwqWEtUbrRDR/0vNK1EZ93QUXhTcGh6O1tDTAxQC53ukNZLXf91KyxeM+XSybfBYdlE51vwRhQ3Hb6CsSvnGMBXVdaiorkNmYRkuxGdg/bEbAIBwPxc8PqIHHhzQDcaNHHhH4qqvV+CDzSfx2c5zgm26eTnhuTG91ZrH7ou3sfV0DOT1wgfUKONia4EHevhj1pAQRAaKX4hNRMKc+k9DwfntSmMlMcchLSuAkZWDqGMWRO2EQq58cayxnSusuwxocd+WAb1h33MMbMNHwNTBo0nP0dM3gJlbIMzcAuHY70HIKkuQdfAbZB34RjDPsvizyD+3DU79uVGauuRf2Ims/V+qbGPZuQ88JrwM66B+KtsZWdrBofcEOPSeAPfxLyF121IUXzugtK1CLsWdH55H2HvHYSBpuJExkTrUFqguMjdp4t+z5jKxd4eqyUdjeXU00rICpGxeojTm8sATsPDqrtmEiIhE9uijj2LdunVKY/v370deXh6cnMRdQLpx40ZIpco/c3t4eGDo0KEt7nvAgAGYOnUqJkyYAG9v7yY9x8DAAMHBwQgODsacOXNQXFyMTz/9FJ988olgnseOHcOvv/6KRx55pMW5kmobN27ERx99pLLNwIED8e6772Lw4MEq2zk4OGD69OmYPn063nnnHbzyyivYtWuX0rZSqRQPPfQQYmNjYWlp2cLsicQVFxeHZcuWKY0tW7YM7u78blUT+DoQkSrTI72x7VKa0tixuBzkl9fA0dJU1DF3XEmDVK78+x03Wwnu69zyz/GRvvYYG+aOkd1d4WnftForA309BLlYI8jFGtN6e6Gkqg5fHUvAV0dvC+Z5JiEfWy+mYnqkd4tzJdW2X07DmiO3Vbbp6+eAV0Z3Rf8A1T8z9hYmmNjDAxN7eGDhqK549/eb2H8zS2lbqVyBeesu4tSi4bAwNWpx/kRNZWlqCH09QKhkobRKeAPf1iitEj708i+phZUIdrNpUn91snok5wsfbObj0PBvclJeOb48moDtl1NRI1VeI1peI0N5jQxphZU4l5iPn88kQV8P6OPniCcH+WNUd1fo63NzOGqeGqkcr265it8uK/8MBABDu3bCxB7qud9FROpzb36jfMNVtc1vLqtzfuOAseGtmN9Eet+b3xy93cj8Jo/zGzVr0vzG3wGvjA5u2vympwcm9vTAwlHBeHfXDdXzm1+jcOqNEZzfULt3OiEPaYWVgvH7Ojs1+W8lERHpvogxs3BZ4DC4W+ePoLwoH5Z2jqKOefXQNsHDuGyc3RHQa1CL+/YJ7YvQIePRbeBo2Lk07QBqfQMDdPLtgk6+XRAxeiaqykpwYuNqHN/whWCed66cwuV9mxAxZlaLcyXVrhzchmPrVqps4xvWDyOfWgT/HvepbGdhY4/wByYj/IHJGP7469i95i3EnNqrtK1cJsWGd5/BqxvOw9ScNUWkO6orSvHrm4/hzpVTgm36TXoc3t0iNJhVx3Dn8ikUZSn/Hg4AAnoNavJ7FpGuemjCCGz847DS2KEzF5FXWAwn+4Z7JrTG1r1HIZXJlMbcOzlhSJ8eLe67X49umDR8IMbe3x9ebp2a9BwDAwN09fdGV39vzJ4wHMWl5Vi5ditW/rRVMM8TUdew4fdDeGjiiBbnSqpt2XMUK37crLLNgF4heHPeIxjYO0xlOwdba0wdNQRTRw3BG8/NwRsrvsXuo2eVtpXKZHj8teW48sePsDQ3a2n6RB2KlYU59PX1UV+vvKampEy4Tqc1SsrKG21zNz0bIUF+jbbThWugjqW0vAIPv/Q+TkRdE2zz5PRx6B3aVYNZNY8uXAN1TDP6+mHbhWSlsaMxmcgvq4ajlUTUMXdcvCu8D6utGQYGubS470h/J4zr4YWRoR7wdGjaHjAG+voIcrVBkKsNpvf1Q0llLb46HIcvDwnvF3v6dg62XEjGjL58T1OX7ReTsfpgrMo2fQOc8eq4UPQPVD1ftrcwxcQIH0yM8MHCsSF4d/sV7L+ufH8Uqbwec386jdNLJrDmh6gZ6mRyJOeWCcZ9HBveJ0vKLcOXh2LwW9RdwcPty2ukKK+RIq2gAmcTcvHzydvQ19ND3wAnPDEkCKPDPLmmQcNqpHK8suECfotS/vkBAIZ2c8PECB8NZkWk+yLGzMIVgXqceDXV41xTcz1OSCvqcXr9ox7nhIp6nETW46jd1YPbcLwJ9Tgj1FCPs/HdZ/AK63GIRJVzNx5HflmhNDbq2Tdh4+Sm4Yyopf6q7UpUUdvVd9Lj8GrDtV26cA1E7dX0SB9suyi0VjhbTWuFU1XeN7gv0LnFfUf6OWBsmAdGhrg1Y62w/j/WCvvcWyt8JP7PtcLK8zyTkIetUSmY3offiajL9kupWHM4XmWbvv6OeGV0N/RvZH35vbXCnpjY0xMLRwfj3Z03sP9mptK2Unk95v0ShVOLR/K+AVEbU1Zdh6d+PI8zCXmCbR4Z4IdePuKem0MN1dcrsPZ0oso2Q7o0rQaaiIiISBVDbSdARERERERERESkbfd184KnozXS8ksbxGTyemw9FYN54yJFHXPTiZuCsRmDujV7cZehgT4m9++K+eMiEebX8gXFf7GxkODNWYMxqX9XTPtgC7KLlG968clvZ/Dgfd1gaKDf6jHp3zILy7DwhwOCcQN9Pbz64H14eXL/Zv+8+LrYYd2rU/HRttP4aOtpwfGXbTqJDx8f3qy+NSl07pdIV/J7216smTsWs4aEaDsNElFmgfCCYABwsmnaRg3NZWRoADsLCQrLq5XGm/N7Ul5di8xC4etwtv3/a1AoFPhyz0V8vPU0KmoaPzROmWtJ2Xj+q734ZNsZLH3kAYyNDGxRP9R0CoUCZ2JT8favx3Djbo5gO1sLCb5bMAHGRgZqzaeiumU/O9nFFVh39DrWHb2OEB9nLJo+ECN6BoicHREpYxXUHyYOHqgtaLjBjEIuQ/757XAd8YyoY+af3SoYc+w7FXr6zZuP6BkYwr73BLiOeBYW3q3/PGZobgPPya/DPmI84lc9jLpi5X9fM3avhGOfydAzYKmG2GqLsnB3/RvCDfQN4DH+RbiNWdDsnxeJsw+C5v+I9N8/Q8YfyheK1hVlIW3nx/CZ9V6z+takq69GorYwQ9tptJjfY5/BacB0bafRZtQWKV+s8xdja3E3yfiLvqERDM1tIasoUhpvzz9j6nB3w2LIKksaPG5i7w6Pia9oPiEiIpENGTIE3t7eSElJaRCTyWRYv349XnrpJVHHXLt2rWBszpw50G/mZz0jIyPMmDEDCxcuRM+ePVuZHWBra4tly5Zh+vTpGD16NDIzlb9nv/fee5g9ezYMDTk3EFtGRgbmzp0rGDcwMMA777yDxYsXN/vnxd/fHzt37sS7776LJUuWKG2Tnp6ON998E6tWrWpW35rk7e2N1FThg5naup9//hmPPvqottNoF+rr6/HEE0+grq7hd7C9e/fGvHnztJBVx8PXgYgaMyDAER52ZkgvqmoQk9UrsP1SGp69v7OoY26JEv4s8GCEV7NrUIwM9DCxhwfm3t8ZoZ6tP7jOxswYb4zthgnh7pj9zVlklyq/D77iwC1M6eXJmiU1yCquwuvbhA+GMdDXw8KRXfC/4V2a/fPi42iBtU/2w6f74/DJ/jilbTKLq7F8byyWTQlrVt+a1GvJPqW/t+3Fqtm9MCPSW9tptAmGBvpwsjJFTmmN0vjtHNW1QC0Vn914v+lFVQh2s2lSf4l55ZDVKwTjTv84FKdOVo+P9sXi2+MJkMqFnyOkXgGcS8zHucR8dHG1xgdTwtAvQD33JUi3yOT1OBSTjXd/v4mUgkrBdh52Zlg5q5cGMyMisQzorI35TYpg7MHe3i2Y3+jfm98MDRRvfjOuOyb08MDsb84gu0RofhPH+Y2aZBVX4fWtVwXjBvp6WDiqa8vnN0/1x6f7YlXPb/bEYNnU8Gb1rUm93tnbzuc3EZjRx1vbaei8jefvqozP7uuroUyIiKg98O85EHYunijKTmsQq5fLcOXgFgyeOV/UMS/t3SgY6zVqRrNrRAwMjBA+bAoGz3oeHkFhrcwOMLOywehn30LYA5Pw/UvTUJqfpbTdoZ8/Ro8R02DAmiLRleRlYvunLwvG9Q0MMPzx1/DAowub/fPi6OGLxz/agIM/foiDP3yofPzcDOz/bikmvfhRs/rWpPcndUdxjvKDqNuDGW9+id5jZms7jQ5BWluDa4d/w96v30N5kfAhBu6BoRj3/PsazKzjiNq9TmU8cvwcDWVC1HYNigyDl1snpGY2XOcpk8mxefcRvPDog6KOuW7XQcHYrPHDml/nbmiIB0cNwYLHpqFHcOu/W7e1tsS7C57A1JGDMem5N5CVW6C03fJv1mHG2AdgaKje/QU6ooycfPxvqXCNuYGBPt54bg5ee2Z2s39e/LzcsOWL97Dsq1+x7MtfBMbPw7tf/IRPF4k7HxNT0LBZSMvK1XYaLfbt0lfw8KSR2k6DRGJoaABnB1tk5xUqjd9KTFHLuHFN6DctKxchQX6NttOFa6COoaa2Dlv3HcPbn/+AvMJiwXZhXQOwfKG4+5iIRReugTq2AYGd4GlvgbTCigYxWb0Cv0XdxXPDuoo65uZzSYKxaX38WlTzMynCG3OHBSPUy7616cHG3ARvTAzHhF7emLX6KLJLlNdVrNhzA1N7+7DmRw2yiivx2sYowbiBvh4Wjg3Fi6O6N38fVicr/PLcEHyy+wY+2XNDaZvM4ios//0alk3v3ay+NannG9uRXihcj9vWffFIP8zo56/tNEhEibllKtc0OFv/c02DHB/9cR3fHLkleJi9KvUKBc4m5OJsQi66uNlg+Yze6NeZB/qqm0xej4M3M/Du9itIyVe+RzkAeNpbYOWcfhrMjKhjaKwe5+rBLRjUDupxwtRUj/ODinqcw6zHUZum1uMMbUE9joOHLx77sx7nkIp6nAPfLcXENlyPs7Sd1+NMZz1Oh1JfX4+tHzwPubTh/jieXXui/5SntJAVNddftV372nFtly5cA1F7N6CzEzzszZV+/yirV2D7xVQ8O1Tc82S2XBBeu9aytcJ6mNjT88+1wnatTe/eWuHxIZjQ0xOzvz6lYq1wLKZEePG+gRrcWyt8RTB+b61wMP43omsL1gpbYu3TA/Dpvhh8si9WaZvM4ios3xONZVN7NKtvTer19u72vVb4od6Y0cdH22lQO1EjlWPn5VQs+yMa+eXK94wCgBAPW7wzKUxziXVg2y6m4G5+w5qDvwS6WCHYvfX7dxARERFxxk1ERERERERERB2enp4epg/qLhjffDJa1PHiUvNw867wZjAzB4c0u8+v54/DD/+biDA/l9ak1kCwlxP+WDIbTtbmSuMpuSU4eOWOqGPSPa//eAhlVbVKY3p6wNfzx+OVqQOaXdjzT689eB/enDlIML728DVkFKjngCkiXVRYJlxsZikxgamx+hZiOdlYCMaKypUXaCqTnl+qMu5gZQYAKK2swfTlW/H2r0dRUdNwwURzpeWXYs6n2zFvzW5U1Upb3R/dU1UrRW5xBWJT87DtdAwWrz2CsHlfYcK7G3HjbsMNJf9iZynBzrdnIsijfRyed/NuLmZ+uA1Tl27m+xaRBujp6cGx71TBeP65baKOV5lxC5VpMYJxx/7Tmt2n/5Or0PmZr2Dh3fy5lyrmHl3R9ZVtMLJS/vezNj8VxTeOiDom3XN341uQVwu8B+jpwf+JVXAf9yL0mrkw+588JrwEj8mvCcZzT65DbVFmi/snag5pRZFgzEBiCX0jU7WNbWTtJBiTVQhvGNnRFF07iMLLe5TGfB76AAYmZhrOiIhIfHp6epgzR/gAl19+Ub6pf0tFR0fj2rVrgvFHH3202X3++uuv2LRpE3r27NmKzBoKCQnB8ePH4ezsrDSenJyMPXuUv09Q6zz//PMoLVX+Haeenh5+/fVXvPXWW83etOmf3nnnHSxbtkww/s033yA9vf1ujES6Y/Xq1bhw4UKDxw0NDfHdd9+16veAmo6vAxE1Rk9PD9N6ewnGt1xMFXW8uKxSRGeUCMZnRHo3u8/VD/XGt49GItRT3I0Pgt1ssOP5gXC0NFEaTy2sxKHYbFHHpHve2H4dZdXK79vr6QGrH4rASyObvxnRPy0c1RWLxgYLxn89k4zM4va74Q+1L76OloKxhNwywd+H1ricovzQs38qqlBeO6hMRpHqgzXsLe79Lc0qrsK4lcex5shtSOXCBx801a2sUkxecxLv/xENWQsORSDdpFAoUFkrQ05pNW6mF2PThRS8tvUqQt/ei8d+PI+UAuGfV097c+x8YRCcrNR3r4uI1Ofe/MZbML4lKkXU8dQyv3m4N759rI+a5jeDhOc3BZU4FMP5jTq88ds11fObh3u3fn4zOhiLxnYTjP96lvMbat9Kquqw/6ZwXZyduTFGh7ppMCMiImrr9PT00GvUDMH4pX2bRB0vKzEWmQk3BeMRo2c1u8+Zb3+Dh9/7UZSD4P7J1b8b5n65G5Z2ymtxCzNTEHf2gKhj0j07VryKmgrl6w309PQw861vMPzxV1t1D3/EE69j9DNvCcbP7fwZxbkZLe6fSNMUCgVqKstQkpeFlJhLOLfzZ2xaOhfvjO2Mzcvmqz74KigMz37xO0wkyvenoJarKitB9Enh+lNzazt0HzRWgxkRtU16enqYNX6YYHzD74dEHS8mIRk3biUKxh+eOKLZff6w/HX88umb6BHcuTWpNdA90A8Hfl4BJ3vl34PfTc/GvpPnRR2T7nn5g9UoLVd+r1RPTw8/fPA6Fj33cKs+ky6eOwdLFjwuGP9hyx5kZAu/hxPRvwV4uQvG4pPTUFoufJhUS0Vdj2u0TWGJ6n2B/kkXroF0h0KhQFlFJTJz83HxRhx+2LobTy/+GD6DpuLZNz9BXqHwGvXw4M7Y+8MnMDeTaDDjhnThGoiU0dPTw4N9fAXjWy4kiTpeXGYxotOF98uY3s+v2X2ueaw/vn1yIEK97FuTWgPB7rbY+dJwOArUNKYWVOBQNL/3VYdFmy+qrPlZ81h/vDwmpFU1P6+MC8UbE8IF47+cSkBmIzXaRPT/MgobWdNgee9vaVZxJcZ9cgCrD8ZCKsIahFuZJZj02SG8v+MK1zSIRKFQoKJGipySKtxMK8Sms4l4deMFhLz2Gx775gRS8ssFn+vpYIGdLw+HszU/9xKJTU9PDz01WI+TrYZ6nFlqrMd5jvU4WrGzCfU4w0SoxxnFehwijTiz7Vukxlxq8Li+gSEefH0l98dpY/6q7SrNy0JqzCWc3/kzNi+diyVjO2NLE2q7nmkDtV26cA1EuqrRtcIX74o6Xlxmieq1wn2EcxGy+uFIfPtYX4R62rU8MSWC3Wyw44UhcLQUum9QiUMxWaKOSfe8se1qI2uFI/HSqOBWrhXuhkXjhM8u/PVMEtcKE2mYQqFAebUU2SVVuHy3AL+eScSCdVHo/sbv+N+GS8gvrxF8bqiHLbY9PxjmJuo7J47uqaiRYvke1ee7Pj1E3HpoIiIi6rj46Y6IiIiIiIiIiAjAzMHd8en2M1AoOW8mNjUPN+/mIMSnkyhjbTwhvLAgMtAdvi7NL9CRmBi1JiWV/Fzs8MFjw/Dkyl1K41tORmNM70C1jd8RXUrIxN5LCYLxt2YOxtT7hA8oa44XJ/VDVHwGDl9ruPi9TibHV3ui8MGjwhuPEdH/K6qoFoxZmSk/UEUsqvpXldd/5RarXthsaWaM0soaTHpvI64n5zS536badDIad7KKsPWNabCx4KLaxiRkFqDP/74Ttc/7gr3w5fxxcHewErVfTTh2Ixn3LfwBP704CUNCfbSdDpFOc+z/IDL2rISyCVRVxi1UpsbA3Ev4wKnmyD+7VTBm6R8BiXPzf98NjNX3HiNx9oX3zHdx59u5SuP553+DXY+Rahu/IypPuoLia8KL3j0nvw7HPpNEGctt9PMov3MJJdHHGsQUsjpkH/oO3jPeFWUsIlVkFcKbMxpIhA+RFoOhiv5llcJ5dSSyqjIkr39Dacw+YhxsQ4ZqOCMiIvV55JFH8P7770OhZG5w8+ZNXLt2DeHhwhtTNsfatWsFY/3794e/v3+z+5RI1Dc3CAgIwKpVqzBjhvLNrX799VdMnDhRbeN3RBcuXMCuXbsE4x988AFmzWr+Bl/KLFq0CGfPnsW+ffsaxOrq6vDZZ5/h888/F2UsopZISUnB4sWLlcZeeuklhIaGajijjomvAxE11bTeXvjs4C2lNUtxWaWITi9Gdw/lB6I115aoFMFYb197+DhaNLtPibFBKzJSzdfJEkunhOGZtVFK49supmJ0iJvaxu+ILt8txP6bwhs9vTG2G6b08hRlrAXDgnApuRBH4hrWHtTJ6/HN8QS8PzlMlLGIVAn1tMG5xHylMYUCOHMnT9S/NRlFVUgpaPygjuKquib3mVsmvFkQAFiaGiKjqAqTVp9EWiOHHjSXQgGsOXIbibnl+O7RSJgYqe99gdqOY3E5mPnNGVH7HB/ujk+m94CNmbGo/RKRZk2L9MJnB+M0M7+5kCIYa7vzm3A8s/aC0vi2i6kYHcr5jZgan990F29+MzwIl5ILlM9vZPX45lgC3p8SJspYRJr226VU1EiFDy6bEuEFY0MetEBERP8WMXoWDv/8idKaouzEWGTcvgH3QHHul17at1Ew5hPSB44ewgdKCzE2VV9NkaOHHya++CHWvfW40vjl/ZvRfdBYtY3fEaXEXELMqb2C8dHPvo2eIx4UZayhj7yEu9FRuHXuUIOYXFqHk5u+xMT/LRdlLCIxnNvxE3775CXR+tPT00P/KU9i7Lz31Pq3tCO7cnALZHXC94V6jJgGQyN+z04EAA9NGI4Pv1mv9DNpdEIyrt+6g7AuAaKMtX7XQcFY3/Bu8PNq/ne/ElP17U3h7+WOTxfNw5yFS5XGN/5xGOOHDlDb+B3RxRtx2H30rGD83QVPYPpYcdabvfLULJy/FouDpxrWW9VJpfjil9/w8evK1z8T0b+FB3fGqUs3lMYUCgVOXrwu6t/L9KxcJKc3fkhjUYnyw86V0YVroPbl+y27seC9laL1p6enh2dmTsCyl59W6+ejf9KFayBqiel9/fDZvpvKa34yihGdVojunvaijLX5XMP9Lv/S288Rvk7N3/dMYqy+I5d8na2wbFoEnv7htNL41vPJGB0mTv0J3XM5OR/7r6cLxhdPDMeU3s2//6PMglHdcDEpD0diMhvE6mT1+OZIHN6fFiHKWES6LrdU9aHklqZGyCiqwMQVh5BWUCHq2AoFsPpgLO7klOH7pwZyTUMTHIvJxIzVR0Xtc0JPL3wyuw9szPm5l0hdIkbPwpE2UI/jHdIHDi2oxzFScz3OhBc/xHqBepwrrMcRXWoj9Tijnn0bPUSsx0lRUY9zatOXmMB6HKJWKcpOxf5vld8/HjRzHlwDums4IwLu1XZtF7m2q9+UJzFu3ntqfV/+J124BqKOalqkNz47EKv8vkGm2Hsh3RWM9fZ1gI9j8/fZVut9AydLLJ0ajmd+Pq80vu1iCkaHuqtt/I7o8t0C7L/Z8Hv8v7wxLgRTIrxEGWvB8C731grHZjeI3VsrfBvvTxFnf10iuueX04l4dcsV0frT0wMeu88fb08MVev7Af2/t3dcR3aJ8Ll4HvbmmNbbW3MJERERkU7j7jZEREREREREREQAvJ1t0a+L8MLWjcdvijKOTF6P307HCsZnDQkRZRyxTe7fFT38XZXGTkSnQCYX3mibmu/zHecEY+F+Llgwsa9oY+np6eHjJ0bAQF9PaXzrqRjUSeWijUeky0orhDe0tFTzoVGWZsKLUEsqhItQ/iuvRPViZQN9fTz08W+4ntzw8JD/sjA1hpeTDWwtJNBT/idGqct3MjF16WZU1Uqb/iRqtS4ejvh+wQTsemcW3B2av0FJW1FaWYPpy7dg2+kYbadCpNNMHb1g1bmPYDzv7FZRxlHIZSi4sFMw7jhguijjiM2h9wRY+CgvkC+NOw2FXKbhjHRb5t7VgjFz71C4jpon2lh6enrwmb0M0Fe+AUv++e2olzX9oFyilpJVlQrGDEybv2isOQwkwv3LKkvUOnZ7kbr1fUhLGs6ZDMys4T3zPS1kRESkPr6+vhg4cKBgfO3ataKMI5PJsGHDBsH4Y489Jso4Yps+fTp69+6tNHbkyBHIZJwbiOmDDz4QjPXq1QuvvfaaaGPp6elhzZo1MDBQPjdYt24d6uo4NyDtefrpp1FZWdngcV9fXyxZskTzCXVQfB2IqKm8HSzQ189BML75Yqoo48jk9dh+OU0wPiPSW5RxxDaxhwfCvZRvyHTqdh5rlkS26nC8YCzM0xbPPxAo2lh6enr44MFwwZql3y6loU7G15fUr6+fo8r4urPJoo73y1nhQ2X+qbiy6fPK/DLhmiXg3iZfM74+jbTChp9P/8tKYgRPe3NYSYyaPD4AHIjOwpM/X0B9vZId9ohUiPCxx8Zn++P7x/rARs01dkSkfvfmN8LvrZujUkQZ5978RniuNKOPjyjjiG1iTw+Ee9kpjZ1KyOX8RmSrDt0SjIV52uL5YWLPb3qomN+kcn5D7dbG88IbXAPA7L5t828uERFpl72bN3zD+gnGVR3g1hxymQxXD24TjEeMmSXKOGILf2AyPLv2VBpLuHQSctYUieroLysEYx5dwnH/w/8TbSw9PT1Mfvlj6AvUFF05sAUyKWuKSDcF9R2G5789iMkvfwJjHnylNlG716mM9xk/R0OZELV9Ph6uGNBLeP+e9bsOijKOTCbH5j3Ch5g/PGmEKOOIbeqoIejVPUhp7Pj5q5DJuMeMmD7+TngO1CM4EC8/OUO0sfT09PD54udhYKB8y/lNuw+jro77eBA1har3EQD4ceseUcf7fuvuJrUrLi1vcp+6cA3UcQ2/rzeOrV+FzxY/D4mp8L5abZkuXAN1HN6Olugb4CwY33y+abWvjZHJ67H9onBd7sx+/qKMI7aJET7o4a18zcep+GzW/Ihs1f5owViYlz2eH9FNtLH09PSwfGZvwZqfbReSUcc5MlGT5DVhTcP0VUeRVqB6r1PgzzUNDhbNX9NwIx1PfneSaxo0LMLPEZueH4rvnx4EG3N+7iVSp8bqcS5rqB6nN+txCMARDdfjTFJRj3OZ9ThErbbtw/+hrrrh+mN7N2+MeOJ1LWREYgvqOwzz/6ztMmqntV26cA1E7Unja4VVrzdrKpm8HtsvqdgLqc2uFfYUXit8m2uFxbbqYGNrhZXXwbVEo2uFL6bwvgFRGza0qwt2vzgUy6f1hMTYUNvpdAj7b2ZiwznVe3O9NzkMxobKv9chIiIiai7lK2WIiIiIiIiIiIg6oJmDhTeT2H4mFlIRChyOXk9CXqnyA27MTIwwsV+XVo+hLhP6Ki8oqaiuw7WkbA1no7syC8tw+FqiYHzZow9AT095IU5LeTnbYFK/rkpjReXVOB0rzkF/RLquRiq80MrMRL0HR5mZCC8erqlr+vtXWVWtyviXu6NwNk55kaqlxARPjuiJbYtnIH3dQqStW4hrX85F0s8vImfjazj24WNYOKU/vJ1tGs3jalI25n8p7iZO1JCFqTGeHtULu5fMxpkVT2LKgGDR32OE6OkB4X4ueHx4D3z65Ajse+9hXFn9HBJ+WICcja8h7deFuPnVPJz8+Al8v2ACHh/eA4HuwofS/pNMXo+5a3Zj78Xbar4Koo7Nsd+DgrGCqJ2ol7V+c86SmOOQluUrjekbS+DQa1yrx1AX+15jlT4ur6lARcoNDWeju2qLslAcfUww7j3jXdHf20wdPeEQMV5pTFZRjLL4c6KOR6SMQir8ud3AxEytY+sbCy9ErVeRV0dRGn8WeaeVb1LiNfUNGFs7aTgjIiL1e/TRRwVjGzduhFTa+rnBgQMHkJubqzRmZmaGadOmtXoMdXnwQeVzp/Lycly+fFnD2eiujIwM7Nu3TzC+cuVK0ecGPj4+mD59utJYYWEhjh8/Lup4RE21du1aHD58WGns66+/hkTCzWU0ga8DETXX9EhvwdjOy2mQirDpzrFbOcgvV/79jcTYABPC3Vs9hrqMD1OeW0WtDNfTijWcje7KKq7C0bgcwfj7k0PFr1myNxf82SuqrMPZO3mijkekzMBAZ0iMhDdwOR6fizu5ZaKMVVkrw4bzKU1qWyNtRr1PjervX97/Ixp3cpUfauZkZYq593fGrhcGIW3FJNz5aAIuvTMKdz6agLQVk7DrhUGYe39nOFo2vkn+oZhsLNstfCAK0V/sLUww/4FAHFx4P/a8OARDu7poOyUiEpHK+c0Vzm/GC+RWUcP5jZgand9MCRN/fuNgjgk9PJTGOL+h9upGWjFiM0sF4z287dDF1VqDGRERUXsSoeIgtquHfoNchPUG8ReOoLxI+ecsY1MzhA2d1Oox1CX0/olKH6+tKkd6/DXNJqPDSvIyceu88nv3ADBxwXLR5wb2rt4IGzpZaayytAiJV06LOh6RNtm5eGLkU2/gtU1RePqzbfDu3lvbKem09PjryLoTIxj3DO4FFz/l+0UQdVQPTRguGNu69xikKvaGaKpDZy4ir1D5d7tmElNMGTm41WOoy+QRg5Q+Xl5ZhauxXKMvloycfBw8HSUY/+T1uaJ/JvV2d8HUkUOUxgpLynDy4nVRxyPSVff37QmJqXC9zJGzl3E7WfiQyOaoqKzGL9v3N6ltdU3T1/HqwjVQx+Ll1glvzX8UV//4Cbu+WY7IsGBtp9RsunAN1HHN6OsnGNtx8a44NT+xWcgvq1EaMzM2xIRe3q0eQ13G9fRS+nhFjRTXUws1nI3uyiquxJGYTMH4+9Mi1FDzYyn4s1dUWYszt4VrkIjo/5VV16mMv7fjCu7kKK9DcrKSYO6wrvj95RFIXzMbSha0JQABAABJREFUiStn4vKyyUhcORPpa2bj95dHYO6wrnC0Mm00j4M3M7B059UWXQM1nYOlKZ4fEYxDi0Zj76ujMLSbm7ZTIuowemmgHud2I/U4oW24Hifk/9i7y/Corq0P4P/JxN2DJERxCR5cijsUbSmUtreu997Krbt7S42Wlpbi7u6EkIQQF0hC3G0ik8n4+4GXtpCzT0bOTDKT9XsePpB1svc6hCSz56y9Nk89TjHV4whGUlmCLJ56nAUmqseJZNTjNFM9DiFGiTu0CdfjuPtkLX7hC9g5Un8cS3WrtuvFLbF42EJru6zhHgixZMtHhTJjgvVCyihHVSP3cwMnezFzv2ZHMH8Id2439wrXmjkb63VzrzD7PLx3Fw8xwXMDV/69wtdprzAhHUmQjwtemjMAF16bhc1PTMCIMN3OtCLGy69qwjMb2fWxADB9QDfMjuy4vT8IIYQQYnls2zsBQgghhBBCCCGEEEI6ivmj+uCl9ccglbfeRFDTKMOxhBzMjept1Bybz6QwY3NH9oabU9sH2LSXCQNCmLG0/AqM6EWboYSwOzoDao2WMxYZ2gWj+pimAGzZhAHYeTGdM3YqKRdTBoeZZF5jhAZ4wpHnYKyOzt25436/E8MoVexD0WzFNiadm298vrzu1NJGE8H8Cgnnx1dOjsQbKyfBz8OFM25nK8bg8K4YHN4V/108Fj8cjMNnu6LRzPE795a9MZmYeb4nlk0YoHP+RD9NLQocjr8OhUoNLYBx/bkbgAhFbCPC9KERmBvVG1OHhDP/vwCAvZ0Yrk72CPTzwMDQACwed7PZ0OXMIny7/zKOJmRDy/3rEgCg1mjx+LcHcOJDH/QOpAI4QkzBZ/hc5G1+DRp5c6uYqqkWdSkn4TN0llFzVEZvZ8a8h86C2MnVqPFNyb3vWGZMWpQOt/BhZszGetXE7Qc03K91XIIHwr3nCJPM6zt6Mapj93DGJGln4DlgkknmNYaDXzBEdpa7BhE7u7d3Ch2KRsVuSCQSm3adLBKzy800AjTmsGRqhQy5v7/IGXPrORL+E1aaOSNCCDGPJUuW4KmnnoJUKm0Vq66uxsGDB7FokXGNlTZs2MCM3X333XBzczNqfFO66667mLGkpCSMGjXKjNlYr61bt0Kt5l4bDB06FGPHstdoxli1ahU2b97MGTt69ChmzJhhknmNER4eDkfHtptPdlQeHnTAL5+Kigr85z//4YytXLkS06ezDxoiwqGvAyHEEPMGB+LlHYloVrR+TVMjVeBEWhlmRxpXl7MttoAZmzOoO1wd7Ywa35TG9fJnxtJLJBge6mPGbKzX3qtFzJqlQYGeGGmixiNLRwRjd0IRZ+x0Zjkm9+1iknmNEezrAgdbC65Z6sDf7+3ByV6MeUMCsT2O++ekVgs8t+kK9j83GWIb45pyvbEnGTVNuh0upk8zOrmS/9qCmtbv24htRHhsck/8Z0Zf5u8ABzsxRkf4YXSEH/47sy++OJaJH89kM39WAMD3p69jav+uGB3hp3P+pPOpaZLjaEopFCo1RBAhsodXe6dECBHQvCGBeHnHVe71TZNQ65t8ZmxOJK1vSBvrmyATr2+ucB9gezqjo65vXC17fePUcb/frcHmmDze+L08TbYJIYSQyMkLsPvzF6GQtX5vSiqpQfrFoxg0aZ5Rc8Qf5q7ZAICBk+bC0aXj1hT1HD6eGSu9noqQAaapg+9sEk/shoZRUxTYOxKhkaap3Ro2czmuHt/BGcu6fBJ9Rk0xybzG8O0eCjt7y60pcnSh/QbtobasEKlnD0Apb8GIOffCv0dEe6dk1WIPbOSNR81bZaZMCLEci6ZPxH/e/xZSWesDvKrr6nH43GUsmDrOqDn+3HuMGVswdRzcXJyNGt+UJkYNZsaSs3IxMrKf+ZKxYjuPnIGa8fx/cL+eGD3UNL007pk3FdsOneKMnbgYj2njOt6aIyyoGxwd7Ns7DYO5u3XcPe/EME6ODrh7+gRs2s99yLhWq8Vjr3+Kk398BbGR+3pf+uQHVNVKdLpW0UZfoH+yhnsgnUtBSTn2nbwImVyOVQtnoGdIxz1slcUa7oF0XnOHBuN/W+PQLG/9c7qmSY7jKcWYM6SHUXNsjclhxmYP6dGha37G92HXfKQV1WJ4GNXNCmFPfD675qeHN6Ii2LVXxlgWFYbdcdw1EmfSS3FX/47XZzfE182ia37cnCx3/Ue4yZX8/U4LqptafUxsI8JjU/vhv3MG8e9p6BWA0b0C8PzcSHx+KAU/nmT3bAaA709kYNrAQIzuFaDfTRCdVTe24EhSERQqDUQiESKDqfaVEHOJnLwAe3jqcTIuHsVAqsfhVHI9FcFUjyOI9qrHGT5zORIZ9TjXOmg9jk/3UNhacD2OE9XjWL3G2krs//pVztjQGcvQO4rdO410fLVlhUj5R22XnwXWdlnDPRBiyeYNCcTL26+iWcH93OBEWilmRwYaNce2WPbetTmRgR36ucG43jx7hYslGB5KZ6MIYW9CIc9eYS+MDDfN85mlI0PYe4UzyzG5X1eTzGuMYF9XOFjy+W20V5gYqKhGikPJxZAp1VgRFYrwgI773pU1aWpR4v51F9EgY59J4ePqgM/vpffjCCGEECIs9mlZhBBCCCGEEEIIIYR0Mq5O9pg/ui+2nE3hjG89l4q5Ub0NHr+uUYZjCexNwfdOHmTw2ObQxYvdBCarqMqMmVi3E1fZ/0cWje1rsnmj+gRCbCPiLCyKu1ZisnmNsffNle2dAiG34TsUzdjD2dpia2PDjCkZG5a4yPVsYCQSAR8/OB3/mjlc589xsLPFc4vGYHS/Hljx4XbUS1s3NLzljT9OYc7IXnBxpE30plJc3YANJxKx4UQihoR3xQtLxmHm8J6CzuHr7owXlozD6qmD0d3HuI1Vo/oGYVTfIJxLzcOjX+9HZX3rTaG3NLUo8Pi3+3HywwdgY+LvQUI6I7GjC3yGz0VV9HbOeFX0DvgMnWXw+MqmOtQln2TG/cctN3hsc7D3ZDfmkJVcN2Mm1q0uhf1/xGfEfJPN6x4xArARA5rWr7MacxJMNq8x+r/A/b1KLJNWzfO6XWTaTTAiG/b4WjW7EL4zKNrzKeSV+a0+LrK1R9jqTyAS0WtSQoh1cnV1xdKlS7FhwwbO+O+//45FixYZPH5tbS0OHDjAjD/wwAMGj20O3bp1Y8bS09PNmIl1O3ToEDO2fLnp1o9jx46FWCyGmuM92EuXLplsXmOcOsV9yAaxDk8++STq6upafdzb2xtffvllO2TUOdHXgRBiCBcHW8wfEoitsQWc8W1xBZgdaXgz9zqpAsfTypjxFaNCDB7bHLp4ODFjWeUNZszEup1IL2fGFgw13eEwI8N8mDVL8Xk1JpvXGLuemtjeKRCBPTg+HNvjuH8GA8CV/Fp8cjgdL881/FDE/YnF+PMSuzncnRQqdh3SnVraOMjgTg62NvhxTRRmD9L9d4urox3eWDAIw0N88NjvsZAz8tNogZd3JuH0i1OpVoPwyqlsRE5lI9adzcG4Xn54cVZ/RIVTk0FCrMHN9U0Qtsbmc8a3xeabdn0TFWrw2ObAu74po/WNUE6ks/+P0PrmdruepvUN4SZTqLE7gbuBMAA424uxaBgdJksIIYTNwdkVkXctQPwh7gPbrhzZgkFGHAYnra9D+sWjzPjIOR1776m7L7sZf3lephkzsW4Zl44xY4On3m2yeUMHRcFGLOY8iC4/Nc5k8xrj8bX72zsFYqFKslNRkp2K039+hQHjZ2Pmw6+ga3i/9k7L6ihaZLjKOGQSAOydXDDEhD/XCLFUri5OWDRjIv7cy/2aYNO+Y1gwdZzB49dKGnD47GVmfNXCmQaPbQ5d/djP5jJz8s2XiJU7eo79f2TJzEkmm3f00AEQi22g5uiBcjmpY+5jOPzrZ+2dAiGtPHrvQmzaf4IZj03KwLtrf8dbzz5o8By7j53DbzvZe2LupFDpt4/XGu6BdC4pWTlIycrBF+u3Ye5dY/D6U2vQv2fHrgO4kzXcA+mcXB3tMH9oMLbG5HLGt8XkYs6QHgaPXyeV43hKMTN+z5hwg8c2hwAPZ2bsWqnEfIlYuZOp7P8jC4aHmGzekRH+7Jqf3I7ZZ3fXf6a3dwqE3EZuwJ6Gnx6egNmDdf/d4upohzcXD8PwMD889st5nj0NWvxvayzOvDaP9jSYUE5FA3IqGvDTqUyM790FL8yPxKgIdt89Qogw2qrHiT+yBQONqMdpbqMeZwTV4xAAmTz1OJEmfG4dQvU4hAhu92fPQ9YoafVxZ3cvLHj2A/MnRARXmp2K0n/Uds2wwNoua7gHQiyVi4Pd//dCyueM39wrHGjw+HVSOY6nlTLjK0Z17Odr/HuF682YiXVrv73CvuznBjeqTTavMXY9M7m9UyCk3aQVS5BWLMHaE1mYOagbXpwzAH27ebZ3WlZLrdHg0d9ieH/fiUTAlytHwN/d0YyZEUIIIaQzYJ/USwghhBBCCCGEEEJIJ3TvpIHM2ImrOaiulxo89q7odChU3BvGgvw8MH5AsMFjm4OvO3tTcGlNoxkzsV4tChVis9ibgqcPjTDZ3G5ODugdyN08K7OwkrPhEiFEd6belivimUDbumZPkGsB4MMHpuFfM4fr90n/L6p3IHa/fg/sbcXMayrrpVh35IpB43cGDra26NnNm/NPWBcv+Lg5wU6s++PAxNwy3PvxDjz2zX40SFsEy3P6sAi8vHwCuvu4CzbmxIGhOP/ZQxga0Y33uqQb5fjjVKJg8xJCbuc3dhkzJkk9DWWj4QdK1cTtg1al4Iw5+ATCvc9Yg8c2Bzs3H2ZMXscu6Ce60yhb0JjDfp3gFTnVZHOLnVzh3K0XZ6y5JBNajX7NYggRFN/iwNTj67ugsCJN+ckoO/kLZ6z7rCfh3K2nmTMihBDzWrNmDTN2+PBhVFUZ3nhyy5YtUCi41wbBwcGYPLljbwL18/NjxoqL2c8DiO5aWloQHR3NjM+dO9dkc7u5uaFfP+5GHampqVBzNHQixFT27NmDXbt2ccY+++wz3p9HRDj0dSCEGGP5yBBm7FRGGaob5QaPvSehEApG3UeQtzPG9ezYP598XB2YsTKJzIyZWK8WpRrxeezmP9P6s5vSGsvV0Q69unA/S84qbeBsVESI0IYEe2PWIP76g6+OZ+G9/akGjb8jrgCP/x5r0OfqQt/vknUPjMLsQd0Nmmt2ZHese2AU7zWZpfXYm1hk0PjEMrg42CLC343zT4ivC7yc7WGrx0EWF69XYeE3Z/HW3mS9D+YghHRMy6NCmDFB1jeMA3WCvJ0xrpclr2+azZiJ9WpRqnmbm07rz/+6zxj865t6Wt8Qi3IwqRgNMvbhyAuGBsHV0c6MGRFCCLFEI2bfy4xlXjqBpjrDm9InntgJtZK7psirSxAihk0weGxzcPXk3ssLAJJK9iETRHdKeQvyU9jvy/YbO8Nkczu6uCEgpDdnrCw3g/OQOELag5O7J/x79OT8490tGE5uHhDZ6LY/VavRIPXcQXzxwCSc/vNraDTUl0BIKWf2oaWpgRkfPGURHF3czJgRIZZj1UL27/xj5+NQVSsxeOzth09DoeR+/6RHtwBMjBps8Njm4OftwYyVVBhe/0/+1iJXICYxnRmfNZH/2bsx3Fyc0Tecu49VenYe1bkToqPhA/tg3hT+ngafrNuEN77k3lvals37T2DNi+8b9Lm6soZ7IJbDy90VvUKDOP+EBHaFp7srbHRcZ2o0Guw/eRFjlz6OL9ZvNds60xrugRBjrBgTzoydSitBdaPhPcl2x+Wxa358XDCudxeDxzYHXzd2zU8p1fwIokWpRlwuez06faDhh3y3xdXRDr26cq+TM0vqoKaf4YS0Sd/KuJ8fmYjZg3sYNNecIT3w8yMTea/JLJFg75V8g8bvDJwdbRER4M75J8TPDV4u+u0HuHCtHAs/O443d16h/QCEmAFfPU6WkfU4V624Hqee6nEEQfU4hFiP1LMHkHJmP2ds3tPvwtWL/TOVmIeTuyf8evTk/GNobdeXD5i3tssa7oGQzm75qFBm7FR6mVHPDfZcaWuvsL/BY5sD9UIyvTb3Cg9oz73C9HuIEKF4ONsjIsCN808PHxd4ONnBRsczFzRaLQ4nl2D6Jyew9kQmNLSv3yRe2XEVJ9P5z9p5elpfzBhoWG8rQgghhBA+tu2dACGEEEIIIYQQQgghHcmYfj0QEuCJ/ApJq5hSrcGOi+l4fM5Ig8becpZ9MM+KiQMh0vFBriEamuVIzC3FteJq3CirQ3ldE2obm9EkU0ChUkOp1gBawx8IV0ikAmbbeaUXVN78WnCwE9sgopuPSef383AB0HpTskyhQlltIwL92M21CCE3v09ZVCYuumH97AAAe1uxzuPw3cOdpgwOwyOzRuh8PZch4V3x0rLxeHfzWeY1vx67imfmj4JYj9w6i+AAT8R+/Vib19U2NiMxtxxXc0qx/3IW0gsqea/ffiENyXnl2P/Wyv//3dAx+Xu6Yuv/lmL6q79zvna75cs9MbjvrsGwpf9DhAjOvdcoOPgFQ15V0CqmVStRfXk3uk572KCxK6O3M2N+Y5aadP2kkjVCmpeE5rJstFTkQyEph6qpFuoWKbRq5c0/RqyflPX8P4eJbqRFmdCquZsXi8R2cAoIM+n8dm7c6zONogWKunI4+FDRLzEdkZin5EujMuncWjV7fJGtvUnn7qg0KiVyf/svoGndmMGxSzi6z3m6HbIihBDzmjBhAsLCwnDjxo1WMaVSiU2bNuG5554zaOwNGzYwY/fff79pn600NCA+Ph4ZGRnIyclBaWkpqqur0djYCIVCAaXSuLVBeXm5gNl2XikpKVAyDjaxs7NDr169TDq/vz/35n2ZTIaSkhL06GFYY0hC9CGRSPDkk09yxiZNmoQHHnjAzBl1TvR1IIQYa3SEL4J9XFBQ07oGR6nWYteVQjw6uadBY2+La/0+/i3LRgab9HV1o0yJxMJaXC9vRF51EyrqZahpUkAqV0Gh1kCl1hhTsoTKBsMbNZG/ZZTWQ6nm/kLYiUUI93c16fy+jKZTMqUaZRIZAr2dTTo/IQDwzqJIXLhWiSY5+33wb09eQ1JhHd65OxL9urVdS1dRL8P7B9KwPb5A7591jvamqfdZPTYMMwca12Rs5sBuWDUmFBsv5TGv+fV8Lu4eRmtiaxUV7ovo19pull1RL0NiYR0SC2qx92oR8qvZtcYaLfDD6WwkFdRh02Pj4OJALRAIsWSjI3wR7OuCAo7v+5vrmwI8Otmw9263xeYzY8tGhphpfdOAvKomVNS3oEYqh7SF1jcdSUYJrW8IEcLmGPbrfQBYOZrdXJsQQgi5JXzIWPh0D0FNSX6rmFqlRMKx7Zi44gmDxo4/vJkZGzH7HpOuDVqkDSjMSERFfhaqi2+goaocTfU1kDc3Qa1UQK1SGbVfu7GW9hsIoTQnHWoVd02R2NYOfkERJp3f1cuP8+NKuQz1VaXw6hJk0vkJ0cWQqXdjyNS7ea/RarWoKy9CYcZVFKTHI/HELjRUs2sf1UoFDn73JoqvJeO+t36GjVj35x2ELfbARt541LxVZsqEEMszbvgghAZ1RV5R60NAlCoVth08hadWLzZo7D/3HmfGVi6Ybto69yYpEtKuISu3ALmFJSirrEFNXT0am2VQKpVQqtRG1blXVNcKmG3nlXrtBpQq7hoEO1tb9Awx7WtCP28vAK3f55O1yFFaUY2gbgEmnZ8Qa/HJS0/g7OVENEqbmdd89ssWJKRdw8cvPY4Bvdre315WVYM3v/wFm/af0PvntZMD+4BHFmu4B2IZlsyajCWzJvNeo9VqUVRWiSupWYhLzsD2w2dQXlXDvF6hVOK1L35GUmY2fvv4FYhNvM60hnsgxBijewYg2NcVBdVNrWJKtQa7Ym/g0an9DBp7W0wuM7ZsVLiJa34USMyvwfUyCfKqGlEukaG2qQVNLSoo1Gqo1Fqj1lCV9XTIshAyiut4+7CGB3AfgiwUXzdHzo/frPlpRqC3aWuOCLF0+vR4XD2hF2ZGGve+yMzIIKwa3xMbL2Qzr1l/Ngt3j6QaJy6jIgJw6Z2FbV5XUd+MxPwaJOZVY8+VfORXNTKv1Wi1+OFEBpLya7D56bvg4mAnYMaEkH8Ka6Me5+qx7ZhgYD3OFZ56nOFmrMepKb6B+qpySO+oxzHmdTvV4wijjOpxCLEKskYJdn/+AmcsfOg4jJx7n5kzIlz0qe0q0qO269B3b6LkWjJWmqG2yxrugZDObnSEH89eYc3/7xXubdDY22LZe9eWRYWaZ69wWf3tvZBalH/vFTZifNorLIyMEgn/cwN/N5POf/O5QX2rj/+9V7jjnuFDiCVZOKwHFrbRn0ir1aK4rhmJ+bVIyK/GniuFqOD5WatQafDuvhSkFNXhhzWjILahc6qE8tnhNGy4wH72DwDTBnTD/+YOMFNGhBBCCOlsqDMhIYQQQgghhBBCCCH/IBKJsGLiQHy0/QJnfMuZFDw+Z6Te42YWVSExt3WzpptzAvdMGqj3mG0pqJBg2/lUHEvIQdKNMqMa/bdF2qIw3eCdSHohe5NGWFdvvTYcGsLL1YkZK6ltRKBf2wdKEdKZ2dmyi7BVjMI9ofCNz5eXodeKbUT44pFZOo/L55n5o7D1bAqyS7mb9JXUNOBiRgEmDqTNzYbydnPGlMFhmDI4DC8sGYe4a8X4ZMdFnE6+wfyca8XVmP/WJhx+ZxW83Ni/H9qbr4cLtr68DBOeXw+FSs15TVFVPY5cuY55UX3MnB0h1k8kEsFvzFIU7/uMM14ZvR1dpz2s97jNJdcgzU9mTQq/sUv1HrMtLVWFqIrZhbrkE5AWpBh1GEJb1HJ240Kiu+biTGbMMSAUIrFpS2JsXb2YMUVdKRx8upt0ftK52djaM2NaNfdrIqFo1exDqW1sO2dTnNIja5k/k8JWfwwbO2oUSwixfiKRCPfffz/efPNNzviGDRvw3HPP6T1ueno6rly5wjun0PLy8rBx40YcOHAACQkJRjVmaktTU+sGtUR/KSkpzFjPnj1ha2vatYGPjw8zVlxcjB49+Dd6EiKE//73vygra/0s2sHBAT/99FM7ZNQ50deBEGIskUiE5SOD8cmRDM74trh8PDq5p97jZpXVI6mwjjEnsGxksN5jtqWgRoqdcQU4nl6G5KI609YsydnvVxHdZZS0bgZ0S5ifm+lrllzY73nePMjA2aTzEwIAPXxc8OHSIXj6z3je6y5cr8TUT05iQi9/TB/QFSPDfOHv7ggvF3s0yJSobpQjtbgOx9LKcDK9DM0K7vftB/fwYv58BgBHfep9dPwe9XS2w1sLB+k8Lp+3F0Vif2Ix6mXczZTj82qQX9WEED86iKQzC/BwwsyBTpg5sBv+N6c/zl+rxAcH03j/78fkVuO+ny5i2xMTYG9LDa4IsVQ31zch+ORwOmd8W2w+Hp3cS+9x21zfRJlgfVMtxc74AhxPK6X1jYXIKJUwY7S+IUQ3eVVNiMmtYsZ7dXHDiDBfM2ZECCHEUolEIgyfdQ+O/fIhZzz+8GZMNOAwuPIbmSjKTGTOOWL2vXqP2Zaa0nxcObINGdFHUZyVZNKaInlz68MriP7KcrnXpADgGxQOsYlrilw8vJkxSSUdBkcsh0gkgnfXHvDu2gODpyzE3CfeRtqFQzj8wzuoKmI31U86uRsikQ1WvfOLGbO1TlVFN3Aj6RIzHhDSG6GDosyYESGWRSQSYeX86Xjvu9854xv3HsNTqxfrPW5GTj6upl9jznnfgul6j9mW/OIybN5/AofPXkZixnWTviaVNtMBYUJIu87+XRkR3B22etQFGMLb050ZK6moRlC3AJPOT4i1CO7eBV+8+jQefuVj3uvOXL6K0UsexeRRwzB70iiMHjIAAb7e8PF0R32TFFU1dUjKzMbhs5dx9NxlSGXcP2uHDeiNhDTu3zEA4OjAfhZlzfdArIdIJEKPbgHo0S0Ad8+YiPf+8wgOno7GG1/9gpyCEubn7TxyFjYiG2z49FUzZsvNGu6BEBaRSITlo8PxyQHunj9bY3Lx6NR+eo+bVSpBUkENY05g+ehwvcdsS0F1I3ZcvoHjKcVILqwxac1PM9X8CCKjhF1bGuZv+pofbxd2X5DSumYEelNNNCF87HXe02CPtxYPE2TOt5cMx/6EAtQ3c/fDjs+tQl5VI0L9THtIuzUL8HDGzEhnzIwMwv8WDMa5zDJ8uC8Rifncv9cBICa7AivXnsb2Z6fC3sTvfxHSWelSjzPBgupxEqgex6KUtnM9jjPV4xAiiP3fvIaG6vJWH7e1d8DSl74yf0LEYP+s7YqcshBznngb6RcO4dAP76Bah9qu+zpAbZc13AMh1kwkEmF5VCg+OZTGGd92OR+PTu6t97ht7xUO0XvMthRUN93cK5xaQnuFLQT/XmHXdt4rLEOgt4tJ5yeE/E0kEiHI2wVB3i6YPzQIry+IxNGUEry/PwU3qth9nfddLYKNSIQfHxhtxmyt189nr+NTRv+QW0ZH+OHnB0dDbEP9ggghhBBiGqZ9EkUIIYQQQgghhBBCiAW6Z9IgfLzjAmcxTFpBJdLyKzAgRL8GM1vPpjJjo/sEISTAS980mdLyK/DhtvM4mpBt0oKef5IrqbhHCEWVEmbsWnE1vJd+YL5k7lDb0NxucxNiKRzt2I9dmuXcm3aF0iznPugMABztdd+U6miv26OjWSN6IcjPQ+dx+YjFNnhwxjC8/NsJ5jXHEnIwcWCoIPMRYGTvQOx8bQX+PJ2M//16nPn/51pxNZ7/5SjW/3uRmTPUT6/uvlgzbQjWHbnCvGZ3dAbmRfUxY1aEdB7+Y5aieP/n4Fp8NBdlQFqUDpeg/nqNWXVpBzPm1jMKjn7CHaQmLUpH0d7PUJd8gvMeTEGrpMa0QpBXFzFjstLriHmouxmzuZ2yid3wiRAhiOzYTb3UctOu3zUKGTNmw5OXtWouzUbxwW85Y37jVsCjN228IIR0Hvfffz/eeustzkZHycnJSE5ORmRkpF5j/v479yEYADB+/HiEhYXpnSdLcnIy3njjDRw4cMCkzZr+qaWF1gZCyM/PZ8YyMjIgEonMl8wdqqur221u0nmcOnUKv/76K2fs1VdfRa9e+h9yT/RHXwdCiFCWRQXj06MZnG9Xp5fUI71Egv7dPfUac3tcATM2KswXIb7CNYhPL5Hg40PpOJ5eZr6aJZXGPBNZuaJadmPZa+UNCHhmpxmzuV2N1LT1FoT807KRwcitbMRXx7N4r1NrtDiTVYEzWRUGzRMV5oMnp/TG6p/ZB+m6Oui+/dvRTreGNCuiQuCix7h8XBxssSIqBD+dzWZeczy9DI9M6inIfMTyiUQiTOwTgHG9/PH9qWv48FA61BruFwyXcqrx8eF0vD5/oJmzJIQIaVlUMD49ks5e3xRL0D/QU68xt8fyrG/CBV7fFEvw8eF0HE8rpfWNhSmqZddNXCtvQMDT7No0U6P1DbEUm2LyeH/23TuK6voJIYTobsTse3B8/Uec9Til2WkoyU5F9576vQcQf3gLMxYaORo+3UP0TZOpJDsVR3/+ABkXj5qtpkiloJoiIdSWFTJjFXlZ+M9oT/MlcwdpPfuwUkI6OrGtLSInL0Df0dNx+Md3cH7bD8xrE0/sRPjgMRhz94NmzND6xB7YyPs7KGrefWbMhhDLdN/CGXj/+z84v5dSr+UiJSsXg/qE6zXmpr3HmLGxwwYiNKib3nmypGTl4t21G3D4bIz56txN3BujsygoYdcUZOYWwLn/FDNmc7vquvp2m5sQS7RywXRk5xfjk3WbeK9TqzU4GR2Pk9HxBs0zZugA/PvB5Vj61OvMa1ydnQwa2xrugVgnW1sxFk6fgBkTovDmV+uxduMu5rXbD5/G2OGD8PDyeWbMsG3WcA+E/NPy0eH49GAyd81PcR3SimoxIMhbrzG3xbAPUR8VEYAQPzd902RKK6rFJweScCyl2Gw1Py0qtXkmsnJF1eyDU6+V1cP/0T/MmM3tapvk7TY3IZbCwU63fqcrxkTA1dFOkDldHe2wYnQ4fjqVybzmREoxHpnSV5D5OjuRSIRJ/bphfJ8u+O54Bj7cl8jeD3C9Ah/vT8Lrdw8zc5aEdB7D26jHKc1ORbcOXI9TSvU4FquujXqc/1I9DiEd3vX4c4g7+CdnbOr9/4VfjwgzZ0SEJLa1xSA9arvCOmBtlzXcAyHWZllUCD49nMbYKyxBenEd+gfqd97a9th8ZmxUuJ/Ae4Xr8PGhNDPvFabnBkIoqmljr/BT28yYze1q6LkBIe3KVmyDuUOCMKV/V3xwIBXrzlxnXrsnoRCjI/xw/3ha6xhjS8wNvL4rkfeawcHe+POx8XDS8dw7QgghhBBD6NZxkxBCCCGEEEIIIYSQTiTIzwPj+wcz45vPpug1nlqtwY4Lacz4vZP1O4yYRaFU440/TmHSi7/iyJVssxX2AIBSTQcBCKG0lr0puL3JFKr2ToGQDs/D1ZEZa5KZtgFdk4xdgOfpqntTIk8X9j380+opg3UeUxf3TBwIe1v2puqYjCJB5yM33XdXJDa+sIR3Q/ueS5k4EMt/6GBH8N/FY+Foxy6yOp2UBw1jAzchxDgOvoFw7z2GGa+K3q7XeFqNGlUxu5lx/7HL9BqPRaNSIH/7u0h5eybqko7DnAsorZpeWwtBISlv7xSYNApZe6dArJytswczpm4x7XsLfOPbuniadO6ORqvR4Mbvz0Orar0es3P3RcgydvNYQgixRsHBwZg8eTIzvmHDBr3GU6vV+PNP7iYeAPDAAw/oNR6LQqHACy+8gKFDh2L//v1ma9oEAEql0mxzWbOSkpL2ToFJJqO1ATGt5uZmPPLII5yxfv364aWXXjJzRp0TfR0IIUIK8nbB2J5+zPhWnuZCXNQaLXbGsxtdrhgVotd4LAqVBm/vTcHUT07iWFqZWWuWVFSzJIjy+o772rVFSU2niHm9PHcAnpvex2TjRwZ5YeMjY9FWCYOfu241PADg4WSv03X3jQnVeUxdrBrLP97l3GpB5yPWQWwjwtPT+uDLe4ZBJGJf9/2pa0gsqDVfYoQQwd1c3/gz44atbwqY8RVRwvyeu7m+ScbUT07gWKr5mq0CtL4RSrmkA69vFLS+IR2fWqPlbXBtb2uDpSNDzJYPIYQQy+fdtQciho5nxuMPbdZrPI1ajYRj7D0KI+eu1Gs8FpVSgf3fvo4v1kxE+oUjZq0pUquopkgI9VWl7Z0Ck1JOB/4Ry2fv6ISFz32ImQ+/wnvd/rWvo66c9gcbSqNW48oR9iGoYjt7DJ91jxkzIsQy9egWgIkjBzPjf+49ptd4arUaWw6eYsZXLZyh13gsCoUSr3z2E8YsfQyHzlwyb527ivbACqG0suM+M2+R0wFhhOjrrWcfxIuPCPO+A5ch/Xth53fvQ9PGz/sAX2+D57CGeyDWy8nRAZ/87wm8/tQa3ute+fRHFJVWmCcpPVnDPRACAEE+rhjXqwszvi0mV6/x1BoNdsbeYMbvGROu13gsCpUab+28gqnvH8LR5GKq+bFAZRL2IcvtrYX6sBLSJk9n3fY0rBrfU9B5V0/oxRuPyabXXUIT29jgmZkD8OXqMbz7Ab47noHE/I77/hghls67aw+EC1yPc5WnHmeEgPU4B6gex6JRPQ4hlk3R0oydHz/LGQsI7YPJq54zb0LEZOwcnbBAh9quAx24tssa7oEQayH8XmENdsaxP2fFKKH2Cqvx9p4kTP2Y9gpbqvKO/NyAeiER0iE42dvi3cVD8NKcAbzXvbUnGcW1UjNlZX32XS3EfzZf4f1d2rebB7Y+MQGujnbmS4wQQgghnZJNeydACCGEEEIIIYQQQkhHdM+kQczYrovpehWznE6+gfI67oPrXRzsMH+U8Qf5NEhbsPi9LVh7ILbN5hSk46qXdtwCfrmSNgUT0hYvVydmrF5q2uZkDc3s8fnyanWtW9vXim1EGNUnSOcxdeHu4ogBwezC2syiKiioyNAkJkeG4stHZ/Ne89nOaDNlYzg/DxeM6deDGW+UyZFZVGXGjAjpXPzHLmPGqmP3QqvW/bWkJO0slPXcDS1sHJzhM3yu3vndSdXcgMwv7kXZsR8BLW1UsFQqaX17p8CkUVJjWmJati6ezJha1mDSudWyRmaMLy9rVH5mAxpzrnDGgpe/1en+PQghBADWrFnDjG3evBkqPQ5pOHbsGMrKyjhjLi4uWLJkib7ptVJfX4/p06fjs88+g0ZDawNLVVdX194pMLW0dNznPsQ6vP7667hxo3VzapFIhHXr1sHeXrdmpsQ49HUghAhtBc/h9rsTivSqWTqTWY6KBu7XJM72YswbHKhveq00yJRY/v15fH/6OjRUsmSxJM0dt7GsnGoFSDt4ee4AfLdqJFwcbAUdd8aArtj51AR4ONujQabgvdbf3VHncb1c2n7N6efmgJ4B7jqPqYueAe7wdXNgxlOKOu6anbS/5VEheGFmP2ZcowW+PpFlxowIIaawIiqEGdudUCjs+maIQOub787j+1O0vrFkkmb+11ntSa6i9Q3p+E6mlzF/3gLAjAHdeNcBhBBCCJcRc+5lxq4e3wm1HjVFWbGn0FBdzhmzd3JB5OQFeud3J1lTPX56dhHObv4WWqopsliyRkl7p8CkosPgiBWZ/uCLGDmHfRCnQibFua3fmzEj65J56Tjz9x4ADBg3C65evmbMiBDLdd/CGczY9sOnoNLjvbsT0VdQXlXDGXNxcsSi6RP1zu9O9Y1NmPfIS/jqt+1U527BJA3sfXjtrUXecd9LJ6Qje+vZB/Hrxy/D1Vn3Pj66mDN5DA6v/xSe7q6ob+DuU3dLgK+3UXNZwz0Q6/by46uwatFMZlwqa8G3f+wyY0b6s4Z7IGT5mHBmbFdcnn41P+mlqKiXccacHWwxd2iw3vndqUGmwLKvT+L7ExnUh9WCdeSanxYVrc0JaYuXS9v1RH7ujujZxUPQeXt28YCvG3vvRUoh9/t4xHgrRofjhbmRzLhGq8VXR1LNmBEhnY+Q9TjXzFSPs47qcSxeM9XjEGLRjq57HzUl+a0+LhKJsPSlr2BrR/1xrM20B1/EiDZqu8538Noua7gHQqzBilGhzNjuKwUC7hW2FWivsALL157D96eu0XMDCyaRUS8kQohu/jOrP+/vqmaFCj+duW7GjKzHsdQSPPk7/3moEQFu2P7UJJ2eFRFCCCGEGMumvRMghBBCCCGEEEIIIaQjmjeqD1yduItAq+qbcfxqjs5jbTnL3gw0n2ceXcmVKtz78Q5EZxQaNQ5pfy0K3TetmBvVjBHSNh83duOhRpkccqXpvscrJVJmjC+vO/m6O7d5TZ8gP6N/d3EZ3qs7M6ZQqVFcXS/4nOSmFRMHYlQfdrFxan4FotMLzJiRYaYMCeONZxVVmSkTQjof72FzIHZ05YwpG6pRl3JK57GqLu1gxnyGzYHY0UXv/P5Jo5Qj69sH0HAtxqhxSPvTqOTtnQIbLaCIidm5shuPqmWN0ChN9/2hqK9kxmx58rI28upiFO76iDPmMWAS/EYtMnNGhBDSMSxevBhubm6cscrKShw6dEjnsX7//XdmbMmSJXB15V6D6Eoul2P+/Pk4d+6cUeOQ9tfS0nGbI2lpbUBMKD4+Hl9//TVn7JFHHsHYsWPNnFHnRF8HQogpzBncHa4Otpyx6kY5TqSzD16807Y49jO+eYMD4cKYR1dypRqr10XjUk61UeOQ9teRm/7Qq2rSXpaM6IHzL0/H/CGBEImMG8vT2Q4fLR2C3x8eA3cnOwBATRP/e/mBXm3X8Nzi69p2c5qhwaZ5D59v3OK6ZijoMBLC46mpvRHsw64BOJZaioIadl0cIaTjmzO4O1wd+dY3ZTqPtS02nxkTbn1zEZdyqM7Q0sn1OETd3OixAbEEm2PyeOP3jmY3KCWEEEJYBk2eDwdn7pqiproqZF46pvNYVw5vYcYiJ8+Hg7NxNUUqhRzrX7gHuYnRRo1D2p9S3nH3G2jp6QexMnOfegdObuzDlGMP/Al5c5MZM7IesQc38sZHzltlpkwIsXwLp42Hmwv3M9jKGgmOnL+s81ib9h1nxhZNnwBXF917O3CRKxRY+tTruBCfbNQ4pP21yDvuAWFU506I4VbMnYqEfeuxeOYkiIwsKvJyd8OXrz2D7d++Aw+3m+9pVNfx99YJ6upv1JyAddwDsW7v//cReLqz3+f7ffcRNEllZsxIf9ZwD6Rzmzs0GK6Odpyx6sYWnEgt1nmsbTG5zNg8nnl0JVeqseq7M7h0vcKocUj768h7Gqjoh5C2+bg5tnnNsFBfk8zNN25xrRSKDlxTaOmenjEAwb7s173HkotRUN1oxowI6VyErMeJ56nHGSRQPc6vVI9jFVRUj0OIxSrMuIoL23/kjI1asAahkaPMnBExF2uo7bKGeyDE0s0ZHGievcJDAuHiYPxzg9U/0V5ha9CRnxvQ6oOQjueNhZHwcGL/DtkccwPSDlzT2RGdzSzHw+svQalm947q4eOCnU9Pgr9728+JCCGEEEKEYFyHMUIIIYQQQgghhBBCrJSzgx0Wju6LP09zNyvaciYFs0f0anOcemkLjly5zozfO3mQwTne8v6Wc7iUWdTmdXZiGwzr2Q1DwruhZ3cfBPt7wt/TBV6uTnB1tIOjvR3ENiKIxTbMMbyXfmB0voRNpe64xT2EkLZ192UXZwNApUSKID/+awyhUmtQ09jMjAf6uus8Vneftq/t2c1H5/H00bM7/7glNQ0I62qag+II8N/F47D0/a3M+LGEHIztH2zGjPQ3vGd33nhBpcQ8iRDSCYkdnOAzYh4qL3BvrK6M3g7vITPaHEfVXI/aRHZjWr9xyw3O8ZbCPZ+g8XrbjXJFYju4hg2Ba0gknLpGwMG3B+zcfWHr6gWxgwts7B0hshFDZCNmjhHzEP/PJWIcrYqKmEnnZe/D//NFWV8FB99AwefVqlVQNdUy4w7enefnXu7Gl6CRtz4M2MbeCWH3fdgOGRFCSMfg7OyMZcuWYf369ZzxDRs2YMGCBW2OI5FIsG/fPmb8gQceMDjHW1577TWcP3++zevs7OwQFRWFESNGoE+fPggNDUVAQAB8fHzg6uoKJycniMViiMXstYGxjcoJP6WS1gak81EqlXjooYeg5ni22KVLF3z00UftkFXnQ18HQoipONvbYv6QQGy+nM8Z3xaXj1mDurU5Tn2zAsdSS5nxFVEhBmb4t48OpSMmt7rN6+zEIgwN9sbgHt6ICHBDsI8LfN0c4O3iABcHWzjaiW/WLNmwXzsHPLPT6HwJm1LDboBBSGcW6O2Mnx8YhevlDfjtQi4OJBWjqlH3BsJdPZywelwYHhgXDi8X+9tilY0tzM8T24gQEcDdHJtLN6+2D/fsqcd4+ugZ4IbjadzN8rRaoKxehmAfF5PMTSyfg50YT03tjRe2XeWMa7TAqfQyPDghwsyZEUKEcnN9E4TNMXmc8W2x+Zg1qO3nzG2ub0aFGpzjLR8dSkNMjq7rGx8MDvZCRIC7Yeubp3cYnS9hU6qprSkhhqpsaMFJnmbYgV7OmNQnwIwZEUIIsRb2js4YPGUhYg9s5IzHHdqMARPmtDmOrFGCtAuHmfERc1YanOMth396DzeSLrV5ndjWDj36D0ePvkPgH9wL3t2C4ebtB2d3bzg4u8DOwQk2NmLY8NQU/We0p9H5EjYN7TcgxGxcPX0weuGDOL3xS864vLkRuYnR6De27b1l5G+NtZXIiGbvs/PqEojeUXeZMSNCLJuzkyPunjkRv+86whn/c+8xzLtrbJvjSBqacPA0++DgVYtmGpzjLW9/8xsuXklp8zo7W1uMGNQHwwb0Rq/QHggJ7AJ/Hy94e7rD1dkJTg4OEItteOvcnftPMTpfwqZSqdo7BUKIiQR1C8DGz1/Hq0+sxk9b9mHP8fOorKnT+fO7BfjiX8vm4ZEV8+HteXufn4pq9h5esdgGvcN6GJz3P1nDPRDr5evlgX8tm4fPfuHuX9IobcaFK8mYNbHjHhZuDfdAOjdne1ssGBaMTdE5nPGtMbmYNbjtn+f1zQocTWb3SL1nTLjBOd7y4b5ExGRXtHmdndgGQ0N9MTjYBz27eKCHryv83J1u1vw4/rPmh92H1f/RP4zOl7CpeA71JIR0fN29nNu8JiJA+D6sABDRxQPHUoo5Y1otUCZpRrCvafZTdHYOdmI8NWMAXtjE3dNPo9XiZGoJHprcx8yZEdI52Ds6I3LKQsQx6nHi9ajHSeepxxkpQD3OET3rcYLuqMdxcfeGvY71OP+lehyTUlM9DiEWSa1SYvsHT0HD0R/HzScAc554sx2yIuZiDbVd1nAPhFi6NvcKX87Tfa9wSgkzLshe4YOpiMmpavM6O7ENhobc6oX0/3uF3R3h7WJ/x15h9nODgKe2GZ0vYVPScwNCiB58XB2welwEvj2RyRlvalHhUnYVpg1ou3cfAaKvV2LNuouQq9g/i7t7OWPXM5PR1bPtZ0SEEEIIIUKxbe8ECCGEEEIIIYQQQgjpqO6dNAh/nk7mjB2/moOahmb4uPM/3Nt1MR1yZetiUwAICfDEmH7GNYq4VlyN7w/G8V7TJ8gXT88fhXlRfeDqZM97LR+NhprUm5q9HfstWyd7WwT6ujPjpubu7NBucxNiKYL9+Tf8FlZKEOQn/Kbgoqp6aHl+RPfw99R5LB93Z7g5OaBRxj5IztPVUY/sdOfpwj9uvVT3w+2I/sb3D4arkz2aZArOeEwWu8lJR+Hnwf+6rLqh2UyZENI5+Y1dhsoL3I3BJCmnoGyshZ2bN+8Y1bF7oVVx/7x38AuGey/jGos1l2aj7Pg63mucuvVGt5mPwWfYHIgdDT8kVEuHGJucjR17jWJj7wh777Y35JiK2Ln91m6kc3D0DeKNt9QUwcE3UPB55TXF4Ft8OLSRl7WQ15SgPu0sZyxwwX/h6EeNYQkhnduaNWuwfv16ztihQ4dQXV0NX19f3jG2bNkCuZx7bRAWFoYJEyYYlWNmZia++OIL3mv69++PF154AYsXL4arq6vBc2lobWByDg7stYGTkxN69Gi/380eHqZpEklITEwMUlNTOWPffPMNPD09zZtQJ0VfB0KIKa2ICsHmy/mcsZPpZahpksPHlb+OY09CEbOxQbCPC0ZH8L8ub8v18gb8eOY67zW9u7rjybt6Ye7gQLg4GL6NkWqWTM/Blt2M1slOrFOTdFNxd7Rrt7kJuaVXF3d8uHQI3l88GMlFdUjIr8W18gYU10pRK1WgRamGjUgEdyc7BHo5o09Xd4zr5Y/BPbwgEok4x7xR2cScL8TXBY527O/L1te3/d6Fh7PhtaO847ZRk9rQrAB8DH/uSqzf9AFd8eJ29iOoyzeq8eCECPMmRQgR1IqoEGbDVUHWN74CrW9O67C+mdKb1jcWwMGW3ey23dc3TrS+IR3btth8qHh+Tq0YFQIbG+41DiGEENKWEXPuRSzjMLjMS8fRJKmBq6cP7xhXT+yCSsFdU+TTPQThQ8YalWNF/jWc2/od7zVdwvpi8r1PY9Dk+XBwppqijkxsz15r2jk4wStA+FprXTm60H4DYn0GjJ/FPPwKAG4kx9DhV3qKO7QZGrWKGR8xZyVseA79IYS0tmrBDPy+6whn7Oi5WFTX1cPXi7/2d/vh05AruA+dDQ3qinHDBxmVY1ZuAb75fSfvNf0iQvDcA8uwcNoEuLo4GTwXvSY1PXt79nvCTo4OCOrqb8ZsbufuZvh6hhDytz7hwfjytWfw+StP4Wr6dcSnZCIjJx+FpRWolTSgRa64WVPk5oIe3QLQLyIEE6OGYNiA3syaopwC9kGUYUHd4OggbA2QNdwDsU5zJo/GZ79w9y8BgEsJqZg10bj+I6ZmDfdAOrflY8KxKTqHM3YytQQ1TS3waaMX3e74PJ6aH1eM7hlgVI7XyyT48ST34Zq39OnmiSem98fcIT3gakRdOtX8mJ49T+20k50Y3b3brx7ZzYgevoR0FiF+bm1e4+limu8lzzb2SjQ0c/fWJMKYMSgQL25m7weIzanEQ5P7mDcpQjqREXPuRZyR9TiJbdTjhJmpHmcS1eNYBNs26nE827Eex4nqcQhhyk+NQ1luBmds0b8/hpObp3kTImbX3wpqu6zhHgixdCtGhQqwV7iwjb3CfkblqPte4T6YOyQQLg703KAja7MXkjftFSaE3G7GwG749gT7+fHl3CpMG9DNjBlZprjcKqz66QJkjDNXAcDf3RE7n56EHtRTihBCCCFmZnjXL0IIIYQQQgghhBBCrNyovkEI7+qN3LLaVjGlWoOdF9Px6OwRvGNsOcd9GCMArJg4kNlgQldf742BhrUDCcAjs4bj3dVTYMdTNKKremmL0WMQfs48xVd9gvxw6qMHzJhNx7fw7U0oq21s7zQM9vq9kzE3qnd7p0EEFNrFizeeW16Hsf2DBZ/3RnkdbzwkwFOv8UK7eCIlr4IZ93Dmb4hhKA8X/nFljEaFRBj2dmJE9Q7EqaQbnPHMwiozZ6Q/X3f+wiuZnP4PEWJK7j1HwjEgFC0VrTdIaNVKVMfuQdepD/GOUXVpBzPmN2ap0eun0iNrAS1703SXKQ8ieNkbsLE1vrBd1Vxv9BiEn409u3GwU7feGPT6YTNm0/Glf7oMCkl5e6dhsB6LX4bP0FntnUaH4egXwhtvqciDR+/Rgs/bUpnPG3f0E3690xFpeX6XVJ77E5UX2I0y9aGoZTegVUjKkfjqBGbcqWtP9HlqvSB5EEKIvsaNG4eePXsiOzu7VUypVGLz5s145plneMf4/fffmbH777/f6LXBRx99xNtQ6emnn8bnn38OOzvj1wYSicToMQg/Fxf2e0L9+/dHfHy8GbPp+KZMmYKSEvbrjI7uww8/xKJFi9o7jXbH+hkmEonw+uuv4/XXXxdkHr7/K3FxcejTh90Mc+rUqVi7dq0geXRU9HUghJhSVLgvwvxccaOqqVVMqdZid0IhHp7Yk3eMbXEFzNjykcFGv67+9uQ18PUJemhCBN5eNAh2YuMPg6yX0XM+U3O2Z9eW9e7qjmPPTzFjNh3f4rXnUC6x3Fq6V+cNwOzI7u2dhkWysRFhSLA3hgR7Gz0W18/4WwYF8dcg3cnT2R6eznaQNLN/XnqYqLmXpzP/uHyNdggBgC4eTojwd0N2BXctaFZpg5kzIoQIrc31zZVCPDyprfVNPjO2fGSI8eubE1n865uJEXh7USStbyyEsz27jU7vru449sJUM2bT8S3+9hzKJbL2TsNgr84fSOsbAW25zN0gGwBsRMCKUSHmS4YQQojVCYscDb+gcFQV5baKqVVKXD2+AxOWPcY7Rvxhdn3m8Fn3GL02OPXHl9Dy1BSNW/oIFjzzPsQC7DeQNdJ+A1NzcGQfttAlrA/+/esZM2bT8f3w1HzUV5W1dxoGm/34Gxg0aV57p9Gp9eg/HPaOzlC0NHPGWQe8Eba4g38yYyIbG4ycs9KM2RBiHcYMG4iI4O7IKWhdk6dUqbD90Ck8cd/dvGNs2necGVs5f7rRr0k//2ULb5374ysX4aMXHoOdnfHtxCUN7GfWRBguTuz+GX3DQ3Bx+/dmzKbjm/3g8yitrG7vNAz29nP/woKp49o7DdJObGxsMHxgHwwfyK7r1lVOQTEzNqRfL6PHZ7GGeyDWZcSgvnB2ckSzjLtWMy2b/Vyro7CGeyCd26iIAIT5u+FGZevaPqVag91xeXj4rr68Y2yPaf1M4Jblo8ONXkN9czSNtw/rvyb3wdtLhwtU86MwegzCj7fmp5snjr8yx4zZdHyLvziOMgn3+7GW4NVFQzFnSI/2ToMIyNPFAZ7O9pA0s39eujvZm2RuD2f+cZsVtKfBlLp4OiMiwAPZ5dzPwDNL+HvlEkKMExY5Gr5B4ahm1OMkHt+B8e1cj3Nah3qc+QLV47RQPY7J2bdRj/Mc1ePcxtLrceY8/gYGUj2OVWD1zhSJRDiy7n0cWfe+IPPw/X8vzLiKj5azz/TpNWIS7n7+U0HyIK21VdtVbgG1XdZwD4RYuqhwP569whrsvlKAhyfxPw/eFst+PrY8KtT4vcLHM3mfGzw0sSfevnswPTewEM4ObfRCenG6GbPp+BZ/cwbl9Za8V3gQZkcGtncaxMINC/GBk70YMsZzgaxSeu+oLYkFNbj3hwuQylXMa3xcHbDz6UkI83czY2aEEEIIITcZv5uKEEIIIYQQQgghhBArtmLiQLy/9RxnbMvZFDw6m13Ieb2kGgnZpZwxkQi4Z9Igo3KTtiiw/3IWM75m2hB89KBwxSB1TZZbRGFq0hZhCp8CPNkHCNc20r//nfIqJCiqstzChYZmeXunQATWq7svbMU2UKm5NxtkFVWZZN7rJfwNxvoH++s1Xv/gAKTkVRiTErFQXbzYxUvNciVaFCo48jSwaG9iG/6iab7DkwghwvAbsxRFez7hjFVFb0fXqQ8xP1dWloOmG4ncQZEI/mOWGpWbWt6MmiuHmPGAifch9N53jZrjn1RSiWBjWRu1XCrIOPYe7Nc4qiZqyHEneVUB5DXsZpYdnbqZDl39J6duERCJbaFVcxeoy0qvmWReWVk2b9w5iL95XmfQUplvlnm0ahVaytnNCG3sHMySByGEsNx///147bXXOGMbNmzAM888w/zcrKwsxMbGcsZEIhHuv/9+o3KTSqXYuXMnM/7oo4/im2++MWqOf6qtrRVsLGvT1CTMgR5dunRhxmpqagSZw5rk5uaioKCgvdMwWH295T4XMgetVotr10yzHriTTCbjnatPH+MPZbBU9HUghAhl2chgfHQonTO2LbYAD0/syfzc7IoGXC3gfi0qEgHLooKNyk0qV+FAEvv9xtVjw/DBksFGzfFPfI25Ozu+Jhb68HNnHwZXK6V//zsVVEtRVGu5Bxk0tCjbO4VOr1GmRA7HYTW3jO3pp/eY/bp54lKOaWqTCDG1AA9HZFdwf0/USqnOkhBrsCwqBB8dTOOMbYvNx8OTeNY35Q24mt/e65shRs3xT7S+YaP1TfsoqG6y7PWNjNY3QrmcU4XcSvbzuwm9AxDkzd7zRAghhOhi+Ox7cOSn9zhj8Yc2YwLPYXAV+ddRmH6FMyYSiTBi9j1G5SaXSZFyZj8zPnrhA7j7P9x7JQzR3ED17iwKmTD7Ddx82PsNpPVU03Wn6pI81JUXtXcaBmuR0n6D9mZjYwM3H3/UlORzxun7Tj83ki6hqjCHGe81YhK8u9LB5YQYYuWCGXj7m185Yxv3HsMT993N/NxrNwoRn5LJGROJRLhv4QyjcpM2y7DnxAVm/KFlc/H5K08ZNcc/1dWzn1l3dtJmYfr7BPh6M2O19fT65U43ikpRWGq5fU4aGoXZH0E6t4YmKa7nsddmE0YONl8yBrKGeyAdg42NDQJ8vZBXxH2Yd62k4/8utYZ7IGT56HB8uC+JM7b1Ui4evovdXyK7vB4Jedy98USim2MbQypX4uDVQmZ89YRe+GDFSKPm+Kc6qmVkkrYIU/Pjz1vzQ//+d8qvbkRRjTDPVNpDIx1cbpX6B3oh+rrlru2J4bp4OCG7nLsHAP0MJ8T0RrRRjzPeiHqc4Waox1lE9ThmIad6nHZRY+H1ODKqx7F6Wq0WVYX8/UWFopTLeOfyD2HvLSPGs4baLmu4B0KswbKoUHx0MJUztu1yHh6e1Iv5uW3vFQ4xKrebe4XZr71Wjw3HB0uHGjXHP9FeYTbB9gq70V5hfdBeYUIAGxsR/N0dUVDN/T4IvV/NL7WoDiu+O49Gnt5kns722PHURPTu6mHGzAghhBBC/mbT3gkQQgghhBBCCCGEENKRLZ84EDYiEWcsJa8CGQWVzM/dcoa7KAgAxvULRpCfcQ8JYzKL0CznfhgZ4OmC9+6fatT4d6ptEqZ5kKmxvl4AoNZoBZ9Pq9WiXtoiyFjdfdn/J2obLePfn5DOzNHeFr0DfZnxlBvlJpk3MYe7AQsAeLo4IiTAS6/xhoSzDzMHgPpmYX7mtRq3jZ+lTvZ2JpmX/M3Pw5k3XtfBXwvUNPAXfDo70P8hQkzNb8wSQMRdhiAtTIO0mLvxLABURm9nxtx7j4aDb6BRuTVcj4VGwf1zzM7DH8HL3zJq/DuppJaxOVvE+HoBgFajFnw+rVYLVbMwm2ztfbozY5by70+IoWzsHOHUlb2BuKmA+1BLYzXlJTNjYmdPOPoZd+glIYQQ67F69WrY2HC/1kxMTERqKvv5yYYNG5ixSZMmITjYuN83Fy5cQHMz93sIXbp0wRdffGHU+HeqqakRdDxTYX29AECtNs3aQCKRCDJWjx7sA4Ys5d+fEEIIIYTLspHBsGGUwKQWS5BRyt2wGAC2xhYwY2Mi/BDk7WJUbrG51ZApuF8n+rs74u1Fg4wa/06W0tSiXWqWBGosE+jFflZMB0kQIryE/BpoeX4sjOvJblLMMrgHf32QUD8v7iRp5h/XyU5sknmJdfF1ZTfGo8aEhFgH49Y3+cyYWdY3d0caNf6drGJ9w/dCxkC0viGk/W2OyeONrxwTaqZMCCGEWLPhs1ZAxKhRKbmegtKcdObnxh/ezIyFDx0H767s+hFd3EiKgaKFu6bIzScAC55936jx79TcYBmHwPDtN9CYaL+BrIm9RtSHZ0AQM9ZcT/sNCDEFVy8/ZkxGh2DqJfbARt541LzVZsqEEOuzcv40Zt10cmYO0q7fYH7un3uPMWMTRkSiR7cAo3KLTkhFs4y730KArzc+fvFxo8a/U029ZRymylvnrtEIPp9Wq4WksUmQsYK6sp/910os49+fEGJeccmZ0PI8i5s4crD5kjGQNdwD6Tj8vD2ZsToLeS1jDfdAOrdlo8KZNSSpRbXIKGG/57P1Ug4zNrZXFwT5uBqVW2x2JZoV3If7+rs74Z2lw40a/06WUnPSPnsahKnz7M5TB1bXZBn//oR0dpHBPrzxBoF+Xtypvo16c2d72tNgar7uPPsBpLQfgBBTG9ZGPU5ZO9bj5LVRjzNf4HocqRXU45iq/2eLQPU4XlSPQwghFouvtqvZQmq7rOEeCLF0y6JC2M8NiiXIKJEwP3drLHvv2pie/gLsFa7i3yu8eLBR49+p1kLe8+Apver4vZD4nhtYyL8/IcT8ePvX0M8OpowSCZatPcvb48fdyQ7bnpyI/oH6nYFHCCGEECIknmUuIYQQQgghhBBCCCEk0NcdEwaGMOObz6Zwflyj0WL7hTTm59072fhDyBJzy5ixBaP7wtnBzug5/in5Rrmg45mKnS1741tTi/APueulLYIVDfUOZG8mbJTJUVUvFWQeQojpDAnvyowl3yiHUiX8Jqcr2SXM2GCefFiG9ezOG5c0cTf1M5ZEyj+ut5uTSeYlf2uW8xer2oo79qPF6gbuTZe3eLg4mCkTQjovB+/u8Og7jhmvit7O+XGtRoPqy7uYn+c/drnRuUnzk5gxn+HzIHYQ9veMNJ97rdjRiGzZ60Z1i/DrD3VzPSDQpm/nrhHseWSNUDZUCzIPIR2Va+hgZkxakAKNSvhDlhtvXGXnE2L8e12EEEKsR1BQEKZMmcKMb9iwgfPjGo0Gf/75J/PzHnjgAWNTQ3x8PDO2bNkyODuzD+w1REJCgqDjmYq9vT0z1tjYKPh8EokEarUwa4O+ffsyYw0NDaisrBRkHkIIIYQQc+vu5YzxvdgHdG2Lzef8uEajxa74Qubn3RMVYmRmQFIhu0Hp/CGBcLa3NXqOf0opkgg6nqnY8TxPbZJzH/xgjHqZUrCapZ4BbsxYY4sKVY2mqRMgpLM6ns6uxezdxR2hfvofODM02Js33taBA4Zq60AVL6rVIDqQMQ5IAgBbvo5/hBCL0d3LGeN7sw+l3nY5n/PjGo0Wu67wrG9GhRqbmvnXN4WW0eiZd33T0sHXN11ofUOIvhplSuxPKmbGfVztMXMg/x4DQgghRBdeAYHoOXwiM8468E2j0SDhKPdeBAAYOWel0bkVZbJrZAdPWQh7R2FrioqzkgQdz1TEduyaInlzk+DzyRrroRGopiggpBcz1iJtQGNtlSDzEEL+xjpUEwBsxMK+x2LNWqQNSD69jxl38fTBgAmzzZgRIdYlsKs/Jo8awoz/ufcY58c1Gg22HDzJ/LxVi2YanVtC2jVmbPHMiXB2Yh8YY4jE9OuCjmcq9nbs3yGNUv7eAoaQNDRBrdYIMlbvMPah1Q1NUlTWWMYzA0KI+Rw5d5kZ6xsejPDgjv9evTXcA+k4ZDI5M2YrZvcZ7Eis4R5I59bd2wXj+3RhxrdeyuX8uEajxU6eQ5ZXjAk3OrfEghpmbMHwYMFrfpJ55utI7Gz5an6E70FS36wQrOanV1dPZqyxRYmqBpkg8xBCTGdYqB9v3FSHHvMdFAwAXq60p8HU+PcDiMyYCSGdkzH1OFd56nFGUD2Oydjy1OO0UD0OIYQQE+Gr7RJbSG2XNdwDIZbu5l5hvl5I3M8GbvZCKmB+niB7hQt49goPDTLBXmH2fB2JZfdCcmfGGluUtFeYEMJJpuR5v7qDn7fVXq6XN2Dp2rOo5XmO4+Jgi82PT8DgNvpbEUIIIYSYGr2iI4QQQgghhBBCCCGkDfdOYh8uv/NCOlQcTXXOpOShrJb7sFpXJ3vMG9XH6LzyytlNdiYNMr546E6xWexG2x2Js4MdM9bE06jAUKn5FYKNNSS8K2/8Yjq7YIwQ0jFMGBDCjEnlSsRfLxF0vvyKOuRXSJjxiQPZ+bBEhnaBl6sTM369pFrvMXVxvZh/3CA/D5PMS/5WVS/ljbs4sjfwdQTJeezDCwEg2N/TPIkQ0sn5jV3GjFVf3gOtunVRan3GeSjquL+HxY6u8B42x+i8WirzmTGPfuOMHv9OjTlXBB/TFGzs2b/z1S3Cb86WFqULNpZLyGDeeP21S4LNRUhH5N5nLDOmkTejKTdB0Plaqgogr2K/L+HRV/ifpYQQQizbmjVrmLFNmzZBpWq9Njhx4gRKSrjfP3Nzc8PixYuNzisnJ4cZmzp1qtHj3yk6OlrwMU3B2ZndsKqxkft5lzGSkpIEG2vEiBG88bNnzwo2FyGEEEKIuS2PCmHGdl0p5KxZOnetAmX13E3nXR1sMWew8Qfb5FWznytO6MVuomSouBumeUYtNCd79iEpTXLhDzJIK5YINtbgHvxNLy5lU0NUQoSi0WhxNJVdP7RoWJBB447r5Q++nvXXK4Rf3wPA9XL2uLY2InT1ZD+PJOSWqkZ2ba+zAzVEJcRa8K9vCtjrGwljfeMo0Pqmil0fM6F3gNHj3ykuzzIOauNf3wjfcJXWN4S0rz0JhZAp2IeuLBkRDHueAxwJIYQQfYyYfS8zdvXYDqg5aoqux51BfVUp5+c4OLth0OT5RudVXXyDGes1fJLR498pLyVW8DFNwd6R/f6eXCr8foOS7BTBxurRbyhvPPfqRcHmIoTc1MRzyKK9k4sZM7FsV4/v4j1IbPjM5byHdRJC2nbfghnM2NaDp6BStX6f5NSlBJRWcNevuLk4Y+G08UbndaOQ/Rx58ij+1zaGuJwo3F5PU3JydGDGmqTczxCMkZLF3m+gr2EDevPGL8QnCzYXIcTyaTQaHDjF3oO0bM4UM2ZjGGu4B9KxVNSweyy6OFtGXZo13AMhK8aEM2O74m5w1vyczSxFmYT7/Q1XRzvMHRpsdF55lQ3M2IQ+/P08DRGXaxn1Jk48h0tLW0yxp4H9c05fg0N8eOOXrgvX85UQYhrj+nSBjYi9qSG7vN4k82aXsce9uaeB3UeBCKOqoYUZc3Fk9wgnhAjHEutxenbiehw7M9fjlApYjxNE9TiEEGKxrKG2yxrugRBrsDyKfRbarnhGL6Ss8jb2CgcanZfZ9wpbTC8k9nODpo7+3CC4rb3ClYLNRQixHlUN1L9GH3lVjVjyzRlU8/T9cbIX48/HxmNEmK8ZMyOEEEII4UadbwghhBBCCCGEEEIIacOckb3g7szdrKeyXoqTibmtPr7lLLvgfOHovnB2MH5zUG0ju0lQFy9Xo8f/J41Gi+iMQkHHNBVvN/bmguJq9kZqQ13OKhZsLH9PV0R0ZRf4XEwrEGwuQohpTBwUAp49wTiWIFwzNl3GmxzJLlBlsbERYdKgEGY8q6gaTTKF3uO25Uo296Y8AHBxsEM3bzfB5yS3K6hkby73cXMS5PWLKZ1KYm+8BICIbvzNNwghwvAeOhNiJ3fOmLKhCnWpp1t9vDJ6O3M8nxHzIHYwvqmYsoldlG/v2cXo8f9Jq9Gg4XqMoGOaip0re/2hqGU38zVUY3acYGPZe/jBMSCMGW/IuiTYXIR0RJ79xoNv8VGXclLQ+eqS+cfz7D9R0PkIIYRYvkWLFsHDw4MzVlFRgSNHjrT6+IYNG5jjLVu2DM7Oxje+q6lhH3rcrVs3o8f/J41Gg3Pnzgk6pqn4+rI3uRUWCv986OJF4ZopBQQEoFevXsz4mTNnBJuLEEIIIcTcZg/qDncn7md0VY1ynMoob/XxrbHs2pL5QwLhzNM0R1e1UnYjhS4ewh4UotFoEZNjGQ2JfFzZh8GV1Al/GJyQjZr83R0R7s+uN4vOtozDJAixBKczy5k/E2xEwN3Dexg0rpeLPQb3YD/7u1pQa9C4beEbN9TPFWIbnkIqQgBotVoU1UqZ8SBvOgyDEGth0Prmcj5zvPlDggRa37DrYU2zvrGM19b86xvuw/OMYd71DTVcJeROm2LyeOP3jtZ/TwIhhBDCMnDiXDi6cu83aKytRFbMiVYfjz+8mTne4CkLYe9o/PsHzfXs/QbufsIe4qzRaJCbGC3omKbi4sHei1VXIdze6lvyki8LNpabtz/8ekQw4zlXLwg2FyEEkDc3QVrPrs/07hJkxmwsW+yBjbzxqHmrzJQJIdZr/tRx8HDjPpSvsqYOxy60Prj3z73HmOPdPXMinJ0cjc6rpp7dD6erv7AHmmg0Gly4kizomKbi48W9JwEAisqEf7/30tU0wcYK8PVGzxD24XHn4pIEm4sQYvmOX4xHcTn3zzUbGxssn3OXmTPSnzXcA+k4mqQy1EjYfZB6dBP+AFWhWcM9EAIAswf3YNf8NLTgVFrr3jTbYlr3Zr1lwbBgQWp+6vj2NHgKW3eo0WgRc71C0DFNha/mp7iOXatpqNgc4dZl/u5OCA/gfoYEABevta4vI4R0LF4uDhgSwn6+mJBnmv1hV/PZ44b6u0NsQ0fzmZJWq0VhTRMzHujN/V4sIURYQtfjRApUjyM1cz3ODSuox5FQPQ4hhBATaKu2y8sCarus4R4IsRazI/n2CrfgVEZZq49vjc1njifcXmFz90KykL3CLmbeK5wr9F5h9vlE0ddprzAh5HZSuZL39wH1r7ldYY0Ui785i4qGFuY1jnZi/P7IOIzp6W/GzAghhBBC2Ix/B4EQQgghhBBCCCGEECvn5GCHRWP64veTSZzxzWdTMHN4z7/+3iBtweG468zx7p00SJC85EoVM+bqZC/IHLccir+GstpGQcc0FT8PF9iKbaBSa1rF8iskkLYo4OIo3L/P6aQbgo0FALNH9sI3+7g3LOy/nIV3Vk8RNH9Llvz9k+2dAiGt+Hm4YESvQMRd497MtDs6A2/dNxkikTAHj+28mM6MBfl5YGCIYU1Y5kb1xp5LmZwxjVaLmMxCTBvK3gylr3ppC9Ly2c0nBod3hVhMG5tNqapeiqTc1gXLt0R0Y2/e6wiaZAqcT81nxh3sxIgM7WK+hAjpxMT2TvAZOQ+V5zZxxquid8B78PS//q5qbkBtIrsxrd/YZYLkpVWyi2HFjsI2b6hNPApFnWU09LFz94VIbAutuvX6sqWqEGp5M8QOwhULS9LOCTYWAHgPmYnSo99zxmquHELwsjcEzd+SDf2kdVNoYtns3H3hFj4MjTlXOOPVcfvQY8mrgq09qmP3MGMOPoFw7tFfkHksgaNvEEavb90kUGjpnyxBw7UYzpiDTyB9XxNCOjwnJycsX74c69at44xv2LAB8+bN++vv9fX12Lt3L3O8NWvWCJJXSwt705ebG3vzrSH27t2LkhLT/84Qgr+/P2xtbaFStV4b3LhxA1KpFC4uwq2djh1jrwMNsXDhQnzyySecsZ07d+Kzzz4TNH9Llp+f394pEAFMmjQJWq3W5POEhISgoKCAMzZx4kScPXvW5Dl0ZPR1IISYg5O9GAuGBGLjpTzO+La4AswY2O2vvzfIlDiayn4NuiIqRJC85MrWNTm3uDoKu13xSGopyuplgo5pKr6uDrC1EUGlaf37oaC6CVK5Ci4Owv37nMkS9oCHWQO7Ye0p7pq3g0nFeHPhIEHzt2RX3prd3ikQC/b9aXZt6axB3RHsY/j6dU5kd1wtqOWMVTfKca2sAb27sg8t0VdWWT1qmtjPYYcGews2F7FeyUV1qGpk/z/ia5hHCLEsTvZiLBgahI3R3LX322Lz22l9o2bGBF/fpJSgTELrGy5nMoWttZo1qDvWnrzGGbu5vomk9c3/u/L2nPZOgbSzjNJ6JBWyD78ZFuKNPl09zJgRIYQQa2fv6ITBU+7G5X0bOONxhzej//hZf/1d1lSP1HOHmOONmHOvIHkpFeyaIgdnV0HmuCXt/EHUV5UKOqapuHr5wUZsCw3HfoOa0nzIZVI4OAlXk3Mt9rRgYwHAgAlzcObPrzljyWf2Yd7T7wqavyV7fU9qe6dALFzW5VPQqNnvs/gF92TGyN9Kc9JRlHmVGQ8eMAJdwvqaMSNCrJOTowMWz5yEX3dwv878c+9xzJk85q+/1zc24cBp9mG+qxbMECQvuVzJjLm5CHtA2P5T0SitEO4gLFPy9/aCra0YKlXr3zN5xWWQNsvg4izcv8/JaO69eoaad9dYfPHrNs7Y3uPn8eHzjwqavyXLOsE+CJyQzuDr37YzY/PuGouQQGEPqzcFa7gH0nGcuBgHNUcPwVt6hnT8Q5at4R4IAQAne1ssGB6CjReyOeNbY3IxI/Lv/88NMgWOJBUxx1s+JlyQvFp4a364D4U21OGkQpRJhD+g2BR83RzZNT9VTZDKlXBxEO7f50y6sHuoZ0UGYe1x7r6KB68W4K0lwwTN35IlfLC4vVMghNPsIT2QkMf9vlN1YwuulUrQu5unYPNllUpQ3ch+1js01FewuQi35IIaVPEc3BweINweFkIIm10b9TjxHPU4aWaox1Hx1OM4Uj2O2epxssxYj5NC9Ti3eY3qcUgHETF0PD6PkZh8nvcWDURdOff7QuFDxuKJ79m/e4hptVXb5W8BtV3WcA+EWAsne1v+vcKX8zFjYPe//t4gU+BoCs9e4VGhguQlV/H0QhL4fWWL2ivsxrdXWGohe4WzOGMHk4rx5qLBtFf4/115Z17bFxFi5U5nlEPN8fPulnB/er/6ltK6Ziz+5gxK6tjPwe1tbfDrv8ZiYh8654sQQgghHQedYksIIYQQQgghhBBCiA7umTSIGTuekIO6xr8LX3ZfykSLsnVhOwCEdfHCqL7CbIh3d3ZgxmoahS3E+elQvKDjmZKt2AYh/p6cMY1Wi6TcMsHmSsotQ+y1YsHGA4DFY/szYzWNMqw/xm6oRwjpGJaNZ38fl9Q04OgV7iYT+krKLUNCNnvj19Jx/SESiQwae/aIXvBwcWTGfz+ZZNC4LJvOpEDJ00xm4qAQQecjrR2Kuw4NzyHSUX0CzZiN/r4/GIuGZvZBbaP6BMHeTmzGjAjp3PzHLGPG6lJOQtn090E+NfH7oVVyb5x29A+Be8+RguQkdmYXvKqauA8oNVTZyfWCjmdKIrEtHHx7cAe1GjTlJws2V1N+ChpzhF1b+kYtYMZUTbUoP/O7oPMR0tH4jrqbGVPUlqIu+YQg8zTlp6DpRiJPHosMXnsQQgixbmvWrGHGDh48iNrav1+Lb9u2DS0t3GuDiIgIjBs3TpCcPD09mbHqamEPmPj6a+5GQh2Rra0twsLCOGMajQZXrgh3yERCQgKio9kHlBjinnvuYcaqq6vx/fffCzofIYQQQog5LY8KYcZOpJWhTqr46+97rxahRcn93DXUzxVR4cI0lPZwYjcdqm1iP7MzxM9nhXm+bg62YhsE+3I3DNVogeTCOs6YIZIL6xB3o0aw8QBg0TDG8wIANVIFNlzMFXQ+QjqjUxlliM6uYsafuKuXUeMvGdEDYhv2+/UbL3E3uDPUxkt5vPEJvf0FnY9Yp0PJ/AfzjAz1MVMmhBBz4F3fpLfT+sbZjOubc7S+4WL29U2TAhsu0PqGkFs2tbFOWDmG+xkiIYQQYoyRPAe4ZUQfg7T+79ebSSf3MA9q8w0MQ1jkaEFycnLzYMakEmFfr57f9qOg45mS2NYWPt1DOGNajQZFmez6Yn0VZSUhL+WyYOMBwNBp7IOJpZIaRO+ynL0fhHR0KWcP8MZDB0WZKRPLFnvgD9541LxVZsqEEOu3auEMZuzIucuolTT89fedR86iRa7gvDa8R3eMGTZQkJw83NiH1NbUNTBjhvj+z92CjmdKtrZihAZ25YxpNBpcTb8u2FxX068jJjFNsPEAYOnsu5ix6rp6rNu6X9D5CCGW6diFWJyLS2LG//0gu3dDR2EN90A6ln0nL/LGRw9l9/fqKKzhHgi5ZcXoCGbsRGox6qR/19jsjc9Hi5L7kPRQfzeMiggQJCcPZ3tmrKaJ+7mCoX4+zX3ob0dkK7ZBsJ8bZ0yj1SK5QLhnHskFNYjLZddFG2LRSPYh3DVNcvx29pqg8xFChLc0Kox/T8MFYesoN17gf29oQh/u95WIcA4lFvLGR0bQvhJCzGVEG/U4zR2sHqdJ4HqcC1ZUj1MscD1OvsD1OEPaqMe5RPU4hBDS4aS2UdsVYgG1XdZwD4RYk+VR7PdyT6SX3v7cIKGI/dzAzxVR4X6C5MTbC0kqdC8k4eqVTO3mXmFXzphGq0VyoXBnMyQX1iLuhrD9XBcN59srLMeGCzmCzkcIsWyHkvjPkBwZJkx/CktX2SDDkm/PorBGyrzG1kaEdQ+OwZT+9JyFEEIIIR2LTXsnQAghhBBCCCGEEEKIJRjZOxA9u3lzxhQqNXZeTP/r71vOpjDHuWfSIMFy8nF3ZsZSbpQLNs++mExcyiwSbDxz6B/C3ny1NyZTsHm+2hsj2Fi3DAwNwKg+gcz42v2XUVXPfjhNCGl/i8b0g7MDuwDzyz3C/Oz4Ys8lZkwkAlZMMryRn4OdLZaNZzdwOZaQjYIKicHj/5NKrcFvx6/yXjNnZG9B5iLcpC0KfL4rmveauyI77sEalZImfHcgjveahWP6mikbQggAuEUMh2OXcM6YVqVAdezev/5eGb2dOY7fWOGa7Nm5cq/nAKCpQLhmqTVXDqLxurAbkE3NJagfM1YTz7/5TB8lh9cKNtYtLj0GwK3nSGa89OgPUDYIuyGDkI7EZ8R82Ng7MeMlh74VZB7ecUQi+I1ZKsg8hBBCrM/o0aPRuzf3+zoKhQKbN2/+6+8bNmxgjrNmzRrBcvL1ZW+Gu3qV/z0qfezcuRPnz58XbDxziIyMZMa2b2ev3fT10UcfCTbWLYMHD8a4ceOY8U8//RSVlZWCz0sIIYQQYg4jQn0Q4c/dHF+h1mB3wt8NjLfF5jPHWT4yWLCcvF0dmLGUYolg8xxILEZMrmW9x9u/mycztj+Rv3mHPr49KfwBDwMCPREV5sOMf3fqOqoahT2ogpDOpFGmxIvb2I2RZw7shuGh7O9BXXTxcMJdfbsw49vjCtAoUxo1xy2NMiW2xxUw43ZiEaZSgx3ShjKJDOvP5/JeM6mPMAcxEUI6Bt71jUqD3Vd0XN9EhQiWk7cLz/qmSCLYPAcSixGTY2Hrm+6ezNj+ROH2l3x7wlTrG/Yzoe9OXaP1DSEA5Eo1dsWzD8dycbDFwqFBZsyIEEJIZxEycCT8e/TkjKmVClw9vuOvv8cf2sx5HcB/qJy+XDzY780VX0sWbJ7k0/twI4m9J7Aj6hYxgBlLPrVXsHlO//GlYGPd0r3XIITyHBh4dvM3aKwV9uBoQjqj4mvJSDq1mxm3c3AS7PBOa6ZSyJFwlF2r6eDsiiFT7zZjRoRYt6jB/dErlPt9D4VSiW2HTv/19z/3HWOOc9/CGYLl5OPFPqA4MUO4Q+v3HDuHi1fYfZE6ooG9ufcrA8Cuo2cFm+fzX7YINtYtkX0jMGYo+zX1V79tR2VNHTNOCLF+DU1SPPP2V8z43LvGYGQkuxdAR2AN90A6lqTMbOzk+R3v5OiAsUOF6+VoCtZwD4T804hwP0QEuHPGFCoNdsfl/fX3rTHsmsAVo9mv7fXl7erIjKUKeJDwgYQCxGRXCDaeOfQP9GLG9l1h1/7q65ujwvVrumVgkDeiIth9ZL8/kYGqBpng8xJChNPF0xlT+ndnxrddzkWjTCHIXI0yBbbx/N6xE9tg2kB2LsR4ZXXN+OUMfw3opH7dzJQNISRk4Ej4WVA9TgnV4zBjSVSPQwghREDWUNtlDfdAiLUZEeaLiABd9wrncV4HAMujQgXLiX+vsHC1OQcSixCTY1mvd3n3Cl8Vcq+wcGfB3TIg0AtR4Tx7hU9m0V5hQggAILWoDvt4fqY52YkxKoL986SzqGmSY8m3Z5Fb2ci8Rmwjwg9rRmPWIHrGQgghhJCOx6a9EyCEEEIIIYQQQgghxFLcM4m9kX3L2ZuNh3JKaxB/vYTzGhuRCMsnDhQsn24+3MVGALD/sjAN6ktrGvGfdUcFGcucRvdlN//eeykTTQJsxtsdnSHYv/Od/n33WGasuqEZqz7dBblSZZK5CSHG83JzwsrJ7N8ZV7JLsP28cU0FLqTl42DsNWZ89vBeiOhm3IFtT80fBVsx96MktUaLf687Aq1Wa9QcAPDlnkvILWM3sxjZOxB9g/yMnoewfbD1PEpqGpjx7j7uGNdfuMNahdSiUOG+T3ahUSZnXuPu7IBFY6hRFyHm5j92GTNWFX2zUbSsPBdNuQncF4ls4DdmiWD52HuxD/6sTTgkyBzyujLc+OMlQcYyJ7deUcxYTfwBqFukRs9RHbdPsH/nO3Wf8zQzpmqswbXvHoJGyf49QYgls3P1gv+4Fcx4042rqIrZZdQc9VnRqL16mBn3GjwDTl2Ea4JHCCHE+qxZs4YZ27BhAwDg+vXriImJ4bzGxsYGq1evFiyfwMBAZmznzp2CzFFSUoJHH31UkLHMafz48czY9u3b0dTUZPQc27ZtE+zf+U6vvPIKM1ZVVYVFixZBLqe1ASGEEEIs0/Io9rO6bbE3m+PnVjbiSj73c1cbEbBspHDP+7p6OjFjB5OKBZmjTCLDC9uuCjKWOfE19NmfWASp3Ph6n71Xi3Agibs+zVjPTu/DjNU0yfHALzGQK9UmmZsQa6bWaPH4H3EormvmjDvY2uDthcIctPTMtN7MWL1MiTf2CNO4+vU9yWiQKZnxeYMD4elsL8hcxDpptVq8tiuJ93fjyDAfhPi5mjErQog5LI8KYca2xeYD+P/1TV4N5zUWu77ZyqiR6sDMsr5JKMIBgf6d79Tm+ubnS7S+IZ3ekZRS1DWz91ctGBoEFwdbM2ZECCGkM+E7yC3+8M0D4CoLc5CfFsd5jcjGBsNnsWto9eXpzz4QMuXMPkHmkFSWYsfHzwkyljmFDWYfWJN0eg/kzcbXFCWe3I1kgf6d7zT1/v8wY0111fjtf/dBpaCaIkIMpVIqsOuz56HVaJjXDJw0Dw7O9F5vW1LPH0JzA/sAoMFTFtG/IyECu2/BDGbsz33HAADZ+UWITcrgvMbGxgYr508TLJ/uAex+CntPnBdkjpKKKjz9tvCH8Jra2GHsXk27j51Dk1Rm9Bw7j5zBnuPC/Dvf6YVH2OufqloJVjzzJuQK4/sgEUIsj1qtxgMvfoCiskrOuIO9HT564XEzZ6Ufa7gH0rEoFEo89+7X0PCsMxdMHQdXF/az/vZmDfdACJcVY9g9JbZeygUA5FY04MoN7gOJbUQiLBslXF+Kbp7OzNiBqwWCzFFW14znN3Hvfe7IRkX4M2P7E/LR1MKu/9XV3vg8wf6d7/TcLPYasLqxBWt+PEs1P4R0cE/PHMCM1Tcr8MaOK4LM8/qOK/x7GoYFw9PFQZC5SGtarRavbo/j3w8Q7odQP3bvdEKI8HSpx6kqzEEBTz3OMAHrcTzMUI9TX1mKnRZYjxPKU4+TLGA9jlD/znea0kY9zgaqxyGEkA5BpVRgt4XXdlnDPRBirZZHhTJj2y7nAQByK/j2CouwjGe/sb66evHsFU4sEmSOMkkzXtgizHtb5tT2XmEBnhskFOJAoqn2CrPPmLm5V/giPTcgpJNTqNR4aVsCNDznp80eHAgXBzszZtXx1DcrsHztWVwrY59NZiMS4dtVUZg/lH32JyGEEEJIe+I+UZcQQgghhBBCCCGEENLKsgkDYSMSccaSbpQjo7ASW8+mMj9//IBgBPq6C5bPuP7sQwWiMwpxMjHXqPFrGppx3yc7UNdkfBMic5s2JIIZq2mU4ZMdF4waP6uoCv9Zd8SoMfhMGxKOuyLDmPG4a8V47Nv9aFEYf6ABn6Kqemw+k2LSOQixVk/Oi4K9rZgZf+nX4yislBg0dl2jDE+sPch7zXOLxhg09j8F+XlgxUR2k4KzKXn48XC8UXMkZJfis50Xea95al6UUXPMe/NPeC/9gPnnYrppGjwY67fjV9HQbPqNZJ/visYPh7g3Rt7y+NyRsLHhfg3E53D8dZPeg1ypwiPf7MOVbP6DR/81YxjcnWlzPCHm5jt6MSDiLkmQFqSguTgLVZd2MD/fo+9YOHh3Fywf9z5jmbGGazGoSz1j1PjKxlpc+/ZBqKQSo8ZpD14D72LGVE21KNr/hVHjN5dex40//mfUGHy8Bt4FjwGTmPHGnCvI+eUZaJQtJssBAOTVxai8uM2kcxDCpeuMRyGyZR9unLf5dbRUG7YJTNlUh5z1z/Fe0332UwaNfaerL0Yh5qHuzD+G3gMhhJD2t2rVKtjYcK8NEhISkJaWht9//535+XfddReCgoTblDV58mRm7Ny5czh69KhR41dXV2PBggWora01apz2MHv2bGasuroab7/9tlHjZ2Rk4NFHHzVqDD6zZs3CjBnsQ1IuXbqEVatWoaXFtGuDgoICbNiwwaRzEGLNRCIR7x9CCOmslo4IButxXXJRHTJL67Etjv3cc1wvf3T3Yh8+oK9xPdmHwV3KqcbpjHKjxq9pkuP+ny+hrtnyDh2b2q8LM1YjVeCzI9wH9unqWlkDXth21agx+Ezp1xWT+wQw4/F5NXhqYzxaTNyUqKhWiq2x+SadgxBzUao1ePrPeJxIL2Ne88KsfgjxE6bp48gwX4zvxT5UZfPlfBxO5q+zaMvh5BJsuZzPjItEwGOTexk1x/C3DiPgmZ3MP4U1UqPGJ2zrzmab/Oe8VqvFC9uu4mAb/xcfN/L/ESGkY1o6Uof1Dc9rQcHXNzy/Ny/lVAmzvlkXbaHrm67MWE2TAp8dSTdq/JvrmwSjxuAzpX9XTO7b1vomzjzrG57XToS0p83/3+iaZeVodpNscxn+5iEEPL2D+YfWBoQQYrmGzVwOEaOmqDgrCWW5GbhyeAvz83sOmwCvgEDB8okYOp4Zy02MRmbMSaPGb5LU4NeX7kVzQ51R47SHvqOnM2NSSQ2Orf/YqPHL87Kww4SH5PUdPQ29o6Yw4/mpsdj09qNQyk1bU1RbVoi4Q5tMOgchtzRJahB/eAs0atOueVVKBTb8bxUK0tj7jEUiESbd84TRc/1ntCfvH2sQe2Ajbzxq/mozZUJI53HP/KnMOvfE9OtIz87Dn/uOMz9/UtRgBHZlv8esr4kjBzNjF+KTcfwCfz+AtlTX1WPZ02+gtr7RqHHaw4zx7H4T1XX1+OCHP4waPzMnH0+//aVRY/CZMT4KU8eOYMYvJ6Xjof99hBa5aZ8lFJZWYOMe4/ZLEEKEo1Sq8PArH+PIucvMa1578n6E9WAfYN/e2uMenPtP4f1DTKO6rh6b9h2H2sTrTIVCiRXPvYm45EzmNSKRCE/fv0Tvsa3hHghpb0ujwpl9WJMLa5BZUodtMezep+P6dEF3bxfB8hnbm123f+l6BU6nGVcrW9PUgtXfn0Gd1PJqfqYMZD8/qWmS47ODyUaNf61Uguc3sX//G2vKgO6Y3I/9+iE+twpP/nbR9DU/NU3YeinHpHMQYq2iIvwxvg/75/Sm6BwcSiw0ao5DiYXYHM3+HhWJgMensg9t18WwV3bB/9E/mH8Kq5uMGt9U1p3KNMt+gOc3XcbBq/xfx8en9TdpHoSQ1obrUI8Tz1OPE2HmepwsqsfhJJXU4LgA9Tg727keZzPV4xBCzOC/oz15/3RETZIaXOlAtV0TDajtsoZ7IIQY7+ZeYcZzg6I6ZJZKsC2WvXdN+F5Ibe0VZvf70EVNkxz3/3TRMvcK92e/517TJMdnh43dK1yPF7ZeMWoMPjf3CrPfb4y/UYOn/og1015h/v2YhJC/1TTJsT02D2qNxqTzKFRqPPBzNBLya5jXiETAY3cZ378m4KltvH86sqYWJVZ8fw6pxRLmNSIR8OXKEVg8gn0mKiGEEEJIe+N+EkoIIYQQQgghhBBCCGmlm48bJkeyG0tvOp2CbefTmPGVkyMFzWd4z+5wd3Zgxp9YewA5pewHv3yKqxsw+42NSLph3GEC7SW0ixeGhrMPA/jxcDyOxF83aOxLGYWY/fpGNDTLDU1PJ58/PBNuTuyv776YLEx7ZYPBX2M+V3NK8dCXezD0qe+x5WyK4OMT0hn08PfEE3NHMuP10hYseW8rKur021TbKJNj2YfbUFLTwLxm+YQBGNZTmMZEr987CR4ujsz4a7+fxLoj7MJ0PpezirD4vS1QqtnFUCN7B2JuVG+Dxrd0X+2NweAnvsPnu6LRKBP+d069tAX//ukw3t96jve6Hn4eeGjGUIPm+OFgHCKf+A4fbjuPukaZQWOw5JbVYsarv+Ng7DXe67r7uOO5RWMEnZsQohsHr67w7D+RGa+8uBVVMbuYcb+xywXNxy1sCMRO7sx4zvpnIStnN3niI68tQfrHiyAtsMzXzo7+IXAJHcyMl5/8BbVJ7CbCfBquXUbah4uglrFfuwgh7L4PIXZyY8ZrrhxE6ntzDf4a82nKS8L1Hx/H1ZfHoOrSDsHHJ6Qtjr5B6Dr9EWZc3VyPzC/uhaK+Uq9x1bImZH29CoraUuY1vqMXwy1siF7jEkII6Xy6d++O6dPZDYF+/fVXbNzIPlDmgQceEDSfqKgoeHh4MOOrV6/G9euGPT8oKirC+PHjkZBguoOETSk8PBwjRrAPffjqq6+wf/9+g8Y+f/48xo0bh/r6ekPT08kPP/wAd3f22m/Hjh2Iiooy+GvMJz4+HitWrEB4eDg2bNgg+PiEEEII6dy6ejphUp8AZnzL5XzsjC9gxldEhQiaz9Bgb7g72THjT/0Zj9xKww5yK6lrxoKvzyK5yPKaoQJAiJ8rBvfwYsbXnc3G0VT2e258YnKqMP/rM2iQKQ1NTycfLx8KN0dbZnx/UjFmfX7a4K8xn8SCWjyy4TKi3jmKbbH5go9PSFsOJBbjSEopNBqtIOOV1jVj2XcXsOsKu+H8uF5+eHKKsLUx7y2OhJ2Yu5EdADy6IRaHkg07dOZgUjEe3RDLe82ioUGI5PlZSDq213cnY9Q7R/Hr+RzITdCArrxehgfXx2DjJf7Gc8NDvDE7srvg8xNC2t/N9Q27CeaWy3n865tR7P0chmhzfbMxzrj1zVdnrHd9c8bI9c1Xp02/vlk2jH99k1iMWZ+dMt365rfLiHr7CK1vSIdUVCvFhWsVzHjvru4YHupjxowIIYR0Np7+3dB75F3MeNzBP3HlKLsx9Yg5KwXNp0f/4XB0ZdecbHn3MVQWGnYAb11FMdY+NgvFWUkGZte+fANDEdSXvbfs/LYfkHbhsEFj5yZG49tHZ6KlybT7DZa8+DkcXdhf3+TTe/HVv6YY/DXmU5hxFX+8/iA+WDoE8Yc2Cz4+IVwUsiZsefdxfHxvFBKObYfGBAcaVBZk48dnFiDj0jHe6wZPvRuBvQcLPr+1qS0rRPYV9l7fLmF9ETKAXd9JCDFM9wA/TBkzjBn/Y/cRbNnPPhR41cKZguYzYlBfeLi5MOMPv/IxsvOLDBq7uKwS01Y/h8R04WuozSGsRzcMG8B+rr524y4cPH3JoLEvXknB1FXPob5Ramh6OvnmjWfh7sr++u4+dg4TVzxp8NeYz5XULKx+/l30n3kf/txn2F5hQjq7PcfO4cDpaMFeWxeXV2Hewy9i68FTzGsmRQ3Bvx8Urt+CNdwDaT/SZhkefuVjDJ3/ILYePGmSdeb1vCLM+dcLOHqOvzZtycxJGNJP/wPzrOEeCGlvXb2cMakfu7fn5ugc7LjM7ulyz5hwQfMZFurLX/OzIRq5FYa991xSK8X8T48huVD4Hp/mEOrnhiEh7Of9605l4miyYWuPmOsVmPfpUZPX/HyyMgpujuyv7/6EAsz86LDBX2M+ifnVeOTn8xj52h5sjRG+TxEhncX7y0fCTsw+Eu/RX87j4FV2rSifA1cL8Ogv53mvWTQiFJHBnbP26bXt8Yh6bQ/Wn8kyzX4ASTMe+PEcNl7I5r1ueJgf5gzpIfj8hBB+HjrU4yTw1OOMbId6nCoj6nG+o3ocTrmJ0VhrhnqcxTrU43z9rykGf435FGZcxcbXH8SHS4fgCtXjEEIszK3ark9MXNv10zMLkNlGbVekgbVd1nAPhBDjdfV0xqS+PL2QYsy8VzjEh/+5wR+xyK0wYq/wl6cse69wsDczvu7MdRxNMaz/SExOJeZ/aYa9wsuH8T83SCzCrM9OGPw15pNYUINHfr2EqLcOYdtl/h4ZhJC/SeUqPL0xDuPfO4qd8fmC9XL6p5yKBiz99hxOppfxXrdgaA8MCmL/HLR2MoUK9/14AVfza5nXiETApyuGC/77mRBCCCFEaOxKFEIIIYQQQgghhBBCSCv3TBrEjP1y9ApKargLzt2dHTBnpLCb4W3FNlg+YQAzXt3QjFmv/YFDcdd0HlOhVOObfZcx9j8/I7vk9g3Bfh7OBufaHh6ZzW4wp1JrsObz3dhwIlHnh++SJhne+vM07n53CyTSlr8+biu2gZM9u2G/oYIDPPHlo7N4r0kvqMSkF3/F/349jsJKiVHzpeSV44Ot5zD2Pz9j6ssbsOdSJtQmKEwgpDP57+KxCPb3ZMZzymox5eXfcDFdt43BqXkVmPryBiRksw8y8XJ1wlv3sTfC6cvPwwXvrGKPp9UC//v1BJ76/iAqJU06jSlXqvDVnktY8t5WNDTLmdc52tm2+XPQ2kmkLXh/6zn0f+Rb/OurvTgQmwWZ3Lji0rpGGX45egUjn/0Rv59M4r1WJALWPjkXDnaG/56rl7bg050XMfDxtVjz+W7sjs5Ak0xh8HjldU14Z9MZTH7xV6TksQ8EAQAbkQhfPTYbrk72Bs9HCDGO39ilzFj56Q1Q1HL/ThM7ucN7qLCNaUViW/iNXsyMqxprkPbhQtReParzmBqVAiVHf0DyG1MgK7t906+du6/BubaHrlMeZMa0ahWuf/8IKs79Ca2OG95UUgkKdryPjC/ugbpZ8tfHRWJb2Ng7GptuK45+PRC2+mPea5qLM5Hy9gzkbX4DLdXGNaiVFqShcO+nSHpjClLfm4Oa+P2ARvhGJIToKnDus3DwZTejaam4gdR3Z6M+S7cm09LCNKS+PwdNNxKZ19i6eCJ46Wt650oIIaRzWrNmDTO2du1aFBVxvz7z8PDAokWLBM3F1tYWq1atYsarqqowduxY7N27V+cxFQoFPv30UwwYMABZWVm3xfz9/Q1NtV0888wzzJhKpcKSJUuwbt06nZth1NXV4aWXXsK0adNQV/f3hnJbW1s4OTkZne+dQkNDsW7dOt5rUlJSMGTIEDz77LPIz883ar7ExES88cYbGDhwIEaOHIlt27ZBraa1ASGEEEJMY3lUCDP264UclNTJOGPuTnaYPai7oLnYim2wZAT7/aiaJjnmfXkGh/VovKNQafDdqWuY+OFxZN/R6MbXzcHgXNvDwxMjmDGVRot//RqDP6Jv6F6z1KzAu/tSsOy7C5A0//282NZGBCc7sdH53inYxwWfrWAfPggAGaX1mPLJSby6KwmFNcYdTpdaVIePD6Vj4ofHMfPz09h3tZhqlki7SSuRYM0vlxD17lF8cyILuZWGNd5qalHiq+OZmPjRCVzKqWJe18PHBT+sjoKNjcjQlDn16eqBp6ayD6ZUqDV4+LfLeGdfCppadKtDaZQp8c6+FDyyIRYKNft9AR9XB7y9KFLvnEnHUlYvw8s7kxD5+iE8t/kKzmSWQ8XzdddFeb0MXx3PxNj3juFwCrv+DQCc7MT4eiUdMk2INeNd35xvj/VNMDN+c31zGoeT9VzfnLyGiR8cs/z1zaSezJhKo8W/1l8ycH1z3jzrG18XfLZiOO81GaX1mPLxCby6M1Gg9U0aJn5wDDM/O4V9V4tofUM6rC0x+eD773kvNdAkhBBiBiPm3MuMXdz5MyQVxZwxR1d3DJw4V9BcxLa2GD5zOTPeVFeNbx+dgdRzB3UeU6VU4PSf3+DTlWNQWXD9tpirl5/BubaH8cseZcY0ahV+f+V+xOzdoHNNUXODBAe+exM/PrsIskbJXx+3EdvCzkH4miKfbiFY+r+veK8py0nHF/dPwJ4vX0JtmWEHwd5SfC0ZR9a9j09WjsFXD92FpJO7oaGaItIOqgpzsOmtR/DOgv7Y/cWLuJF0CVqtcevU6uI8HFj7Bj5dNRY3kmJ4r3X18sOif/Pv9SE3xR3k37MVNfc+M2ZDSOeyauEMZuzHzftQXF7JGfNwc8H8qeMEzcXWVox75k1jxqtqJZhy37PYf+qizmMqFEp8+es2DF/4L1y7UXhbzN/H09BU28UT97H3FahUaqz899tYv/2g7nXu9Y147fN1mPuvF1HX8Pd7+ba2Yjg5Cv9efkhgV6x969+816Rev4HRSx7D8x+uRUFJuVHzJWVm451vf8OIhf/ChBVPYueRs1Ab+cyXkM4sOSsXy59+AwNmrcZnP29Bdr5h+9Qbpc34ZN0mjFj4EM7HJzOvCwnsit8+eQU2NsIdH2EN90DaX3Z+MR586UP0nLIC//1gLaITUoxeZ94oLMWrn/2EkYseRnRCKu+1/j6e+OyVp4yazxrugZD2tGJ0ODP269lrKKlr5oy5O9lh9mD2/gND2IptsDQqjBmvbmzB3E+O4HBSIfOaOylUaqw9loYJb+9Hdnn9bTFfN+F75ZjSvyb3ZcZUGi0e+ukc/jh/XfeaH6kc7+xKwNKvT0DS/Hf/ONPV/Ljh8/tG8V6TUVyHKe8dxKvb4lBYrVv/Q5bUwhp8tD8JE9/ejxkfHsbeK/lU80OIkfp088TTM/oz4wqVBg//fB5v70rQY0+DAm/vSsAjP5+HQsV+n8PXzRFvL+GvG7R2ZZJmvLw1DoNe2oHn/riE0+klxu8HkDTjq8OpGPPmvjZ/vzrZifHN/WOMmo8QYrjhPPU40e1QjzPMBPU4Z/78Bp91gnqcPwyoxzn43Zv4yYz1OEt0rMfZK1A9ztF17+PTlWPwNdXjEEKsQFVhDja/9QjeXdAfewSu7frMTLVd1nAPhBDjLI9i7z+7uVeY57lBZHvsFT6Fw8ncayIuCpUa353MwsT3j1r+XuGJOuwVvpir317hvclYtvacmZ4buOKze9rYK1xSjykfH8OrO68Ks1f4YComvn8UMz89SXuFCTFCbmUjnvw9FkNeP4BXdlzF5Zwqo18z5lc14Z29yZj84TFczmX3dQJu/rx+f8kQo+azZAqVGg/8HI0Ynv5XAPDBkqFYNZZdD0AIIYQQ0lEIf2I4IYQQQgghhBBCCCFWbM7IXvB0cYRE2tIqpuTZaLRoTF84OdgJns9/7h6LTWdS0Czn3kxW0yjDqk93YXjP7lg9dTDG9uuB0C5et13TKJMjMacMRxOyceDyNZTUNHCO9c3jc3DPRzsEvwdTuXtsP3y55xKuFVdzxpVqDf6z7gh+P5GI1VMHY9rQCAT6ut92jaRJhpjMIpxMzMWeS5mcX/fX7pmE9ccSUFRV3yomxD0UVkrwzuazzGua5UqsO3IF648lYNKgUIzt1wOj+gZhQHAAXJ3sW12vUKpR3dCMjMJKpOVXIDW/AleyS02SPyHG+PnIFfxy9Ipg4/1yNAF7ojN0vr6rtxv2vrnSqDldHO3xy3MLMeeNjVCouDfrlNY0Yv5bmzBzWE/cNyUSY/v1gIfL300YmmQKxF4rxtazKdhzKRManiIhkQj44al5CPByNSrvO62aMhiXMgqx7Xwa85rNZ1Jw4PI1LJ8wADNH9MSoPkFw/sfvPZVag/SCShyOv47t59NQUClpc94PH5yGvkGWtbHNVJpaFNgdnYHd0RlwdbTHiN7dMSikCwaE+mNgSAC6ebtz/swHgLpGGdIKKpCaX4lLGYU4mZjL/P94p7dXTcG4/uxCYn00y5XYfzkL+y9nwcneFqP6Bt12D4G+Hrf9n7lFrlQhu6QGlzILcTG9EMcTcnTO//V7J2HKYHYDFUKI6XkPmQmxsyfUzZJWMa2a3RDDZ+Q8iO2F38Dbfe4zqLy4FRoF9wFuqqZaXPvuIbiGDUXAhJVw7z0Kjv4ht12jljWhKT8JdcknUJNwGIpa7kMjw9d8hqxv1gh8B6bjO3IBSg6vhaz0Omdcq1bixh8voeLcn/CfcC+8Bk2Bg/ftG1hUUgkasuMgST2N6rgDnF/3oLv/h4rTGyCv0X0Tij73IK8uQuGuD5nXaBQylJ9aj/IzG+DZbwLce4+CW88ouAT1g9jRpfX1KgWUjTVoLs5Cc1E6pIXpaLpx1ST5E2IMsYMzej76PdI/vhtalYLzGkVdGTI+XQqvyGnwH38P3HuPgq2zx19xdYsUjTnxqLy0AzVx+wEtTzMGkQgRD30New9/oW+FEEKIlVq4cCG8vLxQV1fXKqZUstcGy5cvh5OT8GuDV199Fb/++iuam7k3bFdXV2PRokUYNWoUHn74YUycOBHh4bdvEmtsbER8fDwOHDiAXbt2oaiIuyn5+vXrMW/ePMHvwVRWrFiBDz/8EBkZ3O+lKpVKPProo/jpp5/w8MMPY86cOQgKCrrtmrq6Oly4cAFHjhzBtm3bOL/uH3zwAb777jsUFBjXOInL8uXLkZeXh5dffpl5TXNzM7755ht89913mDZtGiZOnIjx48cjMjISrq6t319VKBSoqqpCamoqkpKSkJSUhMuXL5skf0IIIYQQllkDu8HT2Q6S5tavoZVq9nPkBUMC4WQvfNOaf0/viy2X8yFTcD+7q5Eq8MAvMRgW4o37RodiTIQfQvxuf63V1KJEYmEdjqeV4lByCUrquN+///KeYVi17pLg92AqC4cG4ZsT13CtnLsGS6nW4oVtV7Ex+gbuGxOKqf27oruX823XSJoVuJxbjdMZ5diXWMT5dX9l3gD8diEXRbXcaxtj76GwRor3D7DrBGQKNX45l4PfLuRiYm9/jI7ww6hwX/Tv7gkXh9bbVhUqDWqa5MgsrUdaiQRpJRJcza81Sf6EGOvW///3D6ShV4Ab7urXBQMDvTAg0AMR/m6wFd9+aJhao0VRjRRX8mtwJrMCh1JKmD8fb/F2sceWx8bB3900h7W8MKs/4m7UIDqbuzmOWqPFd6euY3tcAZaOCMbMgd0wJNgb9rZ/35tCpUFiQS2OppZiR3wBqhrlvHOKbURYe98Ik92TpTmcXML7c5RLmYT7dyEAHE4pQcJ7tXqNF/0a+zBZXdQ1K7Dlcj62XM6Hl7M9hof6YGCgJwYEeqJ/Nw/4ezjC2Z67VUFlQwvSSyRIK5bg/PVKXLxeCV36zYlEwDf3jUBEgJtRuRNCOrZZgwxc3wwNMs36ZkZfbLmcx17fNCnwwC+Xbq5vxoSx1zcFt9Y3xez1zb3DseqnaMHvwVQWDg3CN8ez+Nc3WxOwMToX940Ja2N9U4Z9V1nrm4H47UKOadY3w26tb9iHYN6+vgm4ub6J0HF9U3xrfVND6xtiMTQaLbbF5jPj9rY2WDpSmBpy8v9rg/38B/Heqc21wbtH9Rov+vWZel1PCCHmMnDCHDi5ed52GNgtahW7pmjwlLth7yh8TdHUNc8j7uAmKFq4X9dJJTX47X/3IXjACIyavxrhQ8bBN/D2AyVapI0oyryK9ItHkXL2APNAu+WvfIv1L6wQ/B5MZcjUxTj1x5eoyMvijKtVSuz4+DnE7P0No+bfj75jp8MrIPC2a5obJLiRfAlZMSeReHI359d99mNvIHrXz6gr567FMu4e7kZtaQEO/fA28xpFSzMubP8J0bt+Qa8RkxE+ZCzCIkejW88BcHBuXVOkUirQVFeNstwMlGanoiQ7FQVp8SbJnxBjNFSX4eKOdbi4Yx3cfbsgeMAIBPYahG49B6JbRH+4evnBzqH1e/tarRaSyhKUXr/5/zsr5iTy0+J0mtPW3hFrPvwDrl6+Qt+O1dFoNIg/vJkZF9vZY9gsy/mdQYilmTdlLLzc3VDX0NgqplSpmJ+3eOYkODkKf8DWi4+sxB97jqJZ1rq3DQBU19VjxTNvYmRkXzywZA7GD49EWI9ut13TKG1GQuo1HD4bg70nLqC4vJJzrO/feR5LnnxN8HswlaWz7sJnP29BZi53/bZSpcLTb3+J9TsO4oElczBrQhQCu96+962uvhHRCak4fjEOu46c5fy6v/3sQ/hpyz4UllYIfg9LZk1GfnE53vjqF+Y1zbIWfP/nHvy0ZR/uGj0M44dHYuywgRjYOxyuLq3XQQqFElV1EqRfz0NKVi5SruUgLjnTJPkTYowfNu3FT1v2CjbeT5v3YueRMzpf383fF4d//czoefOLy/DGV7/gja9+QZ+wHpg+fiQG9+uJQX0i0CskCLa2tz/LVKvVKCipQGxyOk5GX8G+kxeZP+Nv8fF0x94fP0SAr7fR+VrrPVg6a/h+KKuswQ+b9uCHTXvQxc8HUZH9ENk3AoP6hGNgrzD4+XjB0aF1HyStVouS8iokZ+UgJSsXxy/GITZJt35gjg722PzlW/Dz9jQqd2u6B0Law6zBPeDpbH/bIbu38PVhXTA8BE6MWkNjPDd7ELZcykWzgnv9VtMkx5ofzmJYqC9Wje+J0b26INTv9trEphYlEvOrcTylGAevFjAPiv5q9Rjc991pwe/BVBaNCME3R1NxrYy7v6hSrcHzmy7jjwvXcd+4npg2MBDdvW/vuyORynE5pxKn0kqw70o+59f9lYVD8Nu5aygy8pBjLgtHhKKwpgnv7UlkXtOsUOHn01n49ew1TOzbFWN6BSAqIgD9A73g6ti6n51CpUZNoxyZJXVIK65FWlEdEvKqTJI/IcZYfyYL689wP5czxK9nrmFvfL7O13f1dMau/0w3et4X5kUiLrcKF6+Vc8bVGi2+O56O7ZdzsTQqDDMHB2FoiC/s/7EuUajUuJpfjaNJRdgRewNVDfzrEbGNCGvXjEWAh/DPky1RnVSBzdE52BydAy8Xe4wI88eAHt4YEOiF/kHeCPBw4tkPIENa0c2fleezynAxq5y3F+4tIhHw7QNjEdHFo81rCSGmYUw9jp2J6nHi26jH2fD/9ThRbdTjZFhZPc5gHepxdn78HC7v/Q1ROtTjJLVjPc5hPepxwnSox5H+fz1OSXYqSqkeh3RQF3esw8WdPws33s6fkXhit87Xe/h1xeNr9ws2P2k/XLVd3XsNQveeA9FVx9qu0uxUZMacRIEetV33C1jbZQ33QAgxzKxB3Q17bjA0yCTPDf49s18be4XleODnaAwL8cF9Y8MwJsKfsVe49uZe4aRi5nODL+8diVU/XRD8Hkxl4bAe+OZ4Js9eYQ1e2Hrl773CA7px7xXOqfrHXmGO5wbzB+G389km2ivc4+Ze4f0pzGtkCjV+OZuN387nYGKfAIyO8L/ZCynQEy4c5+AoVOrb9woX19FeYdIhrT+XjV/PZws23q/ns7H3aqHO13fxcMKuZyYbNWd5vQzrz2Vj/blsBLg7YnioLwYEeWJAdy/06+4BXzdHONq17iOh1WpRKpEhrbgO6cUSnMoow5W8Gp3mdLQT49d/jYWvW+ftg7TvahHOZHI/p7nFTmyD9eezsV7A/2Msr84fhNmRgW1fSAghhBDCIPy7CYQQQgghhBBCCCGEWDEHO1vcPbYffj1+Va/Pu2fSIJPkE+Dliv8uHot3N5/lve5KdgmuZJcAAJwd7ODp6ghbGxtUNzSjWc7eFHHL0/NHYcawnkKkbDa2Yht8/vBMzH9rE+8GruS8cvz355tNqR3tbOHjfrPAp6ahGS1KdrMsAJg/qg+enh+F9ccShEv8Ds8tGgOlWoMPt53nvU6t0eJU0g2cSrrx18fsxDbwcnWCi6M9muUK1Evlbd4TIR1FTWMzskv1O0yKT22jDLWN7Ab1d2pR8h+QpqthPbvhs4dn4tkfD4FvL+nRhGwcTciGSAT4ubvA1cke0hYFquqbddqECgCvLJ+I6cMiBMn7Tl88MgsFlRJczuLegAYAjTI5fjmWgF/+/2eim5MDfNyd0NgsR22TjPf+7/SfRWNw/9QhxqZtlZpaFDiTnIczyXm3fVxsI4K7syM8XByg1mjRJFOgUSaHiqf4mM8LS8bhqXlRQqTcikyh4rwHW7EN3J0d4O7sAKVKg7ommU6vU7i8sGQcnl04Woh0CSFGsLFzgO/I+ag4+4den+c/ZplJ8rH38Efg3GdRuPsj3uuablxF042baz4beyfYunhCJLaFsqEaGkXbrye6zXwcXpHTBMnZXERiW4Td9yHSP10KaNm/O6QFqcjb+DLyAIjsHGHndrMporKxFlolf+MS72Fz0G3GY6g4vUHAzG/XffZT0KqVKNrbRkNAjRqStDOQpP3daFAktoOtiydsHF2gkTdD1dzQ5j0R0pG4hQ1B2H0fIvf358H34rsu+QTqkk8AIhHs3HwhdnSBWt4MZUM17/f/PwUtfAFekVOFSp0QQkgn4ODggBUrVuCHH37Q6/PWrFljkny6dOmC1157Da+88grvdZcvX8bly5cBAM7OzvD29oatrS0qKyvR3Nz2htkXXngBc+fOFSRnc7G1tcUPP/yAyZMnQ6Nhvza4evUqHn/8cQCAo6Mj/Pz8AABVVVVoaeF/Hb1kyRI8//zz+O6774RL/A7/+9//oFQq8cYbb/Bep1arcfToURw9+vfhpXZ2dvD29oarqyukUikkEkmb90QIIYQQYg4OdmIsHBqEDRdvtH3xPyyPCjFJPv7ujvj39L744GAa73UJ+bVIyL/57N/JXgwvZ3uIbUSobpIzmxn905NTemH6gG5tXteR2Ipt8PGyIbj723PQ8DwnTymW4MXtiQAS4WhnAx/Xm4f21TTJ0aLkf69u3uDueOKuXvjtQq6Amd/umWl9oFJr8PFh/kNj1BotTmdW4HTm34e62YlF8HS2h4uDLZoVajTIFG3eEyEd1fWKRlyvuP1ARlcHW3g428FObAOZQo1aqRxKte6FMV09nLDl8XGICHBr+2IDiW1EWLdmFBZ+cxbZFa0PlLylqlGO709fx/enrwMAPJ3t4OFkj3qZApJm/Wo2Plo6BHf162JU3takoUWJnEr2v72+GltUaGwRbjx91TUrcCK9DCfSy277uJ1YBHdHO7g52UGl1qKxRYkmuQpqvl+CDGIbET5ZNhTzh1AjJUKs3c31TQ9suKjf61mTrm9m9MUHB0y9vultmeub5UNx9zdn+dc3RRK8uO1mvZX+65tAPDGlF367kCNY3nd6ZnofqDQafHwonfe6m+ubcpz+R5NBWt8Qa3TuWgWKGY2hAWDmwG5/fR8T4zXIrGttQAghQrK1d8CQaYtxafd6vT5v5Jx7TZKPu08Apq55Hod/fIf3uoK0eBSkxQMA7B2d4ezuBRuxGE111cyD5P5p8spn0H/cTEFyNhexrS2WvPA5vn9qHrQ8NUXF15Kx89P/AJ/ePPjm1qE3TXXVUCn4628iJy/A5JVPI3qXcAdW3WnK6n9DrVLi6M8f8F6nUauRdfkksi6f/OtjYls7OLt7wd7JBYqWZsga69u8J0I6oobqcqSePYDUswdu+7itvQMcXdzh6OIGlUKOFmkj5LIm3u95FntHZ6x+7zeERdL+Tl1cjzuDunL23u0B42fD1dPHjBkR0rk42NtjyazJ+HmbfodWrlo4wyT5dPHzxkuPrsSbX/G/Ro5LzkRcciYAwNnJEV4ebrAVi1FVK0GzrO3XKP9+YBlmT7Ksn9O2tmJ8/cZzmPnAf3nr3JMysvHsO1/hWQCODvbw9fIEAFTXSdAib30g2D8tmj4Bzz2wDD9t2Sdg5rd7/uF7oFSp8O7aDbzXqdUanLgYjxMX4//6mJ2tLbw83ODq7ASprAX1jU1t3hMhHUWNpB7X84Q7OLtG0oAaCfeBgVxM8b2SdaMQWTduP6TMzcUZHm6usLezRXOLHDV19VCqdO/11S3AF/t++gi9QoOETpeTNdyDJbK274fyqhrsO3kB+07efvCog70dPNxc4ObighaFAo1NzWhqlvH+HmdxdnLExs9fx5hhA4VK+zbWcA+EmIuDnRgLR4Rgw7nren3eitGm6YsX4OGEf88eiPf3JvJel5BXjYS8agCAs70tPF3sb/ZhbWxBs6Lt33NPTu+P6YMsq67RVmyDT+4dhUVfHOftYZhSWIsXN8cCiIWjnfiOmh/+eqh5Q4Px5PT++O3cNSFTv80zMwdCqdbi4/1JvNepNVqcTi/F6fTSvz5mJ7aBp4s9XBzs0CxX/X/NjzC9JQkxtZqmFuRU6P4ary21UjlqpXKdr5erhPleEdvYYN3DE7Dgs2PILq9nXlfV0ILvT2Tg+xM39y95OtvDw9ke9c0KzgPe+Xx8TxTuGtDdqLytVZ1UgeOpxTieevszCTuxDdyd7ODmZA+VWnNzP0CL0uD9AJ+uHIX5w0IEypoQYghD63FGdLB6HCd3L4j1qMeZtPIZ9LPAepzFL3yOH3Soxyk2sB5n0OQFmGSGehwN1eOQTkhaX4OqwmzBxmuur0Vzve7nMdD3inXSpbZLqZBDbmRt1yoT1nZZwz0QQnTnYCfGwmFB2KBn75vlUaEmycff3Qn/ntEPHxxI5b0uIb8GCfk1AP6xV1h887mBTnuFp/bB9IEWuFd4xTDc/fVZ/ucGRXV4cVsCsC1B/+cGQwLxxJTe+O28cK+R7vTM9L43eyEd4t8PrtZocTqjHKcz/rlX2OYfe4VVaJAp6bkBsRi1TXLk8PQO0ns8qQK1Ut3ff5cL/L1S0dCCQ8nFOJR8+/vVDrY2cHOyg5ujHeRKNRpbVJDKVTqf2fZPTvZi/PzgGESF+wmVtkXS5b1+pVoj6P8vPg0yw84fI4QQQgi5xaa9EyCEEEIIIYQQQgghxNLcM2mQXtf37OaNkb1Nt6H234vGYMm4/jpf3yxXorSmEYVV9WiWt/3AccXEgXjrvsnGpNhuxvTrgVfvmajz9S1KFUpqGlBS04AWJf9m6UmDQrHumQUQiUTGptmmF5aMw3dPzoWTva1en6dUa1BZL0VeRR0qJNI274kQYhr33RWJjx+cDl1+XGi1QGW9FDfKb37f6lrk89zC0fjv4rFGZsrm5GCH7a+swOi+ujc/apTJkV8hQU2jDPrUKr20bDxeu3eS/kl2cmqNFnVNMuRXSFBUVY+6JhlUav03FjjZ2+Lrx2bj5eUTTJAlP5Vag9rGm/dQUtOg0+uUOznYifHFI7PaJX9CCDe/scv0ut6xSzjcIoabKBug+5yn4Ru1SOfrNQoZFHVlkFcXQaOQtXm935gl6LHkVWNSbDfuvUehx6IXdb5eq2yBorYUitpSaJX8GzM9+k1Az0fWmmX9FDjv3wh/8EvY2Dvq9XlatRLKhirIK/OhrK9s854I6Yj8x69A6L3vQdfFh7KhCi3//38eWt1eO3ab/RQC5z5rZKaEEEI6ozVr1uh1fe/evTF6tOkaH7z88su4917dG0M1NzejuLgY+fn5aG5uu2nT6tWr8fHHHxuTYruZMGEC3nvvPZ2vb2lpQVFREYqKitDSwv86etq0adi0aZNZ1gb/x959x9lV1Xvj/86ZmcxMeu89M0koCYSQQAiEBAgt1IQUmqCi3is2UEC8ICiKegUVBH346SM83quXC4ogSjOhF+ldUklI7316Ob8/QlBIIQkzZ8/Meb9fr/zB3nv2+WxmMllrr+9a6+qrr4477rgjioqK9urrqqurY9WqVbFgwYJYuXLlxz4TAEAmTT+s/15dX9y1TYwa0HCbNH71+KExeeSejyGXV9XG8o3lsWR92R4tRjRtdL+4+rSmuQnJmOIu8c1JB+7x9RXVdbFsQ3ks21AeFdW7f1d39JCu8YtPHZaRdvWlJ+4fN597aBTl5+7V11XXpmPNlspYtLY0Vm+u+NhngqZma2VNLNtQHovWlsaqzRVRXbvnhTEH9moff7lkQuzXs10DJtymc5uCuOfLR8fgbm32+Gs2llXHe+tKY2PZntds5KZy4qdnj4xPjR24LzFp4qpr07GutCoWrS2NpRvKYlP5vm3E0KFli/h/nzsizjuiYRZTBBqfxte/2S8mH9p3j6/fp/7N6U24f3NKA/VvhnaLX1yQwf7NeaP0byAifv/cwt2eP3eMNhkAmTPq5L3b2K1r35LoP2x0A6WJOO6CS+OQ46fu8fVVFWWxcfWyWL9i8R5tBHfoSTPilIu/80kiJmbQiLFx0uev2uPra6oqYuOqpbFx1dKP3Qhq8OgJce53fpWRvsHxn7k8zr7qF5FfsHc1RbU11bFl/epYt2xhbFm3yuZWNDs1VZWxdcOaWLv03di4ellUlG7ep42v2nfrHf9+y59j/7EnNEDK5un5+/9rt+cPP+1TGUoC2eu8M/bud9bgAX3isIP3fI2fvXXZ586J6ZOO3ePry8orYtnKNfHespVRVv7xbZRzT5sY3/v65z9JxMQceejwuOYrn97j6ysqq2LpytWxdOXqqKjc/UZCxx4xMm7/0bcy0ia98t/Pj//v+5dHUWHBXn1ddU1NrF63Id5dsjxWrV3/sc8EZN6W0rJYunJ1vLtkeaxcsy6qa/Z8ra/hQ4vjsf++OQ4oSfYdfXN4BhqHyqrqWL1uYyxYvCyWrVwTm7eWRt0+9DN7d+8aD/zmhjjp6MMbIOXuNYdngIYwY0zxXl1f3K1tjGrADS+/etKwmDx6z//tKauqieUbymLxuq1RVvXx/85NO3xgfHvyIZ8kYmLGDO4WV55+8B5fX1FdG8s2lMWyDWUfuxnx0fv1iF9+9siM9KG+Pml43Hzh2H2o+amLNZsrYtGaLbF6c7kNliEhndsUxj2XHh+De+z5/ImNZVXx3tqtsbFsz9995KZy4mefGhOfGjd4X2Jmterauli3tTIWrdkSS9eXxqayqn2bD9CqRfz2ixPivCNLGiAlsLf2th6nSwPX4xx7waUxYi/rcTapx9mpxlqPM/Ezl8cM9TgADeZfa7s2fcLarn9LqLarOTwDsHPTD9u78eHibm1i1MDODZQm4qsn7L9vc4XXle7hXOH+cfXpe7dnXWMxprjrXs4V3otxg6Hd4hcXHJ6ZucInHRA3nzd638YNtlTEorVb358rbNwAGpvKmrpYu6UyFq7ZGss3lseWiuo93rPtX/Xq0DL++JUJMfHAng2QEgCAJKWSDgAAAAAATc3Ikp4xpPeeF+ucPb7hC2N+/sVJccro+p8E9tXTx8QtXzwlIwUsDeWSM4+Ir55evxs4Tx93YPzPN6dGi70stvkkzh4/PB77z8/EIcWZHbhv36owo58HzdVFJx4a/+/rU6J1YYt6vW+LvNz4yedPim+fO6Fe77szrYtaxJ+uPic+PXFEg9y/XavC+M2lZ8YVU4+q1/tuKt31xKrcVE707ty2Xj+vKTt8aO947D8/E+cfe3DSUfbJwQO7x8PfvyAubKCfUWDftBk4Iop67nlfpevYaQ2YZptBn74xOh5yUr3ft+dJF8egT/+0Sfefek36cvQ86eJ6vWfnMVNi6FfuiFRe/baDdqfr2Gkx/NsPR+sBmf03Ibdlw2+iCx+n+zEXxuAv/ipSBa3q9b45eS1i4Kd+FP2mXFmv942ISKfTUVO+ZZfnc4vaRH6rDvX+uQBk1ujRo2P//fff4+svvPDChgvzvt/85jdx5pln1vt9r7jiirj99tubdN/gyiuvjCuuuKJe73n++efH/fffHy1aZK5vcMEFF8Qrr7wSo0c33CJgO9Ohg7YL7IuNGzfu9vyAATZpADikX8cY0n3PxzenH9avAdNs87NzDo2Th9d/LcuXjhsSN51zaJNuV3/1+KHxpeOG1Os9p47qG//1+bHRIi9z00KnH9Y//nb5sTGiX2bbue1aZq7vAJmQkxPxbxNK4sGvHxO9O7bM2Od2bVsYD1x6TIP8ro6I6NGuKO6++Kg4Z0z9tdfT6XRsLq/e5fk2hXnRsZXfEc3JCQf2iMe+OTEmHtAj6ShABh3Sf2/7N/0bLsz7tvVvetX7fb903JC46dxRTbx/s18D9G/6JdS/OS5G9OuYsc+MiGjXMj+jnwe7s25rZTz05vJdnu/TsWWMG9Itg4l2Td8AIDv0O2BkdBswdI+vHzVp7zaP2xcz/uOWGHb0KfV+32PO/1rMuOoXTbpvcNwFl8Yx53+tXu956InT46If3xl5+Zn7d33UpHPi0jueiL77j8zYZ0ZEFLVpn9HPg0zKSaVi9KRz47L/ejr6HXBovd67fMvG3Z7v2LPhx8UbytaN6+Ktpx7Y5fkO3ftEyajxmQsEWWrU8KGx36A9/11y3ukNv8Hf//neN+K0446s9/t+/bMz4rbvX96k26SXfe6c+PpnZ9TrPc85bWL84dbvRYsWmXuXe94ZJ8Szd/+fOHTYnveH6kP7tq0z+nnAx8vJyYmvXHBWPPk/t0Sfno3j/fzeytQzbNy8dbfn+/dWd9KcpFKpOP/ME+OFP/0qRg/fL+k4+6Q5PAPszCEDOseQHnu+tsqMIwY1YJptbvrUEXHywXu+0fKe+vIJB8TNF4xt0n2or540LL58wgH1es+phw+M/774mGiRl7l1WGeMGRQzrzolDunfcBt274w5DVA/urUrigevOKlBfldHRPRo3zL+8LWJcc7Yknq758fXLeVHx9YF9fZ5Td2JB/WOx68+LSYO6510FOB9fbOoHmfC+V+L6U28HufYCy6NCfVcjzPyxOnx2QTqcS5RjwNkUHOuKapvOalUjJp0bnyjAWq7MqU5PAM0V4f077SXc4Ubfh25n507Ok4+qAHmCk8cGjedN7pJ9z++esL+8aWJ9VuvNHV0v/ivLxyV0XGD6YcPiL9dcXwCc4WNG0BjlsrJiRmHD4jHrjwhRvbvVK/33lRWtdvzfTvV734QAADsXOZWqQIAAACAZuTs8cP36LpUTk5MGzesgdNEFOTnxW8vOyu+c/4xkZf7yV/79e3SLv7nm1PjmvMmRCrVdAt7trvmvAlx68WnRNuWn2zyWtuWBfGTz58Uv/zyaVGQn1dP6fbc4F6d42/XXxC//NKpMaBbw2141rZlQZx3zEHxl++cF7+9bEqDfQ5km1MOGxJP/PizMXFE/SwWMWpwr/jb9RfGhRNH1Mv99kSL/Ny48fMnxZ3fnBbFPeqv2PCsIw+IZ278XJwxpn4Xklm/pSzeXrx6l+fPHj88+jfg79NPYsbRw+r1//HujCzpGf912ZR44LpPxeBe9bf4RKe2mdlMsLhHx7jli6fEzB98OoYP6J6RzwT2Tpex0/bswpxUdB7T8O3PVH5BDLn419Fv6tWRk/vJ2/UFnfvE0K/cEf3O+lbkpJp+GUa/s74Vgz7z08gt2vNJLTuTW9Q2Bn7qR1Fy0c2Rys/8QiJFPYrjwP+4P4o/e1MUdO3fYJ+TW9Q2uh51dhxw+R9jyMW/brDPgb3R6ZCT4qBrH4n2w46pl/u1HjQyhv3H/dHt6PPq5X4fVbr4ragt27TL8z1P+LfILbLwM0BzcOGFF+7RdalUKs4///yGDRMRBQUFcc8998SPf/zjyMv75H2D/v37x/333x8//OEPI9UM+gY//OEP44477oh27fZ8odydadeuXdx2223x29/+NgoKMt83GDp0aPz973+P3/72tzFoUMMt5NuuXbv47Gc/G0888UTcc889DfY50Jw9+uijuz3/3e9+N0NJABq36Yft2SJwqZyIqaMafsG4gvzcuP2iI+Ka04dFXj3UGPXp2DL+6/NHxNWnDWsWNUtXnzYsbj730Ghb9Mk2b2tblB8/nn5I3HL+6CjIz9xiRNuVdGsbD156TNxy3qjo37nhFgJpW5Qf5xzeP+79ytFx+2fHNNjnwK6kGmgRtAlDu8Wsy4+L75x5ULTIy/w7gzZF+XH7RUfEz88bFd3aFtbLPfNSOfGZcYPi8SsnxtiSrvVyz+3eXLoxNu1mI4MvHjskWhdmblPMbHP+EQOid4eGr/nJyYk4ekjX+NOXj47ffn5s9Ghf1OCfCTQ+0w/rv0fXpXK2Lc7Z0Aryc+P2zx0R15wxvP76N18YG1efPrx59G9OHx43nzeqfvo3M0bGLZ9KqH/TvW08+PVj4pbzRzd8/2bMgLj3q+Pj9ouOaLDPgb119wvvRVVN3S7Pzzisf6P5naVvAJA9Rp28Zxu85aRSMfLE6Q2cJiKvRUF8+of/Had+6bpI1cN8g449+sZnf3xnnPLFa5tFTdEpX7w2zr7qF1HY+pPNNyhs3TamXvGzOOea2yKvReZrirr1Hxxf/fXMOOfb/yc69Wq4TT4KW7eNw049Py7+xV/j0z/87wb7HPhXRW3ax6EnTo/WHbo0+GelcnNj+ITT4tLbH48ZV93aIJseznv5yd2eP/Fz36r3z8yUlx+8M2qrd71Rw+hTzm0W/3ZAU3DeGSfs0XWpVCrOPu24Bk4TUdCiRdx503fi+m98IfLqYdOqfr26xx9u/V5cd+nnmsXvlesu/Vz8f9+/PNq1+WTveNu1aRU/v+aS+PUPvhkFLTK/cdaQgX3jif+5JX79g2/GwD49G+xz2rVpFRdMOSke+X8/jTtv+k6DfQ40Zw313vy4saPiuT/cFj+8/N+jRYuGfd/dHJ7h8edf3e35q790QYN+fjZr37Z1nHPaxOjaqX2Df1ZubirOmHhUPHPXL+O2710W7dvWz/zy5vAM0JhMH7Nn8zRTOTkx9bCGm9O5XUF+btzx7+Pjmikj66Xmp2+n1vHfFx8TV08e2WjGzz+JqyePjJsvHFsvNT83nHt43PrpIxOq+WkXD37zpLjl02Ojf5c2DfY5bYvy49yxxXHf10+IO/5tfIN9DmSbNkUt4o5/Hx8/v3BsdGtXP3Xjeamc+Oz4IfHEt0+NsUPqd/3JN5es3+1Gyxcff0CjrVs6/6iS6N2x4TeBzsmJOHq/HnHv14+P337xmOiRgTkIwN7Zm3qcQzNUj3PhD/87TlGPs1OnfPHamFFP9ThnJVyP85Vfz4yzM1CPM/rU8+OLv/hrXKgeB7JWU60pKmrTPkZmuLbrknqu7WoOzwDUr+mH71nbL5WTk8G5wkfGNWccVD9zhTu1iv/6wlFx9ekHNY9xg9MPipvPG11Pc4UPjVs+dXhyc4W/cVzc8qnDon/nhhuT/WCu8NcmxO2fG9tgnwPNTfuW+TF1dL/o3Kbh30/kpnLilIN7x9+umBg3nTc62rWs/3rQp+fuet+ziIgrJh1Y758JAMCOMr97OAAAAAA0A9PHHRjX/f6xqK1L7/a68cMHRM9ODTd586O+fNrhcdphQ+Pnf/57/P6xN6Kiumavvr6kV6f43Ikj49wJB0VRwY6FMD067vxZurVv/JP/zx4/PCYcNDB+9qdn43ePvh6llbteoPuj2rYsiAuOGxFfPGV0dOuQ7LPm5OTE9KOHxdSjDoyZry6I3z/+Rjz62ruxtWLXE/c+/p4R+/XpEuOG9Y/xwwbEUQf22+n3H/jkBnTvEP/7renx5JuL4pd/fSH+9sqCqEvv/t+Sjxq7f9/4t0mj4uRRgyOngTaF+zjHjyyOCQcNiD8+84/49UMvxyvzl+/1Pdq3KozTxwyNz588Kvbr0zBF9E++9V7s6n9vYX5eXDHtqAb53Ppw5fRxceX0cbFo1YaY+eqCePrtxfHyvOWxbN3mern/oB4d4+RRg+PMI/aLgwf1qJd7ftQdX58cy9ZtjmfeXhxPv/1evDRvWcxbtu5j2097okProjj+kEExddyBMX7YgGZRjAzNWZcxU2LxH38QUVe72+vaHTAuCjo0zO+knel54r9Fx5Enx/KHfhmrn7kr0tUVe/X1RT2Ko/sxn44uR06P3BY7LvjRosPOF+zIb1e/m5M2hK5jp0X7A46OZQ/cEqufvjPqKsv2+Gtzi9pGt6PPjR7Hfz5aJPysOTk50eWIs6Lz4ZNj45uPxupn7oqNbz0edZWln+Sm0bLX0Gi339hot99R0Xa/sTv9/kPSCrv2j/2+9l+x6Z2nY8XffhUb3ng0Ir3rjdV2pu2QMdHjuIuiw4gTGrTvsemdp3d5Lr9tl+hx/Ocb7LMByKzzzz8/rrzyyqit3X3fYOLEidGrV68MpYr4xje+EVOmTIkf//jHcfvtt0dFxd71DYYOHRpf+tKX4jOf+UwUFe3YNtzVs/Tokbn+z7664IIL4vjjj48f/OAH8Zvf/CZKS/e8Ld2uXbv4/Oc/H5deeml0716/CxrurZycnDj//PPj3HPPjQcffDDuuOOOeOihh2Lr1q2f6J4HHnhgHHvssXHcccfFMcccs9PvP7DnZs2atctzw4YNi3PO2bMFAAGau6mj+sX373/rY8fcjh7SLXq0z1z75IvHDolJB/eOX8yaE3c+vygqqvfuXVRJtzbxmaMGxdmHD4iiFjsuuNNjFwtvd21buE95M2n6Yf1j/NBucdPf5sT//H1hlFXtvk/0r9oW5cf5RwyIf5swOPFnzXl/kasph/aNWe+sjP99flE8+s6qKK3cu/q0D98zYmiPdnHU4C4xbki3OLKk606//5Ap3zhp/xg/tFv87e0V8dg7q+IfyzfGvpY4tC3KjzMO6RPnHzEghvfpUL9B99G00f1i0kG94s7nF8UdTy2Iuau27PU9urYtjCmH9onPjiuOPg20YP9Tu1mQqEubgvjC+JIG+Vy2uWHGyIiImL1iUzz6j5Xx3IK18driDbF68969M9uZnJyI/Xq0i5OH94wzR/aN4m6Zq68GGqepo/vF9+9/8+P7N0MT6N8ctL1/s3Df+jfjinfdv9nFsyTd5t8T/+zfzI7/eW5f+jcD49+OaWT9m39s79+srKf+Tddt/ZvB+jc0Tp1aF8Q3Ttp/l+fPGzswg2l276k5H9M3mDA4g2kAaEiHnjQ9Hvg/34m6j6kpGjxqQrTv2jNDqSImnPvlGD7h1Hjsdz+PF/7yu6ip2rv3I137DY4jz/pcjD7lvGhRuGM/oF2XnT9L287J1tnsiVGTzokhhx0TM3/7k3jhL7+LqvI9rykqbN02xpx+YRx99sXRtlO3Bkz58XJycuLQk2bEISdMi9nP/S1e/OvvY/bzs6Ky7JPVFHUfuF+UHHp0DB41PopHjtvp9x8aUlHrdnHONbdFOp2OpbNfi9l/nxnvvv5cLHnn1SjbvOET3z+Vmxu9h46I4eNPjRETp0SHbr3rIfWuzXtx1xup9Ri0fxxy/NQG/fyG1Kp9pzj+s1fs8vzhp12QwTSQ3c4+dWJ8+2e/jtra3b8PPmbMyOjVreE3F9zua5+eFmdMPCp++pu74r/ufSgqKvduXZkhA/vGF84+PS6YfFIUFe64wU3Pbp13+nXdu3Tcp7yZdN4ZJ8SxYw+NG371P/Hbex6M0vI9b6+3a9MqPnPWpPjyBVMTf9acnJw457SJMeOUY+Php16I/7734fjb0y/G1rLyT3TPA0r6x/jDDokJYw6J8YeN2On3H9hz//HFT8VxRxwaDz35fDzy9Ivx1tx3o65u78YQt2vXplWcddKE+MzUSTFi/8y9524Oz/D431/Z5bkDBw+I6ZOOzViWbNOuTev49Q++Gel0Ol55e2787ekX49mX34xX3p4T6zftfQ3aR+XmpuKQA4bE6ccdGdNOPiZ696j/NSqawzNAYzL18EHx/Xtf/fian/16RI8OLTOUKuLi4w+IUw7pG7c+8nbc+eyCqKje87qWiIiS7u3iM+OHxDlji6OoxY7bOPVov/Nn6dq28b8DnjFmUEzYv0fc9OBb8ftn50fZXtTItC3Kj/OPGhz/dtz+0W0X8zoyJScnJ6YdPijOGj0wZr29LO58dkE8+vayT17z07N9jBvaI8bt1yOOHNJ9p99/oH5MHzMoTjmkb9z57IK4/Yk5MXfFpr2+R9e2RTHlsAFx0YSh0adTw6wP/eQ7K3Z5rkvbwvjCcfs1yOfWhxvPGxMREbOXb4xZby2Lv89bFa8uWherN+/7+6btcnIi9uvVIU4+uE9MHjUgiru3+8T3BBrOyL2ox2mXQD3O45+gHmfsWZ+Lw045L/KbaT3OrH2sxzm8EdfjzKnHepySUeOjZOS4nX7/gezycTVFIxppTdGuaruW1nNt17AGrO1qDs8A1K+po/vF9//8xh7OFc7cuMEXjxv6/lpIs+POvy/a+3GDbm3iM+NK4uwxA3YxbrCrucKNv606/fABMX6/7nHTI++8P1d4L8cNxg56f65w8uMGU0f3jymH9otZ/1gR//v8wnj0H/U0V3hIt3+ZK2zcAPZW26IWccunDo90Oh2vL94Qj76zIp6fvzZeX7w+NpTt+x6L2+WmcuKgvh1i0kG948xD+0WvBh6XfmrOql2e269nu5h8aL8G/XwAALbROwMAAACAfdCtQ+tY879XJh1jp/p1ax83fO7EuOrso+Opt9+LZ95eHK/MXxHrNpfF+q3lsbW8Mgrz86J1UYvo2altFPfsGAcN7BETDhoQ+/XZ/SJQb9/25XrP+/ovLq73e+5K9w6t44efOT6+fe6EeOSV+fHM2+/Fm4tWx5LVG2NjaUVUVtdGy4L8aNOyIAb16BD79+0aEw4aEEcPGxCFuyl2yeQzbJdK5cTxI4vj+JHFUVldEy/MWRqvLlgRby5cFYvXbIrl67bE5rLKqKiqjnREtC5sEa2Ltv3p0rZVFPfsGCW9OkVxz05x8MDu0bldw2yUBPvqm9PGxTenjUs6RoMZN6x/jBvWP9ZuKo1HX18Yz72zOOYsXRvvrdoYW8qroryq+oPf1b27tIvBvTrH6CG94rgRg6JXp7ZJx4+IiPy83Jhx9LCYcfSwWLx6Yzz6+rvx4tzlMW/Zuli2dlNsKa+KssrqyM9LRavCFtG9Q+vo361DDB/QLQ4b2juO2K9v5Oc17KYjT7yxcJfnPnviyEbz/3J3+nfrEBedeGhcdOKhERGxeuPWeHXBipizdF0sXr0xFq/ZFEvXborNZZVRVlEdZZXVUVNbFwX5uVGQnxcdWhdF53Yto3fntlHcs1Ps37dLjB7SO3p0zMzmZr06tY1p4w6MaeMOjIiIiqqaeGfJmnhr0apYuHJDLFu3OZat3RwrN2yN0oqqKKusifKq6kin01GQnxdFLfKic7tW0b1D6xjUo2Ps37dLjCzpFcP6d4tUKicjzwB8ci3adY0xv1qcdIydKuzSNwae/4PoO/mK2DT72dg857nYuvC1qN66Pmq2bojaiq2Ryi+I3MLW0aJDjyjqPiha9RsW7Q84Olr2GrLbe4+84eV6z3vIfz5f7/fclRbtu8WAc66LvlO+FRvfmBmb5jwXZUvejoq1S6O2bGPUVVdFqkVR5LVsE4VdB0TL3vtH+wOOinb7HxWp/F1voJbJZ9guJ5WKDgcdFx0OOi7qqitjy4KXYuvC16N0ydtRuXZJVG1YEbXlW6KuqiIi0pEqaB25ha0it7B15LftFEXdB0VR9+Io7D4oWvcfHvltOmX8GWBftdvvyGi335FRvWVdbHzr8dg87/koXz4vKtYs3vZzX13xwe+5gk69oqhHSbQZdGi0HzYhCjpmZsGMTf94apfnep3y1cgtyNzEucbkgMv/kHQEgHrXvXv3qKnZ94mqDWnAgAHxi1/8Ir7//e/HY489Fo8//ni8+OKLsWbNmli3bl1s2bIlCgsLo02bNtG7d+8YMmRIjBw5Mo4//vg44IADdnvvpUuX1nveRYsW1fs9d6VHjx5x8803xw9/+MP461//Go8//ni89tprsWjRotiwYUNUVlZGy5Yto127dlFSUhLDhw+PiRMnxnHHHReFhbvuG2TyGbZLpVIxadKkmDRpUlRWVsazzz4bL7744gfPs3Tp0ti0aVOUl5dHOp2ONm3afPCna9euMWTIkBg6dOgH3/8uXTK3uQokIdN/T2fOnLnLc9dff32kUqkMpmk8kvh9CTRuXdsWxvKfTUk6xk7169QqfjTtkLjylAPjmXlr4pl5a+K1xetj3dbK2FBaFVsra6IgLxWtC/OjZ/uiGNS1TQzv0z7GD+0WQ3vsfjHm166bVO95X7r25Hq/5650a1cU1591cFx12oEx8+2V8ey8NfHWso2xZH1pbCqrjsqa2ihqkRdtC/NjQJfWsX+vdnH0kK4xbki3KMzf9bh6Jp9hu1QqJyYe0CMmHtAjKqtr48WF6+K1xRu2Pc+60lixqTw2l1dHRXVtpNMRrQvzonVBfrQqzIvOrQuiuGubKO7WJoq7tonhfTpE5zY2f6PxyE3lxGGDOsdhgzrHVacNi9LKmnj1vfXx2uINsWD1lnhvXWks21AWW8qro6yq9oO/u60L8qJ7u6IY2LV1DO3RNsaWdI0RfTtEXm7ja8O2KsiLz44rjs+OK465KzfH47NXxWuLN8T8VVti+cay2FpZE5XVtVGQlxstC/KiZ/ui6N+5VRzUp0McPqhzjOzfqcHrNZ6cs3qX5y45Yb9oVdA0psbPOKx/zDisf9Ix9tnQHu1iaI928cVjt42LL11fFq8v2fazsnh9aSxZVxrLN5bH1oqaKKva9qe2Lh0FeblRmJ8bHVq1iC5tCqJ3x1ZR3K1N7N+zXYwe2Ck6tvJ7H/inrm0LY/lNZyUdY6f6dW4VP5p+SFx56oHxzNzV8cz8NfHaex/Xv+kQ4/fbk/7NKfWe96Xv1H+faVe29W9GxFWnDYuZb6/Y1r9ZupP+TdH7/Zue7eLood0+vn+TwWfYLpXKiYkH9oiJB/5r/2b9+89TFis2lu2+f9OtTRR3a6t/Q5MydXTTWeDzyd0sVnrJCfs3nb7B4f1jxuH9k44B0Ki17dQtbnh6XdIxdqpTz/5x1mU3xslfuDrmv/JkzH/l6VjyzquxdcPaKNu8PirLtkZei8IoaNk62nftGV36lkSfIQfFkMOOie4Dd78h5zV//ke95736T2/W+z13pW3n7jH50v+MU754bfzjmUdiwStPx7J5b8b6FYujfMvGqKmujBaFLaOwVdvo3Gdg9Cw+IAaPmhCDR42P/IJd1xRl8hm2S6VSsf/YE2L/sSdETVVlLHzz+VjyzquxbO6bsWHF4ti4ZnlUbN0c1ZXbaooKWraOwlato6Blm2jdoXN07VsSXfuVbPv+Dz04WnfonPFngJ3JycmJPvuNiD77jfjg2JolC2Lp7NdizZIFsX75e7F+5eLYtGZFVJaVRlV5aVRVlEVEOvLyCyK/sChatesUbTp2iY49+0XXfoOj9+Dh0e/AUVHYKjPzUyMi5r70+C7Pnfxv327SNUWHnjQj6QjA+7p36Rhb3vhb0jF2qn/vHnHTt78a1371M/HEC6/FUy++Hi+/NTvWrt8U6zdtji2lZVHYokW0btUyenXrEoMH9I4R+w+OY8ceGvsX99/tvec/+r/1nnf2335f7/fclR5dOsWN3/pSXHfJRfHQk8/Hky+8Fm/MXhDvLV8ZGzdvjcqq6mhZWBBt27SK4r694sAhA+OYMSPjmDEjo7CgRaN4hu1SqVScdPThcdLRh0dlVVX8/dW34+W35nzwPMtWro3NW0ujvKIy0pGONi1bRutWRdGmVcvo0rF9lAzoE0MG9ImS/n1ixAGDo0vH9hl/Btidqy6+IK66+IKkY+yz3NzcOGLksDhi5LD47iUXxdbS8nj5rdnx8ltzYt57S2PRkhWxZMXq2Ly1NErLKz74/dO6Vcvo0bVTlPTrHfuX9I+jRx8cIw8cGnkNvNZOc32Gx/7+yi7PXfvVzzaZvkFT/vuQk5MTIw8cEiMP/Oc6G/PfWxqvvj035r+3LBYtWxmLl62M5avXxtay8igtq4iyiopt71NatIiWhQXRqUO76NqpQ/Tr1T2GDOgTB+1XEocdvH+0aZWZueTN4RmgMejWrihW/PL8pGPsVL/ObeI/zzk8vnX6iHh6zsp4du6qeHXR2vdrfipja0V1FOTnRuuC/OjZoWUM6tY2DurXKcbv3zOG9my/23u//qP6r3N6+frMzQ3p1q5lXD9jdFw1+ZCY+ebSeGbOqnhr6fpYsm5rbCqtisqauihqkRtti1rEwK5tYv/eHeLo/XrGuP167LbmJ5PPsF0qlRMTh/WOicN6b6v5eXdNvLpobby9ZH0sXlcaKzaU/kvNTzpaF+Z/8Kdzm8IY1K1tlHRvF8Xd2sbwfp2ic5tdj1tAEi4/9eC4/NSDk47RYFoV5MdnJwyNz04YGnNXbIzH/7EiXl20Nuav3BzLN5ZGaUVNVFTXRkFeKloV5keP9i2jf5c2cVC/TnF4Sdc4dECXhp/TMHvFLs9devLwaFWQ36CfXx+G9mwfQ3u2j4uP37YWxtL1W+O1RetiwarNsXjt1li8bmss31AWWyuqt80HqNw+HyAVhS1yo0OrgujStih6d2wVJd3bxf69O8ToQV2iY2u/M6GpaNupW/y4EdfjTLnsxjjp/XqcBXtQj9N7D+txvt0A9ThXZbge58xL/zMmffHaeOeZR2L+K0/H8j2oxyn5mHqcTD7Ddh+tx1n05vOx+J1XY/ncbc+z6WPqcbq8X4/TtW9J9FaPQyN0wkVXxgkXNc59apKS6d8185p4TdHuarvWLlkQ65a/Fxv2srarV4Zru5rDMwD1o2vbolh+87SkY+xUv86t40fTD40rTx2+ba7wvNX/Mle48v25wrnRunDb2hqDurV9f65w94+fK/y90+o970vfPbXe77kr3doVxfVTD4mrTh8eM99aEc/OWx1vLdsQS9aVxaayfx03yI8BXdq8vxZS9xg39GPmCmfwGbbbNle4Z0w8sOf7c4XXxmvvrf9g7vOKjeU7jhsU5G2bK9ym8P21kNpGcbftc4W9A6NxuWzSgXHZpAOTjrFPcnJy4uB+HePgfh0/OPbu6i3x+uINsXDNtrWclqwvjZUby6O0siZKK2uivKom0hHRIi8VLVvkRcdWLaJLm8Lo26lVFHdvG8N6d4hDB3SK1oWZe1e/u/nO3zp1eKPdO2vG4QNixuEDko4BAFBvmsYqMwAAAADAXmvfuihOPWxonHrY0KSjNDotC/LjjDH7xRljdj+ZoqkoyM+Low7sH0cd2D/pKMBe6tyuVUwbd2BMG9c0C5m269u1fVw48ZC4cOIhSUf5kCfeXLTT422KCuKSM8dkNkw96dq+dZwwsiROGFmSdJR9UtgiL0YM6hEjBvVIOgrAh+S1ah+dRp4cnUZmfhPjxi63oCg6jTo1Oo3K/KSGhpDKL4h2Q8dGu6Fjk44CGZXfplN0GTMluozJ/MJmu1NXXRlb5r2w03MFnftGt6PPy3AiALJdhw4dYvLkyTF58uSkozQ6LVu2jKlTp8bUqVOTjlIvCgoKYsKECTFhwoSkowARsWTJkpg7d+5Oz40dOzZOOaX+N6wHoOG0b9kiJh3UKyYd1CvpKI1OyxZ5cdqI3nHaiN5JR6kXBfm5ceTgrnHk4K5JR4EG0aogr1n/jA/u3jYGd2+bdIwPqayujeffXbvTc307tYpPjR2Y4URs17tjy+jd0QZiQPZp37JFTDq4d0w6uHm04evTtv5NnzhtRJ+ko9QL/RtoXD62b3CkvgEAmdWybfsYPv60GD6+/jdQaOpaFLaMg489Iw4+9oyko9SLvBYFUTJyXJSMHJd0FGgQXfoMii59BiUdY49tWLU01iyev9NzA4YfHgcceWKGEwEkp0O7NnHGxKPijIlHJR2l0WlZVBiTTzg6Jp9wdNJR6kVBixZx9GEj4ujDRnz8xUAiWrcqavJ/T5vaMyxdsTrmLVq603NjRhwYJ49vmmsINQfF/XpHcb+mPZ7eHJ4B2FH7VgVxyiH94pRD+iUdpdFp2SIvThvZP04b2T/pKPWiID83jhzSPY4c0j3pKMA+GNyjfQzu0T7pGB9SWV0bL8xfs9NzfTu3jk+NG5zhRPWjd8fW0btj66RjAHyIepxda1HYMg469ow4qBnV4xSPHBfF6nGAerK7mqL+ww+P/ZtoTVFTq+3amebwDEDzZK7wrrVskRenHdInTjukOc0V7hZHDu6WdBRgFwZ2bRMDu7ZJOsYeW7ahLBas3rLTc6MHdo7jh/XMcCIAgOyVSjoAAAAAAAAA1LfFqzfGolUbd3ruy6cfFh3b2CwMAACStmXBy1FXVb7Tc33O+Eak8vIznAgAAEjCrFmzdnnuhz/8YQaTAAAASXpp0boor6rd6bkrTt4/8nNNiwcAgGyw277BpAP0DQAAIEvMe+mJXZ6b9MVrMpgEAABI0mN/f2WX56675KIMJgEAAJq7l95dE2VVNTs9d8WpB6tbAgCARkBNEQAAkClPzVm1y3NXnT48g0kAAFCxAQAAAAAAQLPz+JuLdnq8a7tW8e+TRmc2DAAAsFOb/vHUTo+37L1fdD7szAynAQAAkjJz5sydHp80aVIceeSRGU4DAAAk5ck5q3d6fL+e7WLyyL4ZTgMAACRF3wAAAIiImPvizjdS2/+IE2LgQWMynAYAAEjKY39/ZafHTzz6sDhi5LAMpwEAAJqzJ99ZsdPj+/VqH1NGD8hwGgAAYGfm7aKmaD81RQAAQD17cs6qnR4/7oAecdigLhlOAwCQ3VJJBwAAAAAAAID69sQbC3d6/OtTxkarwhYZTgMAAOzMpnee2unxvpOviJyU0jYAAMgWs2bN2uFYKpWK66+/PoE0AABAUp6cs3qnx791ygGRSuVkOA0AAJCUXS1W+q1TD9Q3AACALDLvpR03UstJpeLkf786gTQAAEBSHvv7qzscS6VS8Z2vfjaBNAAAQHP25OwVOz3+H2ccom4JAAAaCTVFAABApjy1k/nOqZyc+NZpwxNIAwCQ3fKSDgAAAAAAADQdv37o5fjTM//Y7TUzxg+PS848IkOJYEfpdDqeeuu9HY7369o+Lpw4IoFENGXL122JM7/7u91eU11bl6E0AEBTsvLR22PtC/ft9pquR0yNXpO+nKFEjUtN2ebYuuiNHY63KR4VHQ6amECi7LXulQdj8R9/sNtrasu3ZCgNAEDzc8stt8Sdd96522suuOCCuPLKKzOUqHF5++23Y+XKlTscP/vss2P4cJOOM+mWW26JW265ZbfXrF27NkNpAAA+7DdPLYh7X1m622umje4XXz1+aIYSUd82l1fH60s27HB89MBOcfyBPRNIRFP2wOvL4vv3v7XbazZXVGcoDQDAh/3myflx78tLdnvNtMP6xVeP3y9DiRqXzeXV8fpifYPG4IHXl8X3//zmbq/RrgYA2HfP/OFX8drf7tntNYeefHYcd8GlGUrUuKx8953Ysm7HjQxGTDwrehYfmECi7PXG4/fHA7/87m6vKS/dnKE0AEB9uu3398YfHnxst9ece/rxcdnnzslQItjRP+YvilVr1+9wfNrJE2LYkEEJJIJk/fJ398Zt/3Pvbq9Zt2FTZsIAQJb5zWNz4t4XF+32muljBsVXTxqWmUDUu83lVfHae+t2OD56UJc4fnjvBBJlr7++uji+/6dXdnvN5nJ1SwDAjp7+w6/i1Y+pxxl18tlxbJbW4zQHaoqoT0/f/f/F03/41W6vKd20Yz8RACAi4jdPzot7X1m822umje4fXz1h/wwlor7NXrEpVm+u2OH4mYf2jQN6tc98oCz2wOtL4/t/3nE/i39l3AAAmr+8pAMAAAAAAABNx/ot5bF+S/lur1m9sTRDaWDn3n5vdazdXLbD8Sunj4v8vNwEEtGU1dTWxrzlOy7UBQDwcWq2boiarTtuFPavqjavyVCaxmfznOci6mp3ON73rG8lkCa71ZZtjoqVC5KOAQDQbK1bty7Wrdv9IiurVu246E+2mDlz5g7H8vPz47rrrksgTXZbu3ZtzJkzJ+kYAAA7tb60KtaXVu32mjVbdlzMhqbjmXlrorYuvcPxq061OQV7b3NFdcxfvSXpGAAAO7Vn/ZvKDKVpfJ6Zt3rnfYPThieQJrttLteuBgBoSKWb1kfppt3PW9yyfnWG0jQ+c198fIdjuXn5cdLnzTfItIrSzbF68bykYwAADWDdxs2xbuPm3V6zeu3u58hCQ3vsuZd3OJaflxff/vKnE0gDyVu3cVPMXbgk6RgAkJXWl1bG+tLd1/Ss2ckGvTQdz8xZufO6pcmHJJAmu20pr4r5q3b/zgIAYGfKNq2PMvU4zdquaopOVFPEPijdtC7WqIsCAPaRtZCavydn77hGbH5uKq6YdGACabLb5vLqmL/KfGcAyHappAMAAAAAAABAfXr8zUU7HNu/b5c468gDMh8GAADYqU3/eGqHY+2HHxttS0YnkAYAAEjKzJkzdzj2+c9/PgYMGJBAGgAAIClPzt1xQaLjDugehw3qnEAaAAAgKU/O2XGzi+MO6KFvAAAAWWZnG6kdfvqF0aln/4xnAQAAkvPoc6/scOwzUydF/949EkgDAAA0Z0++s2KHYxOH9YrDi7slkAYAANiZeWqKAACADHlyzo5rIZ0/dmD069w6gTQAAKSSDgAAAAAAAAD16ck3F+1w7OpzxkcqlZP5MAAAwE5teufpDx/ISUXfyd9MJgwAAJCImpqaeOKJJz50rFWrVnH11VcnlAgAAEjK03NWf+i/UzkR3zrlwITSAAAASXl67ocXK03lRHzrVH0DAADIJrU1NbHg1Wc/dKxFUas4/jOXJZQIAABIQk1NbTz90hsfOtaqqDC++W/nJZQIAABozp6as/JD/53KyYlvnXFIQmkAAICP2lVN0UQ1RQAAQD2rqa2L5+Z/eC2kli3y4pITD0goEQAAeUkHAAAAAAAAgPp017emJx0BAAD4GAd/7/GkIwAAAAnLy8uLzZs3Jx0DAABoBJ76jxOSjgAAADQCT/3HiUlHAAAAEpablxc/mLUk6RgAAEDC8vJyY9UL9ycdAwAAyBJPX3t60hEAAIDdyM3Li+vVFAEAABmQl5uKBTdMSToGAAD/IpV0AAAAAAAAAAAAAAAAAAAAAAAAAAAAAAAAAAAAAAAAAAAAAAAAILvlJR0AAAAAAABoXM6ZMDzOmTA86RgAjULfru1j/d3fSjoGANBIdT1yenQ9cnrSMeAT8XMMAPDJXXjhhXHhhRcmHQM+kWuvvTauvfbapGMAAFlsxmH9Y8Zh/ZOOATQDfp8AAEmbcXj/mHF4/6RjwCfi5xgA4JMbPencGD3p3KRjwCfi5xgAmrbzzzwxzj/zxKRjAFBPrrr4grjq4guSjgEAzdaMI4pjxhHFSceArOfvIgCwO+oYgPpywkVXxgkXXZl0DACgEZtx+ICYcfiApGNA1vN3EQCIiEglHQAAAAAAAAAAAAAAAAAAAAAAAAAAAAAAAAAAAAAAAAAAAAAAAMhuqaQDAAAAAAAAAAAAAAAAAAAAAAAAAAAAAAAAAAAAAAAAAAAAAAAA2S2VdAAAAAAAAAAAAAAAAAAAAAAAAAAAAAAAAAAAAAAAAAAAAAAAACC7pZIOAAAAAAAAAAAAAAAAAAAAAAAAAAAAAAAAAAAAAAAAAAAAAAAAZLdU0gEAAAAA4F/l5ORERERtXTrhJAAA0DRtb0unUoaDs0FOTk6k62qTjgEAkHHpulptXvgXOTk5UVurbwAAZJd0Oh21tfoG1J+cnBw1SwAAJKa2Lq1/Q73RvwEAspV2NXxETk7UmW8AAGShurrayNE3aBS21bnXJR0DAABIyLZ5H3XGb/ZQTk5O1Kn5AQBocurq0pHK0ebNFjnqcQAASEg6nY4667BmFXOFAQCaplrjBgBQ7/zLCgAAAECjUlhYGBERldU1CScBAICmqeL9tvT2tjXNW2FhYdRWVyYdAwAg42qrKrV54V8UFhZGXV1d1NQYXwEAskdNTU3U1dXpG1BvCgsLo0qbGgCAhFRW1+jfUG/0bwCAbKVdDR9WWFgYNVVVSccAAMi46srKKCzQN2gM/lnnbpNiAADIRjU1teZ97IXCgoKorKlLOgYAAHuporo2CgsLko5Bhmwf+6hVrw8AQIbV1VprKdsUFhRElXEDAIAmp7KmzrgBANSzVNIBAAAAAOBfbS/iqqy2qBIAAOyLyqptk3RNkMgOhYWFUVtVmXQMAICMSqfTUVtdoc0L/2L734eKioqEkwAAZM72to++AfWlsLAwKqrULAEAkHnpdDoqqmv0b6g3+jcAQDbSroYdFRQURk2VeiIAIPvUVFVEgb5Bo/BBnXtlVcJJAACAJFRUbesLGL/ZM4UFBdZhBQBogipr6qKwwCbL2WJ7/0ZNDgAAmVZdaa2lbFNYUBAVNcYNAACamsrqWuMGAFDPUkkHAAAAAIB/VVBQEC2LimL1ptKkowAAQJO0elNptGrZMlq0aJF0FDKgU6dOka6rjeqt65OOAgCQMTVbN0S6ri46duyYdBRoNDp16hQREatWrUo4CQBA5mxv++gbUF86deoUtXV1sb60MukoAABkmfWlVVFXl9a/od7o3wAA2Ui7GnbUqVOn2LJ+ddIxAAAybsv6NfoGjcT2OvfV6zYknAQAAEjC6rXb+gL6aHumU6dOsWZzedIxAADYS2s2l2vzZpHtYx9b1q9JOAkAANlm6/ttUP2P7LFt3KAi6RgAAOylNVsqtNsBoJ6lkg4AAAAAAP8qJycnigcNjIUr1icdBQAAmqSFKzdE8aCBkZOTk3QUMqC4uDgiIipWL0o2CABABlWsXhgRESUlJQkngcZje99g/vz5CScBAMic7W0ffQPqy/Z29cI1WxNOAgBAttneBtW/ob7o3wAA2Ui7GnZUUlIc65YuTDoGAEDGrVv2bgwZrG/QGGx/X71g8bKEkwAAAEnY3hcwfrNniksGx8K16n0AAJqahWu2RsmQIUnHIEO2j32sXfpuwkkAAMg229ug3rlnj+KSwbFobWnSMQAA2EsL15YaNwCAepZKOgAAAAAAfFTJkKHx7qpNSccAAIAmaeGqjVEyZGjSMciQ7ZOzK1YvSjYIAEAGbW/7bG8LARF9+/aN/Pz8mD9/ftJRAAAyZv78+dGiRYvo06dP0lFoJrb3MxeusSgRAACZtej9DbWMfVBf/tm/sVkbAJA9tKthR4NLSmLdMhvBAQDZZ/2yd21C1khsr3NfsHhZ0lEAAIAELFi83LyPvVAyeHAsWluWdAwAAPbSorWlUVIyOOkYZMj2sY+1S9XkAACQWWuXvuude5YpGTw4Fq4rTzoGAAB7adG6MuMGAFDPUkkHAAAAAICPKi4ujndXbUw6BgAANEnvrtxoQ4ks0qZNm+jcpVtUrFqYdBQAgIypWLUwunTtHq1bt046CjQaubm5MXDgwJg3b17SUQAAMmbevHkxcODAyM3NTToKzUSbNm2iW5fOsXDNlqSjAACQZd5dszW6d+1i7IN688/+zdakowAAZMy7q7Wr4aOKi4tj7fL3oramOukoAAAZU1tTHWuXLzbPtpHIzc2NgQMGxIL3liUdBQAASMCCxUtj4IAB5n3soeLi4nhv9aaorq1LOgoAAHuourYuFq/ZbFwii+Tm5kb/AQNj7ZIFSUcBACDLrF26IPoPsNZSNikuLo7FazYbNwAAaEK2jRtsMW4AAPUslXQAAAAAAPiokpKSWLp6Q1RU1SQdBQAAmpSKqppYumZjlJSUJB2FDCoZXBIVqxYmHQMAIGMqVi+KksHavPBRJSUlMW/evKRjAABkzPz5870Pp96VlJTEu2u2Jh0DAIAss3DN1igZPDjpGDQzJSWD9W8AgKyycK12NXxUSUlJ1NXWxvoVi5OOAgCQMetXLI662lp1RY1IyeDBMX/xsqRjAAAACViweLnxm71QUlIStXV1sWStmh8AgKZiydqtUVtXZ1wiywweXBJrl76bdAwAALLM2qULY7B1WLPKB+MG60qTjgIAwB5asq7UuAEANIBU0gEAAAAA4KNGjBgR6XQ6np+zJOkoAADQpPx99pJIp9Nx8MEHJx2FDDr0kBFRtuCFSNfVJR0FAKDBpevqonT+8zFyxMFJR4FGZ8SIEfHcc89FdXV10lEAABpcVVVVPPvss96HU+9GjDw0nl+0Ierq0klHAQAgS9TVpePvCzfEwSMOSToKzcyIkSPj+YX6NwBAdqirS8ff312vXQ0fMXz48EilUrHg1WeSjgIAkDELXn0mUqlUDBs2LOkovG/EiBHxwuvvRHV1TdJRAACADKqqqo7nX/uHeR97Yft7/efmrUo6CgAAe+jZeauMS2ShQ0aMiMVvvRi1Ndb4AQAgM2qqq+K9N1+IEd65Z5UPxg3mr0k6CgAAe+jZ+auNGwBAA0glHQAAAAAAPmrEiBHRv1/fuO+52UlHAQCAJuW+596JAf37xYgRI5KOQgZNmTIlytYui60LX006CgBAg9v67itRvm55nHXWWUlHgUZnypQpsWHDhpg1a1bSUQAAGtysWbNi48aN+gbUuylTpsSydVvjlffWJx0FAIAs8fJ762P5+q36N9S7bf2bLfo3AEBW0K6GnevSpUscddS4eOOx+5KOAgCQMW88em+MG3d0dOnSJekovG/KlCmxYdPmeOzvryQdBQAAyKDHnn8lNm7eYvxmL3Tp0iXGHXVk/PmVxUlHAQBgD/35lcVx9LijjEtkmSlTpkTp5g0x78Unko4CAECWmPfSE1G2xVpL2Wb7uMH9ry1NOgoAAHvo/teWGTcAgAaQSjoAAAAAAHxUTk5OTJ02Pe5/YV7U1NYlHQcAAJqEmtq6+MuL82PqtOmRk5OTdBwy6Mgjj4zOXbvFuhfvTzoKAECDW/fS/dGlW/cYO3Zs0lGg0Rk+fHiUlJTEXXfdlXQUAIAGd9ddd8XgwYNj2LBhSUehmTnyyCOjW5fO8edXLUoEAEBm/PnVJdG9axdjH9S7f/ZvliQdBQCgwf35Fe1q2JVp06bG3Bcfj9JN65OOAgDQ4LZuXBdzX3oipk2bmnQU/sXw4cOjpLg4/viwDYoBACCb/PGhJ2JwSYl5H3tp6rTp8eQ7K2L91oqkowAA8DHWba2Ip95ZEVOnTU86Chk2fPjwGFRcEq/N+lPSUQAAyBKvz/pTFJdYaykbTZ02PZ6cvSrWb61MOgoAAB9j3dbKeGr2KuMGANAAUkkHAAAAAICdmTZtWqzbtDWe+cd7SUcBAIAm4em334t1m7bGtGnTko5ChuXm5sb0qWfFplcfiHRdXdJxAAAaTLquLja+8kBMn3pW5ObmJh0HGp2cnJyYNm1a3HvvvVFVVZV0HACABlNVVRX33ntvTJs2LXJycpKOQzOTm5sbZ02bHn95Y0XU1aWTjgMAQDNXV5eOv7yxMs6aNt3YB/VO/wYAyBbb2tUrtKthFyZPnhyRTsebT/wl6SgAAA3urSf/GpFOb2sD0Wjk5OTEtOnT4y+PPhtVVdVJxwEAADKgqqo6/vLoszFt+nTzPvbS5MmTIx0RD762JOkoAAB8jAdfWxLpCOMSWSgnJydmTJ8W/3jqgaiptsYPAAANq6a6Kt5+8oGYMd1aS9nog3GDN5YlHQUAgI/x4BtLjRsAQANJJR0AAAAAAHZm5MiRMWjggPjVgy8nHQUAAJqEXz30cgwaOCAOOeSQpKOQgOnTp0fZ2mWx4bVHko4CANBg1r/2cJSvWx7Tp09POgo0WtOnT48NGzbE73//+6SjAAA0mN/97nexcePGmDZtWtJRaKamT58ey9ZvjYfeWp50FAAAmrmH3lwey9dvNfZBg5k+fXosW7c1HnpT/wYAaL60q2H3unfvHuOOHh/P3fPrqKutTToOAECDqautjefu+XWMHz8hunXrlnQcPmL69OmxYdPm+N+/zko6CgAAkAF3/nVWbNy8xbyPfdC9e/cYf/S4+M2T86K2ri7pOAAA7EJtXV3c/uS8mDD+aOMSWWr69OlRunlDvPLI3UlHAQCgmXvl4buibIu1lrJV9+7dY/y4cXH70+8aNwAAaMRq6+rijqcXGjcAgAaSSjoAAAAAAOxMTk5OfO/718cDL86Nma8uSDoOAAA0an97dUE8+OLc+P71P4icnJyk45CAI488MiYef0IsuevaqK0qTzoOAEC9q60sj6V3XRvHn3BijB07Nuk40GgNGzYspk+fHldccUVs3Lgx6TgAAPVu48aNccUVV8SMGTNi2LBhScehmTryyCPjhOMnxjX3vhXlVTYpBgCgYZRV1cS3730rTjzheGMfNJh/9m/e1L8BAJqlbe3qN7Wr4WNc//3vxZI5b8Tf7/t/SUcBAGgwz913RyyZ80Z873vXJR2FndhW5z4trv7pr2Pj5q1JxwEAABrQxs1b4+qf/DpmzJhu3sc++t73r48331sb//XUvKSjAACwC799al68+d7auO573086CgkZNmxYTJs+PR78xbVRvmVj0nEAAGimyrdsjAd+cW1Mt9ZSVvve9dfHm4vXxX8/827SUQAA2IX/eubdeHPxOuMGANBAUkkHAAAAAIBdmT59ekwYPz6+efvMqKyuSToOAAA0ShVVNfHN22fGMRPGx7Rp05KOQ0JycnLi1lt+HtWbVsXyB25NOg4AQL1b9uAtUb1pddzy85sjJycn6TjQqN14441RWloa11xzTdJRAADq3be//e0oLy+PG264IekoNGM5OTnx81tujZWbK+LnM2cnHQcAgGbq53+bE6u2VMTNP7/F2AcN5kP9m7/p3wAAzc/P/zY7Vm3WroaPM2bMmLjwwgvjwduui60b1yUdBwCg3m3dsDYeuu178elPfzrGjBmTdBx24cYbfxKlFVXxvVvvSDoKAADQgK675Y4or6qOG264MekoTdb29/rX//n1WLe1Iuk4AAB8xNotFfGDP79uXIL4yY03Rk1lWTz86x8kHQUAgGbqoV9dH3XVFXGjtZay2gfjBn95O9ZtrUw6DgAAH7F2S0X84C9vGzcAgAaUSjoAAAAAAOxKTk5O3HLrrbF4zab4yT3PJh0HAAAapZ/+6dlYsmZT3HLrL2wokeVKSkri8ssuixUP/SLKls9LOg4AQL0pWz4vVj70i7ji8sujpKQk6TjQ6PXq1SuuvfbauOWWW+LFF19MOg4AQL158cUX49Zbb41rr702evXqlXQcmrmSkpK47LLL45ZZ82Luys1JxwEAoJmZu3Jz3DJrblx++RXGPmhw/+zfzNW/AQCalbkrN8ctM7WrYU/96Ec/irxUOv58839EOp1OOg4AQL1Jp9Px559fFXmpdPzoRz9KOg67sb3O/f/8/r546c3ZSccBAAAawEtvzo7b/uc+8z7qwY9+9KOI3BZxzd0ve68PANCIpNPpuPaPL0fktjAuQfTq1Su+c+218cwffhWL//FK0nEAAGhmFv/jlXj2j7+O73jnTrw/bpDXIq695zXjBgAAjUg6nY7v3Pt6RJ5xAwBoSDlpb0QAAAAAaOS+853vxLXXXhv/+dnj46ITD006DgAANBq/fuiluPz/PhLXXnttXHPNNUnHoREoKyuLQw4dFYtXrY8hX78riroPSjoSAMAnUr5yQcy5cVr07dYxXnnpxWjZsmXSkaBJqK6ujrFjx8a7774bs2bNioMOOijpSAAAn8jrr78exx57bAwcODCeeeaZyM/PTzoSWaCsrCxGjTwk1q9aGvdcfGQM6tom6UgAADQDC1Zvicm3Ph0du/WOF19+xdgHGbGtfzMy1q9aEvd86Sj9GwCgyVuwektMvuWp6NitT7z48sva1bCH7rjjjvj0pz8dE879Spxy8XciJycn6UgAAJ9IOp2Ov9x6TTz2u5vj9ttvjwsvvDDpSHyM6urqGHvEEfHugnnx11//OIYPNQcWAACaizdmL4hJF10WAweVxDPPPmveRz3Y/l7/4uMPiG9PPsR7fQCAhKXT6fjuPa/ErY+8bVyCD1RXV8eYI8bGnPkL4gs33xc9S4YlHQkAgGZg+bw347avnB5DigfFc89aa4ltPhg3OG5oXH36cOMGAAAJS6fTcd19b8StM2cbNwCABpZKOgAAAAAAfJxvf/vbcemll8bl//eR+PVDLyUdBwAAGoVfP/RSXP5/H4lLL700vv3tbycdh0aiZcuW8fijs6JP1w4x58ZpUb5yQdKRAAD2WfnKBTHnxmnRp2uHePzRWTZRg72Qn58fDz/8cPTr1y+OPfbYeP3115OOBACwz15//fU49thjo1+/fvHwww9bLIiMadmyZcx67PHo0LVXTL716ViwekvSkQAAaOIWrN4Sk299Ojp07RWzHnvc2AcZs61/81h06No7Jt/ylP4NANCkLVi9JSbf8lR06No7Zj32mHY17IULL7wwbrrppnjsdzfHX269JtLpdNKRAAD2WTqdjr/cek089rub46abbrKRQRORn58fDz/ySPQbMDAmXXRZvDHbHFgAAGgO3pi9ICZddFn0GzAwHn7kEfM+6sn29/q3PvJ2fPeeV7zXBwBIUDqdju/e80rc+sjbxiX4kPz8/PjbIw9H8YD+cdtXTo/l895MOhIAAE3c8nlvxm1fOT2KB/SPvz1irSX+6YNxg5mz47r73jBuAACQoHQ6Hdfd90bcOnO2cQMAyIBU0gEAAAAA4OPk5OTEDTfcEJdeemlc/n8fiR/e9WRUVtckHQsAABJRWV0TP7zrybj8/z4Sl156adxwww2Rk5OTdCwake7du8cTjz0afbp2iDk3TotNs59JOhIAwF7bNPuZmHPjtOjTtUM88dij0b1796QjQZPToUOHmDlzZvTr1y+OPfbYeOCBB5KOBACw1x544IE49thjo1+/fjFz5szo0KFD0pHIMt27d49HH38iOnTtFZNvfTqenrs66UgAADRRT89dHZNvfTo6dO0Vjz7+hLEPMm5b/+bx6NC1d0y+5Sn9GwCgSXp67uqYfMtT0aFr73j08ce1q2EffOUrX4mbbropHvvdzfGH/7w0Kko3Jx0JAGCvVZRujj/856Xx2O9ujptuuim+8pWvJB2JvbCtzn1W9BswMCZddFk89OTzSUcCAAA+gYeefD4mXXRZ9BswMGbOnGXeRz3b/l7/1kfejst+/3xsKa9KOhIAQNbZUl4Vl/3++bj1kbeNS7BTHTp0iEdnzYziAf3jtq+cHu88+0jSkQAAaKLeefaRuO0rp0fxgP7x6CxrLbGjD8YNZs6Oy+98ObaUVycdCQAg62wpr47L73w5bp0527gBAGRITjqdTicdAgAAAAD2RDqdju985zvxve99L/p36xA//PRxcezBA5OOBQAAGTPrtXfjm7fPjEWrNsRVV10V11xzTeTk5CQdi0Zq5cqVcebkKfH3556NLoedEX2nXh0tOtiABABo3Co3rIjFd10Xa1+4L8YcMTbu+eMfbKIGn9CGDRti2rRpMXPmzDj99NPjZz/7WfTv3z/pWAAAu7Vo0aL42te+Fvfdd18cd9xxcdddd1ksiEStXLkypkw+M5597u9x5si+ce0Zw6J7u6KkYwEA0ASs2Fge1973Ztz78uIYe8SY+MMf7zH2QaI+1L85tG9ce8Zw/RsAoNFbsbE8rr33De1qqEe33XZbfO2SS6Kwdbs45UvfixETp5ifAgA0eul0Ol555A/x11uvjsrSzfHTn/wkvvCFLyQdi320YcOGmDZ1asycNStOOWZs/PibX4x+vfT1AACgqXhv2cq47Ie/iL88+kwcd+yxcdfdd5v30YBuu+22uORrX4u2RXnxnckj4sxR/b3XBwBoYOl0Ou55cWFce89rsaWiNn7y058al2C3NmzYEFOnTotZs2bGgeNOjtO/9oPo2KNf0rEAAGgC1q94L+772ZXx1pMPxLHHHhd3322tJXbvg3GDwty49oxhcebIvsYNAAAaWDqdjnteWhzfue/N2FJZZ9wAADIoJ51Op5MOAQAAAAB746233oovXXxxPPHkk3HK6CHxuZNGxhH79Y3c3FTS0QAAoN7V1tbFs+8sjl89+HL85YU5Mf7oo+OWW2+NAw44IOloNAF1dXXx29/+Nr5+2eWxpbQsup/w79H58ClR2KVv0tEAAD6kYs3iWPv3P8bKh38ZbVq1jJ/c8OM4//zzI5Xy3hfqQzqdjrvvvjsuvfTSWLduXXz961+PT33qUzF48OCkowEAfMicOXPit7/9bfzkJz+JTp06xU9/+tM466yzLPxCo7D9nfvll30jyrduiYuPKY4po/pFv06tko4GAEAj9N660vjji+/FrY/Oj6LWbeLHN9xo7INGY4f+zbElMeXQftGvs/4NANC4vLe2NP740ntx66x52tXQABYvXhyXXHJp3HPPH6PkkCPj6HO+HINHT4i8/BZJRwMA+JCaqsqY88Jj8cT//Dzmv/JMTJ48JX76059E377mSTZ1/6xzvyTWrV0XX7ngrDj39IlR0r9P0tEAAIBdmLtwSfzuz4/Ez//fH6NT507x05/+zLyPDFm8eHFceskl8cd77omxQ3vEF4/bL47er0e0yMtNOhoAQLNSWV0bT7yzIn4x8514ds6KmDJ5cvzkpz81LsEe2T728bVLtq3xM+7sL8WhJ82ILn2Lk44GAEAjtPq9efHSg3fGU3feGp06dYqbfmatJfbch8YNBnePfz+mJI4e2s24AQBAPausro0nZq+KXz42N56du8q4AQAkICedTqeTDgEAAAAAeyudTsedd94Z37rym7HovcXRpX2bOHV0SZw+ZmgcNqRPtMhX6AMAQNNVVV0bz89ZEvc9Nzvuf2FerNm4Jfr36xvX/+CHMWPGDBMj2GsbN26Mq6++On71q19HZWVFtB0wPNqPPDU6HnJSFHbt72cKAMi4dDodFasXxfpXHoyNL98fmxe+EQWFRfH5z10U3/3ud6N9+/ZJR4RmaevWrXHdddfFrbfeGqWlpTF8+PCYOnVqnHXWWTF48GCbFwIAGVdXVxdz586NP/zhD3H33XfHG2+8Ea1atYqLL744rr766mjdunXSEWEH29+5//pXv4qKyso4qF+nOO2gnjHpoF7Rv3Mr79wBALJUOp2ORWtL46+vL4s/v748Xn9vXRQVFsZFn/ucsQ8arZ32bw7uGZMO6q1/AwAk4p/t6qXx59e0qyFTHn744bj069+If7z9VrRs0y72P/KkOOiYM6Lk0KOjRWFR0vEAgCxVVVEe8156Il5/9N74x9MPRtmWTXHAgcPiJzfeEMcff3zS8ahnH61zHzZkUJx5/Lg48/hxUdK/tzp3AABIUF1dXcxbtDT+9MiT8adHnow35yww7yNhDz/8cHzj0kvirX+8E21bFsaJw3vFaSP7xVFDu0dRi7yk4wEANEnlVTXx1OyV8eeX34uH3lgWm8sqYtgB+8cNP/mpcQn2yfaxj1tuvTXKSkujV8mBMWzC6TF8wunRpW+xsQ8AgCxVV1cXaxbPjzceuy/efOy+WDbvrWjZqlV8yTt3PoEPjxsUxIkH9ohTR/SJo4Z0NW4AALCPyqtq4qk5q+P+V5fEQ2+tiM1llcYNACBBOel0Op10CAAAAADYV+l0Ol544YW4++674+67/jcWL1kaqVRO9OnaIQZ2ax8Du7ePgT06Rpe2raKwRV4UtMiL3JQNAgAASF5tXToqq2qioqom1mwujXdXrI93V26Md1dtjCWrN0RdXTr69ukdU6dNj2nTpsWoUaNsdsUntnXr1vjrX/8ad911d/z1gQeisqI88gpbRstuAyK/c/8o6DYgCjv3jdyWbSKVXxipvBYR4ecOANhX6airqYq66oqoLdsSFWsXR8Wqd6Nm7XtRtmph1FSURUFhUUw6+eSYPn1anHzyySYDQ4aUl5fHQw89FHfddVfcf//9UVpaGkVFRVFcXBzFxcVRUlISgwYNinbt2kVhYWEUFhbqkwIA+yydTkdFRUVUVFTEpk2bYsGCBTFv3ryYP39+zJ8/P8rLy6NVq1Zx2mmnxdSpU+PEE0+MoiKbvNL4bX/nfvddd8UDDzwQ5RUV0aowP/p3aRsDOxVF/86tol/nVtG2MD8K8nOjIC/ljTsAQBOXjojKmrqorK6NzRXV8d7a0li4ZmssXF8Ri9ZsjtKK6igqLIyTTz45pk2fbuyDJuNj+zddWke/Tq2ibZH+DQDwyX2oXV1eHe+te79dva5cuxoSlE6n4+23346777477vzfu2LunNmRk5MTHbr1ik69BkSn3oOic++B0a5L98gvKIy8FoWRm2ujBgDgk6mtrYmaqoqorqyITWtWxtql78a6pQti3bKFsWHVskin0zFk6H4xfdrUmDp1ahxwwAFqmpu5nda5FxbGoL69YmDfHlHct1cM6NMz2rVpFQUFLaKwRQs/EwAAUA/S6XRUVFVFZWVVbNpSGguXLI/5i5fFu4tXxILFy7bVkpj30aj863v9u+78n5g9d17k5OREz45tYkCXVjGgS+sY0KVNdG/fMgrzc6MwPzdyc1NJxwYASFRtbV1UVNdGRXVtrNxYFgvXbNlWt7SmNJav3xLpdDr2GzI4pk6fYVyCevOvYx9/vv/+KCstjRaFRdGl98Do2GtAdO4zKDr1GhCFrdtGfouCyGthjR8AgKYunU5vq4mqqoyKrZtj3bKFsXbJgli/bGGsWfpuVFWUR8tWreJ079ypR7seN2gd/Tu3ioGdW8aALm2iW7vCKMrPi4L8VOSljBsAANmtpq4uKqvrory6JlZtqoiFa7bEu2vLYtHa0li+fqtxAwBoRHLS6XQ66RAAAAAAUB/S6XS89NJL8dprr8W8efNi3ry5MX/u3Jj/7rtRUVGZdDwAANilwsKCKB44MIoHD46SksFRUlISBx98cBx66KEKq2gwW7dujccffzzmzJkT8+bNi7nz5secufNixbIloZQAAKhvOTk50aNXnxgyuCQGlxRHSUlJDBkyJMaPH2/zNEhYeXl5PP744zF79uyYP3/++2Ms82Lx4sVRV1eXdDwAoJlJpVLRt2/fKCkpiZKSkiguLo6hQ4fG+PHjLRJEk/bRd+7z582NeXPnxpJly71zBwBopnJycqJPr55RMnhwFL9f72Psg+ZA/wYAyCTtamictm/M8OKLL35QTzRn7rxYsGB+lG7dmnQ8AKCZatW6dQwaVBxDBv+zrmjUqFE2MMhiO9S5z527rc59yRJ17gAA0IBSqVT07dNn27yPwYPN+2gCdvZef96c2TF/wYLYWlqWdDwAgEapdauWUTxoUJQMGWpcgoz56NjH3LnzYu68ebF0iTV+AACaq1QqFb379I3BJSUxeLC1lsgM4wYAAHvPuAEANG45aaufAQAAANDM1dXVRXl5eVRUVER5eblJBgAANAqpVCqKioqisLAwioqKIpVKJR0JIiKiurr6gz5URUVF0nEAgCausLDwgzZvfn5+0nGAvVBTUxNlZWX6BgBAvdjeN2jZsmXk5eUlHQcyxjt3AIDmx9gH2Ur/BgCoT9rV0DSl0+kPzdeura1NOhIA0MTl5uZ+aJ6tTQvYE+rcAQCgYZj30fx4rw8A8GHGJWisjH0AADQ/3rnTGBk3AAD4MOMGANB05KTT6XTSIQAAAAAAAAAAAAAAAAAAAAAAAAAAAAAAAAAAAAAAAAAAAAAAgOyVSjoAAAAAAAAAAAAAAAAAAAAAAAAAAAAAAAAAAAAAAAAAAAAAAACQ3VJJBwAAAAAAAAAAAAAAAAAAAAAAAAAAAAAAAAAAAAAAAAAAAAAAALJbKukAAAAAAAAAAAAAAAAAAAAAAAAAAAAAAAAAAAAAAAAAAAAAAABAdkslHQAAAAAAAAAAAAAAAAAAAAAAAAAAAAAAAAAAAAAAAAAAAAAAAMhuqaQDAAAAAAAAAAAAAAAAAAAAAAAAAAAAAAAAAAAAAAAAAAAAAAAA2S2VdAAAAAAAAAAAAAAAAAAAAAAAAAAAAAAAAAAAAAAAAAAAAAAAACC7pZIOAAAAAAAAAAAAAAAAAAAAAAAAAAAAAAAAAAAAAAAAAAAAAAAAZLdU0gEAAAAAAAAAAAAAAAAAAAAAAAAAAAAAAAAAAAAAAAAAAAAAAIDslko6AAAAAAAAAAAAAAAAAAAAAAAAAAAAAAAAAAAAAAAAAAAAAAAAkN1SSQcAAAAAAAAAAAAAAAAAAAAAAAAAAAAAAAAAAAAAAAAAAAAAAACyWyrpAAAAAAAAAAAAAAAAAAAAAAAAAAAAAAAAAAAAAAAAAAAAAAAAQHZLJR0AAAAAAAAAAAAAAAAAAAAAAAAAAAAAAAAAAAAAAAAAAAAAAADIbqmkAwAAAAAAAAAAAAAAAAAAAAAAAAAAAAAAAAAAAAAAAAAAAAAAANktlXQAAAAAAAAAAAAAAAAAAAAAAAAAAAAAAAAAAAAAAAAAAAAAAAAgu6WSDgAAAAAAAAAAAAAAAAAAAAAAAAAAAAAAAAAAAAAAAAAAAAAAAGS3VNIBAAAAAAAAAAAAAAAAAAAAAAAAAAAAAAAAAAAAAAAAAAAAAACA7JZKOgAAAAAAAAAAAAAAAAAAAAAAAAAAAAAAAAAAAAAAAAAAAAAAAJDdUkkHAAAAAAAAAAAAAAAAAAAAAAAAAAAAAAAAAAAAAAAAAAAAAAAAslsq6QAAAAAAAAAAAAAAAAAAAAAAAAAAAAAAAAAAAAAAAAAAAAAAAEB2SyUdAAAAAAAAAAAAAAAAAAAAAAAAAAAAAAAAAAAAAAAAAAAAAAAAyG6ppAMAAAAAAAAAAAAAAAAAAAAAAAAAAAAAAAAAAAAAAAAAAAAAAADZLZV0AAAAAAAAAAAAAAAAAAAAAAAAAAAAAAAAAAAAAAAAAAAAAAAAILulkg4AAAAAAAAAAAAAAAAAAAAAAAAAAAAAAAAAAAAAAAAAAAAAAABkt1TSAQAAAAAAAAAAAAAAAAAAAAAAAAAAAAAAAAAAAAAAAAAAAAAAgOyWSjoAAAAAAAAAAAAAAAAAAAAAAAAAAAAAAAAAAAAAAAAAAAAAAACQ3VJJBwAAAAAAAAAAAAAAAAAAAAAAAAAAAAAAAAAAAAAAAAAAAAAAALJbKukAAAAAAAAAAAAAAAAAAAAAAAAAAAAAAAAAAAAAAAAAAAAAAABAdkslHQAAAAAAAAAAAAAAAAAAAAAAAAAAAAAAAAAAAAAAAAAAAAAAAMhuqaQDAAAAAAAAAAAAAAAAAAAAAAAAAAAAAAAAAAAAAAAAAAAAAAAA2S2VdAAAAAAAAAAAAAAAAAAAAAAAAAAAAAAAAAAAAAAAAAAAAAAAACC7pZIOAAAAAAAAAAAAAAAAAAAAAAAAAAAAAAAAAAAAAAAAAAAAAAAAZLdU0gEAAAAAAAAAAAAAAAAAAAAAAAAAAAAAAAAAAAAAAAAAAAAAAIDslko6AAAAAAAAAAAAAAAAAAAAAAAAAAAAAAAAAAAAAAAAAAAAAAAAkN1SSQcAAAAAAAAAAAAAAAAAAAAAAAAAAAAAAAAAAAAAAAAAAAAAAACyWyrpAAAAAAAAAAAAAAAAAAAAAAAAAAAAAAAAAAAAAAAAAAAAAAAAQHZLJR0AAAAAAAAAAAAAAAAAAAAAAAAAAAAAAAAAAAAAAAAAAAAAAADIbqmkAwAAAAAAAAAAAAAAAAAAAAAAAAAAAAAAAAAAAAAAAAAAAAAAANktlXQAAAAAAAAAAAAAAAAAAAAAAAAAAAAAAAAAAAAAAAAAAAAAAAAgu6WSDgAAAAAAAAAAAAAAAAAAAAAAAAAAAAAAAAAAAAAAAAAAAAAAAGS3VNIBAAAAAAAAAAAAAAAAAAAAAAAAAAAAAAAAAAAAAAAAAAAAAACA7JZKOgAAAAAAAAAAAAAAAAAAAAAAAAAAAAAAAAAAAAAAAAAAAAAAAJDdUkkHAAAAAAAAAAAAAAAAAAAAAAAAAAAAAAAAAAAAAAAAAAAAAAAAslsq6QAAAAAAAAAAAAAAAAAAAAAAAAAAAAAAAAAAAAAAAAAAAAAAAEB2SyUdAAAAAAAAAAAAAAAAAAAAAAAAAAAAAAAAAAAAAAAAAAAAAAAAyG6ppAMAAAAAAAAAAAAAAAAAAAAAAAAAAAAAAAAAAAAAAAAAAAAAAADZLZV0AAAAAAAAAAAAAAAAAAAAAAAAAAAAAAAAAAAAAAAAAAAAAAAAILulkg4AAAAAAAAAAAAAAAAAAAAAAAAAAAAAAAAAAAAAAAAAAAAAAABkt1TSAQAAAAAAAAAAAAAAAAAAAAAAAAAAAAAAAAAAAAAAAAAAAAAAgOyWSjoAAAAAAAAAAAAAAAAAAAAAAAAAAAAAAAAAAAAAAAAAAAAAAACQ3VJJBwAAAAAAAAAAAAAAAAAAAAAAAAAAAAAAAAAAAAAAAAAAAAAAALJbKukAAAAAAAAAAAAAAAAAAAAAAAAAAAAAAAAAAAAAAAAAAAAAAABAdkslHQAAAAAAAAAAAAAAAAAAAAAAAAAAAAAAAAAAAAAAAAAAAAAAAMhuqaQDAAAAAAAAAAAAAAAAAAAAAAAAAAAAAAAAAAAAAAAAAAAAAAAA2S2VdAAAAAAAAAAAAAAAAAAAAAAAAAAAAAAAAAAAAAAAAAAAAAAAACC7pZIOAAAAAAAAAAAAAAAAAAAAAAAAAAAAAAAAAAAAAAAAAAAAAAAAZLdU0gEAAAAAAAAAAAAAAAAAAAAAAAAAAAAAAAAAAAAAAAAAAAAAAIDslko6AAAAAAAAAAAAAAAAAAAAAAAAAAAAAAAAAAAAAAAAAAAAAAAAkN1SSQcAAAAAAAAAAAAAAAAAAAAAAAAAAAAAAAAAAAAAAAAAAAAAAACyWyrpAAAAAAAAAAAAAAAAAAAAAAAAAAAAAAAAAAAAAAAAAAAAAAAAQHZLJR0AAAAAAAAAAAAAAAAAAAAAAAAAAAAAAAAAAAAAAAAAAAAAAADIbqmkAwAAAAAAAAAAAAAAAAAAAAAAAAAAAAAAAAAAAAAAAAAAAAAAANktlXQAAAAAAAAAAAAAAAAAAAAAAAAAAAAAAAAAAAAAAAAAAAAAAAAgu6WSDgAAAAAAAAAAAAAAAAAAAAAAAAAAAAAAAAAAAAAAAAAAAAAAAGS3VNIBAAAAAAAAAAAAAAAAAAAAAAAAAAAAAAAAAAAAAAAAAAAAAACA7JZKOgAAAAAAAAAAAAAAAAAAAAAAAAAAAAAAAAAAAAAAAAAAAAAAAJDdUkkHAAAAAAAAAAAAAAAAAAAAAAAAAAAAAAAAAAAAAAAAAAAAAAAAslsq6QAAAAAAAAAAAAAAAAAAAAAAAAAAAAAAAAAAAAAAAAAAAAAAAEB2SyUdAAAAAAAAAAAAAAAAAAAAAAAAAAAAAAAAAAAAAAAAAAAAAAAAyG6ppAMAAAAAAAAAAAAAAAAAAAAAAAAAAAAAAAAAAAAAAAAAAAAAAADZLZV0AAAAAAAAAAAAAAAAAAAAAAAAAAAAAAAAAAAAAAAAAAAAAAAAILulkg4AAAAAAAAAAAAAAAAAAAAAAAAAAAAAAMD/z+4c0wAAACAA2uwf2hgeQgI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E8swuoAACk7SURBV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AAAAAAAAAAAAAAAAAAAAAAAAAAAAAAAAAAAAAAAAAAAADgW9YBAABou3NMAwAAgABos39oY3gICQ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1gEAAAAAAAAAAAAAAAAAAAAAAAAAAAAAAAAAAAAAAAAAAAAAAOBbAXOOJzrXEeTN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252" y="0"/>
            <a:ext cx="10341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3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Прямоугольник 4"/>
          <p:cNvSpPr/>
          <p:nvPr/>
        </p:nvSpPr>
        <p:spPr>
          <a:xfrm>
            <a:off x="374374" y="15890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latin typeface="Bookman Old Style" panose="02050604050505020204" pitchFamily="18" charset="0"/>
              </a:rPr>
              <a:t>max_leaf_nodes</a:t>
            </a:r>
            <a:r>
              <a:rPr lang="ru-RU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 - </a:t>
            </a:r>
            <a:r>
              <a:rPr lang="ru-RU" dirty="0">
                <a:latin typeface="Bookman Old Style" panose="02050604050505020204" pitchFamily="18" charset="0"/>
              </a:rPr>
              <a:t>количество конечных узлов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74" y="2412052"/>
            <a:ext cx="63246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61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7" name="Прямоугольник 6"/>
          <p:cNvSpPr/>
          <p:nvPr/>
        </p:nvSpPr>
        <p:spPr>
          <a:xfrm>
            <a:off x="374374" y="5527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>
                <a:latin typeface="Bookman Old Style" panose="02050604050505020204" pitchFamily="18" charset="0"/>
              </a:rPr>
              <a:t>max_leaf_nodes</a:t>
            </a:r>
            <a:r>
              <a:rPr lang="ru-RU" dirty="0">
                <a:latin typeface="Bookman Old Style" panose="02050604050505020204" pitchFamily="18" charset="0"/>
              </a:rPr>
              <a:t> = 6</a:t>
            </a:r>
          </a:p>
          <a:p>
            <a:r>
              <a:rPr lang="ru-RU" dirty="0" err="1">
                <a:latin typeface="Bookman Old Style" panose="02050604050505020204" pitchFamily="18" charset="0"/>
              </a:rPr>
              <a:t>max</a:t>
            </a:r>
            <a:r>
              <a:rPr lang="ru-RU" dirty="0">
                <a:latin typeface="Bookman Old Style" panose="02050604050505020204" pitchFamily="18" charset="0"/>
              </a:rPr>
              <a:t>_</a:t>
            </a:r>
            <a:r>
              <a:rPr lang="en-US" dirty="0">
                <a:latin typeface="Bookman Old Style" panose="02050604050505020204" pitchFamily="18" charset="0"/>
              </a:rPr>
              <a:t>depth = 5</a:t>
            </a:r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4173" y="2982839"/>
            <a:ext cx="3618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Bookman Old Style" panose="02050604050505020204" pitchFamily="18" charset="0"/>
              </a:rPr>
              <a:t>gini</a:t>
            </a:r>
            <a:r>
              <a:rPr lang="en-US" sz="1400" dirty="0">
                <a:latin typeface="Bookman Old Style" panose="02050604050505020204" pitchFamily="18" charset="0"/>
              </a:rPr>
              <a:t> - </a:t>
            </a:r>
            <a:r>
              <a:rPr lang="ru-RU" sz="1400" dirty="0">
                <a:latin typeface="Bookman Old Style" panose="02050604050505020204" pitchFamily="18" charset="0"/>
              </a:rPr>
              <a:t>критерий расщепления: Джини</a:t>
            </a:r>
          </a:p>
          <a:p>
            <a:r>
              <a:rPr lang="en-US" sz="1400" b="1" dirty="0">
                <a:latin typeface="Bookman Old Style" panose="02050604050505020204" pitchFamily="18" charset="0"/>
              </a:rPr>
              <a:t>samples</a:t>
            </a:r>
            <a:r>
              <a:rPr lang="en-US" sz="1400" dirty="0">
                <a:latin typeface="Bookman Old Style" panose="02050604050505020204" pitchFamily="18" charset="0"/>
              </a:rPr>
              <a:t> – </a:t>
            </a:r>
            <a:r>
              <a:rPr lang="ru-RU" sz="1400" dirty="0">
                <a:latin typeface="Bookman Old Style" panose="02050604050505020204" pitchFamily="18" charset="0"/>
              </a:rPr>
              <a:t>количество записей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322" y="593793"/>
            <a:ext cx="8782980" cy="582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649" y="1036881"/>
            <a:ext cx="7792570" cy="49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Случайный лес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35669" y="1443841"/>
            <a:ext cx="99545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Метод случайного леса </a:t>
            </a:r>
            <a:r>
              <a:rPr lang="ru-RU" dirty="0">
                <a:latin typeface="Bookman Old Style" panose="02050604050505020204" pitchFamily="18" charset="0"/>
              </a:rPr>
              <a:t>(англ. </a:t>
            </a:r>
            <a:r>
              <a:rPr lang="ru-RU" dirty="0" err="1">
                <a:latin typeface="Bookman Old Style" panose="02050604050505020204" pitchFamily="18" charset="0"/>
              </a:rPr>
              <a:t>random</a:t>
            </a:r>
            <a:r>
              <a:rPr lang="ru-RU" dirty="0">
                <a:latin typeface="Bookman Old Style" panose="02050604050505020204" pitchFamily="18" charset="0"/>
              </a:rPr>
              <a:t> </a:t>
            </a:r>
            <a:r>
              <a:rPr lang="ru-RU" dirty="0" err="1">
                <a:latin typeface="Bookman Old Style" panose="02050604050505020204" pitchFamily="18" charset="0"/>
              </a:rPr>
              <a:t>forest</a:t>
            </a:r>
            <a:r>
              <a:rPr lang="ru-RU" dirty="0">
                <a:latin typeface="Bookman Old Style" panose="02050604050505020204" pitchFamily="18" charset="0"/>
              </a:rPr>
              <a:t>) — алгоритм машинного обучения, предложенный Лео </a:t>
            </a:r>
            <a:r>
              <a:rPr lang="ru-RU" dirty="0" err="1">
                <a:latin typeface="Bookman Old Style" panose="02050604050505020204" pitchFamily="18" charset="0"/>
              </a:rPr>
              <a:t>Брейманом</a:t>
            </a:r>
            <a:r>
              <a:rPr lang="ru-RU" dirty="0">
                <a:latin typeface="Bookman Old Style" panose="02050604050505020204" pitchFamily="18" charset="0"/>
              </a:rPr>
              <a:t> и Адель </a:t>
            </a:r>
            <a:r>
              <a:rPr lang="ru-RU" dirty="0" err="1">
                <a:latin typeface="Bookman Old Style" panose="02050604050505020204" pitchFamily="18" charset="0"/>
              </a:rPr>
              <a:t>Катлер</a:t>
            </a:r>
            <a:r>
              <a:rPr lang="ru-RU" dirty="0">
                <a:latin typeface="Bookman Old Style" panose="02050604050505020204" pitchFamily="18" charset="0"/>
              </a:rPr>
              <a:t>, заключающийся в использовании ансамбля решающих деревьев. </a:t>
            </a:r>
          </a:p>
          <a:p>
            <a:r>
              <a:rPr lang="ru-RU" dirty="0">
                <a:latin typeface="Bookman Old Style" panose="02050604050505020204" pitchFamily="18" charset="0"/>
              </a:rPr>
              <a:t>Алгоритм применяется для задач </a:t>
            </a:r>
            <a:r>
              <a:rPr lang="ru-RU" i="1" dirty="0">
                <a:latin typeface="Bookman Old Style" panose="02050604050505020204" pitchFamily="18" charset="0"/>
              </a:rPr>
              <a:t>классификации</a:t>
            </a:r>
            <a:r>
              <a:rPr lang="ru-RU" dirty="0">
                <a:latin typeface="Bookman Old Style" panose="02050604050505020204" pitchFamily="18" charset="0"/>
              </a:rPr>
              <a:t>, </a:t>
            </a:r>
            <a:r>
              <a:rPr lang="ru-RU" i="1" dirty="0">
                <a:latin typeface="Bookman Old Style" panose="02050604050505020204" pitchFamily="18" charset="0"/>
              </a:rPr>
              <a:t>регрессии </a:t>
            </a:r>
            <a:r>
              <a:rPr lang="ru-RU" dirty="0">
                <a:latin typeface="Bookman Old Style" panose="02050604050505020204" pitchFamily="18" charset="0"/>
              </a:rPr>
              <a:t>и </a:t>
            </a:r>
            <a:r>
              <a:rPr lang="ru-RU" i="1" dirty="0">
                <a:latin typeface="Bookman Old Style" panose="02050604050505020204" pitchFamily="18" charset="0"/>
              </a:rPr>
              <a:t>кластеризации</a:t>
            </a:r>
            <a:r>
              <a:rPr lang="ru-RU" dirty="0">
                <a:latin typeface="Bookman Old Style" panose="02050604050505020204" pitchFamily="18" charset="0"/>
              </a:rPr>
              <a:t>. Основная идея заключается в использовании большого ансамбля решающих деревьев, каждое из которых само по себе даёт очень невысокое качество классификации, но за счёт их большого количества результат получается выше.</a:t>
            </a:r>
          </a:p>
        </p:txBody>
      </p:sp>
    </p:spTree>
    <p:extLst>
      <p:ext uri="{BB962C8B-B14F-4D97-AF65-F5344CB8AC3E}">
        <p14:creationId xmlns:p14="http://schemas.microsoft.com/office/powerpoint/2010/main" val="1302918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Случайный лес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35669" y="1443841"/>
            <a:ext cx="9954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Благодаря своей гибкости </a:t>
            </a:r>
            <a:r>
              <a:rPr lang="ru-RU" dirty="0" err="1">
                <a:latin typeface="Bookman Old Style" panose="02050604050505020204" pitchFamily="18" charset="0"/>
              </a:rPr>
              <a:t>Random</a:t>
            </a:r>
            <a:r>
              <a:rPr lang="ru-RU" dirty="0">
                <a:latin typeface="Bookman Old Style" panose="02050604050505020204" pitchFamily="18" charset="0"/>
              </a:rPr>
              <a:t> </a:t>
            </a:r>
            <a:r>
              <a:rPr lang="ru-RU" dirty="0" err="1">
                <a:latin typeface="Bookman Old Style" panose="02050604050505020204" pitchFamily="18" charset="0"/>
              </a:rPr>
              <a:t>Forest</a:t>
            </a:r>
            <a:r>
              <a:rPr lang="ru-RU" dirty="0">
                <a:latin typeface="Bookman Old Style" panose="02050604050505020204" pitchFamily="18" charset="0"/>
              </a:rPr>
              <a:t> применяется для решения практически любых проблем в области машинного обучения. Сюда относятся классификации (</a:t>
            </a:r>
            <a:r>
              <a:rPr lang="ru-RU" b="1" dirty="0" err="1">
                <a:latin typeface="Bookman Old Style" panose="02050604050505020204" pitchFamily="18" charset="0"/>
              </a:rPr>
              <a:t>RandomForestClassifier</a:t>
            </a:r>
            <a:r>
              <a:rPr lang="ru-RU" dirty="0">
                <a:latin typeface="Bookman Old Style" panose="02050604050505020204" pitchFamily="18" charset="0"/>
              </a:rPr>
              <a:t>) и регрессии (</a:t>
            </a:r>
            <a:r>
              <a:rPr lang="ru-RU" b="1" dirty="0" err="1">
                <a:latin typeface="Bookman Old Style" panose="02050604050505020204" pitchFamily="18" charset="0"/>
              </a:rPr>
              <a:t>RandomForestRegressor</a:t>
            </a:r>
            <a:r>
              <a:rPr lang="ru-RU" dirty="0">
                <a:latin typeface="Bookman Old Style" panose="02050604050505020204" pitchFamily="18" charset="0"/>
              </a:rPr>
              <a:t>), а также более сложные задачи, вроде отбора признаков, поиска выбросов/аномалий и кластеризации.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Основным полем для применения алгоритма случайного дерева являются первые два пункта, решение других задач строится уже на их основе. </a:t>
            </a:r>
          </a:p>
        </p:txBody>
      </p:sp>
    </p:spTree>
    <p:extLst>
      <p:ext uri="{BB962C8B-B14F-4D97-AF65-F5344CB8AC3E}">
        <p14:creationId xmlns:p14="http://schemas.microsoft.com/office/powerpoint/2010/main" val="3825747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Случайный лес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34007" y="1399073"/>
            <a:ext cx="98282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A4D"/>
                </a:solidFill>
                <a:latin typeface="Bookman Old Style" panose="02050604050505020204" pitchFamily="18" charset="0"/>
              </a:rPr>
              <a:t>Порядок действий в алгоритме</a:t>
            </a:r>
            <a:endParaRPr lang="en-US" b="1" dirty="0">
              <a:solidFill>
                <a:srgbClr val="333A4D"/>
              </a:solidFill>
              <a:latin typeface="Bookman Old Style" panose="02050604050505020204" pitchFamily="18" charset="0"/>
            </a:endParaRPr>
          </a:p>
          <a:p>
            <a:endParaRPr lang="ru-RU" b="1" dirty="0">
              <a:solidFill>
                <a:srgbClr val="333A4D"/>
              </a:solidFill>
              <a:latin typeface="Bookman Old Style" panose="0205060405050502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A4D"/>
                </a:solidFill>
                <a:latin typeface="Bookman Old Style" panose="02050604050505020204" pitchFamily="18" charset="0"/>
              </a:rPr>
              <a:t> Загрузка данных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A4D"/>
                </a:solidFill>
                <a:latin typeface="Bookman Old Style" panose="02050604050505020204" pitchFamily="18" charset="0"/>
              </a:rPr>
              <a:t> В заданном наборе данных определяется случайная выборка.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A4D"/>
                </a:solidFill>
                <a:latin typeface="Bookman Old Style" panose="02050604050505020204" pitchFamily="18" charset="0"/>
              </a:rPr>
              <a:t> Далее алгоритм построит по выборке дерево решений.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A4D"/>
                </a:solidFill>
                <a:latin typeface="Bookman Old Style" panose="02050604050505020204" pitchFamily="18" charset="0"/>
              </a:rPr>
              <a:t> Дерево строится, пока в каждом листе не более </a:t>
            </a:r>
            <a:r>
              <a:rPr lang="ru-RU" b="1" dirty="0">
                <a:solidFill>
                  <a:srgbClr val="333A4D"/>
                </a:solidFill>
                <a:latin typeface="Bookman Old Style" panose="02050604050505020204" pitchFamily="18" charset="0"/>
              </a:rPr>
              <a:t>n</a:t>
            </a:r>
            <a:r>
              <a:rPr lang="ru-RU" dirty="0">
                <a:solidFill>
                  <a:srgbClr val="333A4D"/>
                </a:solidFill>
                <a:latin typeface="Bookman Old Style" panose="02050604050505020204" pitchFamily="18" charset="0"/>
              </a:rPr>
              <a:t> объектов, или пока не будет достигнута определенная глубина.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A4D"/>
                </a:solidFill>
                <a:latin typeface="Bookman Old Style" panose="02050604050505020204" pitchFamily="18" charset="0"/>
              </a:rPr>
              <a:t> Затем будет получен результат прогнозирования из каждого дерева решений.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A4D"/>
                </a:solidFill>
                <a:latin typeface="Bookman Old Style" panose="02050604050505020204" pitchFamily="18" charset="0"/>
              </a:rPr>
              <a:t> На этом этапе </a:t>
            </a:r>
            <a:r>
              <a:rPr lang="ru-RU" b="1" dirty="0">
                <a:solidFill>
                  <a:srgbClr val="333A4D"/>
                </a:solidFill>
                <a:latin typeface="Bookman Old Style" panose="02050604050505020204" pitchFamily="18" charset="0"/>
              </a:rPr>
              <a:t>голосование</a:t>
            </a:r>
            <a:r>
              <a:rPr lang="ru-RU" dirty="0">
                <a:solidFill>
                  <a:srgbClr val="333A4D"/>
                </a:solidFill>
                <a:latin typeface="Bookman Old Style" panose="02050604050505020204" pitchFamily="18" charset="0"/>
              </a:rPr>
              <a:t> будет проводиться для каждого прогнозируемого результата: выбирается лучший признак, делается разбиение в дереве по нему и повторяется этот пункт до исчерпания выборки.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A4D"/>
                </a:solidFill>
                <a:latin typeface="Bookman Old Style" panose="02050604050505020204" pitchFamily="18" charset="0"/>
              </a:rPr>
              <a:t> В конце выбирается результат прогноза с наибольшим количеством голосов. Это и есть окончательный результат прогнозирования.</a:t>
            </a:r>
            <a:endParaRPr lang="ru-RU" b="0" i="0" dirty="0">
              <a:solidFill>
                <a:srgbClr val="333A4D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700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42" y="411089"/>
            <a:ext cx="11201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2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err="1">
                <a:solidFill>
                  <a:srgbClr val="004AAD"/>
                </a:solidFill>
                <a:latin typeface="Bookman Old Style" panose="02050604050505020204" pitchFamily="18" charset="0"/>
              </a:rPr>
              <a:t>RandomForestClassifier</a:t>
            </a:r>
            <a:r>
              <a:rPr lang="en-US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()</a:t>
            </a:r>
            <a:endParaRPr lang="ru-RU" sz="4800" dirty="0">
              <a:solidFill>
                <a:srgbClr val="004AAD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49627" y="1294236"/>
            <a:ext cx="10850315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Bookman Old Style" panose="02050604050505020204" pitchFamily="18" charset="0"/>
              </a:rPr>
              <a:t>Параметры: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en-US" b="1" dirty="0" err="1">
                <a:latin typeface="Bookman Old Style" panose="02050604050505020204" pitchFamily="18" charset="0"/>
              </a:rPr>
              <a:t>n_estimators</a:t>
            </a:r>
            <a:r>
              <a:rPr lang="en-US" dirty="0">
                <a:latin typeface="Bookman Old Style" panose="02050604050505020204" pitchFamily="18" charset="0"/>
              </a:rPr>
              <a:t>, default=100</a:t>
            </a:r>
            <a:endParaRPr lang="ru-RU" dirty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en-US" b="1" dirty="0" err="1">
                <a:latin typeface="Bookman Old Style" panose="02050604050505020204" pitchFamily="18" charset="0"/>
              </a:rPr>
              <a:t>max_depth</a:t>
            </a:r>
            <a:r>
              <a:rPr lang="ru-RU" b="1" dirty="0">
                <a:latin typeface="Bookman Old Style" panose="020506040505050202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</a:rPr>
              <a:t>- Максимальная глубина дерева. Если </a:t>
            </a:r>
            <a:r>
              <a:rPr lang="ru-RU" dirty="0" err="1">
                <a:latin typeface="Bookman Old Style" panose="02050604050505020204" pitchFamily="18" charset="0"/>
              </a:rPr>
              <a:t>None</a:t>
            </a:r>
            <a:r>
              <a:rPr lang="ru-RU" dirty="0">
                <a:latin typeface="Bookman Old Style" panose="02050604050505020204" pitchFamily="18" charset="0"/>
              </a:rPr>
              <a:t>, то узлы расширяются до тех пор, пока все листья не станут чистыми или пока все листья не будут содержать менее </a:t>
            </a:r>
            <a:r>
              <a:rPr lang="ru-RU" dirty="0" err="1">
                <a:latin typeface="Bookman Old Style" panose="02050604050505020204" pitchFamily="18" charset="0"/>
              </a:rPr>
              <a:t>min_samples_split</a:t>
            </a:r>
            <a:r>
              <a:rPr lang="ru-RU" dirty="0">
                <a:latin typeface="Bookman Old Style" panose="02050604050505020204" pitchFamily="18" charset="0"/>
              </a:rPr>
              <a:t> выборок.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en-US" b="1" dirty="0" err="1">
                <a:latin typeface="Bookman Old Style" panose="02050604050505020204" pitchFamily="18" charset="0"/>
              </a:rPr>
              <a:t>min_samples_split</a:t>
            </a:r>
            <a:r>
              <a:rPr lang="ru-RU" b="1" dirty="0">
                <a:latin typeface="Bookman Old Style" panose="020506040505050202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</a:rPr>
              <a:t>- Минимальное количество выборок, необходимое для разделения внутреннего узла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en-US" b="1" dirty="0" err="1">
                <a:latin typeface="Bookman Old Style" panose="02050604050505020204" pitchFamily="18" charset="0"/>
              </a:rPr>
              <a:t>min_samples_leaf</a:t>
            </a:r>
            <a:r>
              <a:rPr lang="ru-RU" b="1" dirty="0">
                <a:latin typeface="Bookman Old Style" panose="020506040505050202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</a:rPr>
              <a:t>- Минимальное количество выборок, которое должно находиться в листовом узле.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en-US" b="1" dirty="0" err="1">
                <a:latin typeface="Bookman Old Style" panose="02050604050505020204" pitchFamily="18" charset="0"/>
              </a:rPr>
              <a:t>n_jobs</a:t>
            </a:r>
            <a:r>
              <a:rPr lang="ru-RU" b="1" dirty="0">
                <a:latin typeface="Bookman Old Style" panose="02050604050505020204" pitchFamily="18" charset="0"/>
              </a:rPr>
              <a:t> - </a:t>
            </a:r>
            <a:r>
              <a:rPr lang="ru-RU" dirty="0">
                <a:latin typeface="Bookman Old Style" panose="02050604050505020204" pitchFamily="18" charset="0"/>
              </a:rPr>
              <a:t>Количество заданий, которые будут выполняться параллельно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en-US" b="1" dirty="0">
                <a:latin typeface="Bookman Old Style" panose="02050604050505020204" pitchFamily="18" charset="0"/>
              </a:rPr>
              <a:t>verbose </a:t>
            </a:r>
            <a:r>
              <a:rPr lang="en-US" dirty="0">
                <a:latin typeface="Bookman Old Style" panose="02050604050505020204" pitchFamily="18" charset="0"/>
              </a:rPr>
              <a:t>- </a:t>
            </a:r>
            <a:r>
              <a:rPr lang="ru-RU" dirty="0">
                <a:latin typeface="Bookman Old Style" panose="02050604050505020204" pitchFamily="18" charset="0"/>
              </a:rPr>
              <a:t>Управляет точностью при подгонке и прогнозировании.</a:t>
            </a:r>
          </a:p>
        </p:txBody>
      </p:sp>
    </p:spTree>
    <p:extLst>
      <p:ext uri="{BB962C8B-B14F-4D97-AF65-F5344CB8AC3E}">
        <p14:creationId xmlns:p14="http://schemas.microsoft.com/office/powerpoint/2010/main" val="1042350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8" name="Прямоугольник 7"/>
          <p:cNvSpPr/>
          <p:nvPr/>
        </p:nvSpPr>
        <p:spPr>
          <a:xfrm>
            <a:off x="549627" y="1294236"/>
            <a:ext cx="10850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49627" y="610877"/>
            <a:ext cx="99581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Число деревьев — </a:t>
            </a:r>
            <a:r>
              <a:rPr lang="ru-RU" b="1" dirty="0" err="1">
                <a:latin typeface="Bookman Old Style" panose="02050604050505020204" pitchFamily="18" charset="0"/>
              </a:rPr>
              <a:t>n_estimators</a:t>
            </a:r>
            <a:endParaRPr lang="en-US" b="1" dirty="0">
              <a:latin typeface="Bookman Old Style" panose="02050604050505020204" pitchFamily="18" charset="0"/>
            </a:endParaRPr>
          </a:p>
          <a:p>
            <a:endParaRPr lang="en-US" b="1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Чем больше деревьев, тем лучше качество, но время настройки и работы RF также пропорционально увеличиваются. Обратите внимание, что часто при увеличении </a:t>
            </a:r>
            <a:r>
              <a:rPr lang="ru-RU" dirty="0" err="1">
                <a:latin typeface="Bookman Old Style" panose="02050604050505020204" pitchFamily="18" charset="0"/>
              </a:rPr>
              <a:t>n_estimators</a:t>
            </a:r>
            <a:r>
              <a:rPr lang="ru-RU" dirty="0">
                <a:latin typeface="Bookman Old Style" panose="02050604050505020204" pitchFamily="18" charset="0"/>
              </a:rPr>
              <a:t> качество на обучающей выборке повышается (может даже доходить до 100%), а качество на тесте выходит на асимптоту (можно прикинуть, скольких деревьев Вам достаточно).</a:t>
            </a:r>
          </a:p>
          <a:p>
            <a:endParaRPr lang="ru-RU" dirty="0">
              <a:latin typeface="Bookman Old Style" panose="020506040505050202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2526" t="2365" b="1894"/>
          <a:stretch/>
        </p:blipFill>
        <p:spPr>
          <a:xfrm>
            <a:off x="1804227" y="2663874"/>
            <a:ext cx="810488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8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50E76-9A41-691F-6050-F7123B0E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5F-04B7-2D58-0C2D-DC34D7A645D9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50A8F59B-AD35-FC2B-BABD-805FA3456841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9EE66-E0A3-D27D-7788-0942EF905AE5}"/>
              </a:ext>
            </a:extLst>
          </p:cNvPr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Решающее дерево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8DBBAE8-DCDA-29AB-A965-A0C8A20D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EA68E2E-6C92-697C-E815-F8E0D84295C6}"/>
              </a:ext>
            </a:extLst>
          </p:cNvPr>
          <p:cNvSpPr/>
          <p:nvPr/>
        </p:nvSpPr>
        <p:spPr>
          <a:xfrm>
            <a:off x="635669" y="1443841"/>
            <a:ext cx="9954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Решающее дерево (</a:t>
            </a:r>
            <a:r>
              <a:rPr lang="ru-RU" b="1" dirty="0" err="1">
                <a:latin typeface="Bookman Old Style" panose="02050604050505020204" pitchFamily="18" charset="0"/>
              </a:rPr>
              <a:t>Decision</a:t>
            </a:r>
            <a:r>
              <a:rPr lang="ru-RU" b="1" dirty="0">
                <a:latin typeface="Bookman Old Style" panose="02050604050505020204" pitchFamily="18" charset="0"/>
              </a:rPr>
              <a:t> </a:t>
            </a:r>
            <a:r>
              <a:rPr lang="ru-RU" b="1" dirty="0" err="1">
                <a:latin typeface="Bookman Old Style" panose="02050604050505020204" pitchFamily="18" charset="0"/>
              </a:rPr>
              <a:t>tree</a:t>
            </a:r>
            <a:r>
              <a:rPr lang="ru-RU" b="1" dirty="0">
                <a:latin typeface="Bookman Old Style" panose="02050604050505020204" pitchFamily="18" charset="0"/>
              </a:rPr>
              <a:t>) </a:t>
            </a:r>
            <a:r>
              <a:rPr lang="ru-RU" dirty="0">
                <a:latin typeface="Bookman Old Style" panose="02050604050505020204" pitchFamily="18" charset="0"/>
              </a:rPr>
              <a:t>— решение задачи обучения с учителем, основанный на том, как решает задачи прогнозирования человек. В общем случае — это k-</a:t>
            </a:r>
            <a:r>
              <a:rPr lang="ru-RU" dirty="0" err="1">
                <a:latin typeface="Bookman Old Style" panose="02050604050505020204" pitchFamily="18" charset="0"/>
              </a:rPr>
              <a:t>ичное</a:t>
            </a:r>
            <a:r>
              <a:rPr lang="ru-RU" dirty="0">
                <a:latin typeface="Bookman Old Style" panose="02050604050505020204" pitchFamily="18" charset="0"/>
              </a:rPr>
              <a:t> дерево с решающими правилами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</a:rPr>
              <a:t>в </a:t>
            </a:r>
            <a:r>
              <a:rPr lang="ru-RU" dirty="0" err="1">
                <a:latin typeface="Bookman Old Style" panose="02050604050505020204" pitchFamily="18" charset="0"/>
              </a:rPr>
              <a:t>нелистовых</a:t>
            </a:r>
            <a:r>
              <a:rPr lang="ru-RU" dirty="0">
                <a:latin typeface="Bookman Old Style" panose="02050604050505020204" pitchFamily="18" charset="0"/>
              </a:rPr>
              <a:t> вершинах (узлах) и некотором заключении о целевой функции в листовых вершинах (прогнозом). Решающее правило — некоторая функция от объекта, позволяющее определить, в какую из дочерних вершин нужно поместить рассматриваемый объект. В листовых вершинах могут находиться разные объекты: класс, который нужно присвоить попавшему туда объекту (в задаче классификации), вероятности классов (в задаче классификации), непосредственно значение целевой функции (задача регрессии).</a:t>
            </a:r>
          </a:p>
        </p:txBody>
      </p:sp>
    </p:spTree>
    <p:extLst>
      <p:ext uri="{BB962C8B-B14F-4D97-AF65-F5344CB8AC3E}">
        <p14:creationId xmlns:p14="http://schemas.microsoft.com/office/powerpoint/2010/main" val="3237502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8" name="Прямоугольник 7"/>
          <p:cNvSpPr/>
          <p:nvPr/>
        </p:nvSpPr>
        <p:spPr>
          <a:xfrm>
            <a:off x="549627" y="1294236"/>
            <a:ext cx="10850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49627" y="610877"/>
            <a:ext cx="995810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Максимальная глубина деревьев — </a:t>
            </a:r>
            <a:r>
              <a:rPr lang="ru-RU" b="1" dirty="0" err="1">
                <a:latin typeface="Bookman Old Style" panose="02050604050505020204" pitchFamily="18" charset="0"/>
              </a:rPr>
              <a:t>max_depth</a:t>
            </a:r>
            <a:endParaRPr lang="ru-RU" b="1" dirty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Ясно, что чем меньше глубина, тем быстрее строится и работает RF. При увеличении глубины резко возрастает качество на обучении, но и на контроле оно, как правило, увеличивается. Рекомендуется использовать максимальную глубину (кроме случаев, когда объектов слишком много и получаются очень глубокие деревья, построение которых занимает значительное время). При использовании неглубоких деревьев изменение параметров, связанных с ограничением числа объектов в листе и для деления, не приводит к значимому эффекту (листья и так получаются «большими»). Неглубокие деревья рекомендуют использовать в задачах с большим числом шумовых объектов (выбросов)</a:t>
            </a:r>
          </a:p>
        </p:txBody>
      </p:sp>
      <p:pic>
        <p:nvPicPr>
          <p:cNvPr id="2050" name="Picture 2" descr="max_depth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/>
          <a:stretch/>
        </p:blipFill>
        <p:spPr bwMode="auto">
          <a:xfrm>
            <a:off x="2593910" y="3693082"/>
            <a:ext cx="6487173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721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 err="1">
                <a:solidFill>
                  <a:srgbClr val="004AAD"/>
                </a:solidFill>
                <a:latin typeface="Bookman Old Style" panose="02050604050505020204" pitchFamily="18" charset="0"/>
              </a:rPr>
              <a:t>RandomForestClassifier</a:t>
            </a:r>
            <a:r>
              <a:rPr lang="en-US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()</a:t>
            </a:r>
            <a:endParaRPr lang="ru-RU" sz="4800" dirty="0">
              <a:solidFill>
                <a:srgbClr val="004AAD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49627" y="1294236"/>
            <a:ext cx="10850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Bookman Old Style" panose="020506040505050202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0" y="1399073"/>
            <a:ext cx="91344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401145" y="475743"/>
            <a:ext cx="1155632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3600" dirty="0">
                <a:solidFill>
                  <a:srgbClr val="004AAD"/>
                </a:solidFill>
                <a:latin typeface="Bookman Old Style" panose="02050604050505020204" pitchFamily="18" charset="0"/>
              </a:rPr>
              <a:t>Методы, применимые к </a:t>
            </a:r>
            <a:r>
              <a:rPr lang="en-US" sz="3600" dirty="0" err="1">
                <a:solidFill>
                  <a:srgbClr val="004AAD"/>
                </a:solidFill>
                <a:latin typeface="Bookman Old Style" panose="02050604050505020204" pitchFamily="18" charset="0"/>
              </a:rPr>
              <a:t>RandomForestClassifier</a:t>
            </a:r>
            <a:r>
              <a:rPr lang="en-US" sz="3600" dirty="0">
                <a:solidFill>
                  <a:srgbClr val="004AAD"/>
                </a:solidFill>
                <a:latin typeface="Bookman Old Style" panose="02050604050505020204" pitchFamily="18" charset="0"/>
              </a:rPr>
              <a:t>()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49627" y="1108653"/>
            <a:ext cx="10850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35670" y="1293319"/>
            <a:ext cx="1047273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Bookman Old Style" panose="02050604050505020204" pitchFamily="18" charset="0"/>
              </a:rPr>
              <a:t>get_params</a:t>
            </a:r>
            <a:r>
              <a:rPr lang="en-US" b="1" dirty="0">
                <a:latin typeface="Bookman Old Style" panose="02050604050505020204" pitchFamily="18" charset="0"/>
              </a:rPr>
              <a:t>(deep=True)</a:t>
            </a:r>
            <a:r>
              <a:rPr lang="ru-RU" b="1" dirty="0">
                <a:latin typeface="Bookman Old Style" panose="02050604050505020204" pitchFamily="18" charset="0"/>
              </a:rPr>
              <a:t> </a:t>
            </a:r>
            <a:endParaRPr lang="en-US" b="1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Возвращает параметры для оценки. Имена параметров сопоставлены с их значениями</a:t>
            </a:r>
            <a:endParaRPr lang="en-US" dirty="0">
              <a:latin typeface="Bookman Old Style" panose="02050604050505020204" pitchFamily="18" charset="0"/>
            </a:endParaRPr>
          </a:p>
          <a:p>
            <a:endParaRPr lang="en-US" dirty="0">
              <a:latin typeface="Bookman Old Style" panose="02050604050505020204" pitchFamily="18" charset="0"/>
            </a:endParaRPr>
          </a:p>
          <a:p>
            <a:r>
              <a:rPr lang="en-US" b="1" dirty="0">
                <a:latin typeface="Bookman Old Style" panose="02050604050505020204" pitchFamily="18" charset="0"/>
              </a:rPr>
              <a:t>score() </a:t>
            </a:r>
          </a:p>
          <a:p>
            <a:r>
              <a:rPr lang="ru-RU" dirty="0">
                <a:latin typeface="Bookman Old Style" panose="02050604050505020204" pitchFamily="18" charset="0"/>
              </a:rPr>
              <a:t>Возвращает среднюю точность данных испытаний</a:t>
            </a:r>
            <a:endParaRPr lang="en-US" dirty="0">
              <a:latin typeface="Bookman Old Style" panose="02050604050505020204" pitchFamily="18" charset="0"/>
            </a:endParaRPr>
          </a:p>
          <a:p>
            <a:endParaRPr lang="en-US" dirty="0">
              <a:latin typeface="Bookman Old Style" panose="02050604050505020204" pitchFamily="18" charset="0"/>
            </a:endParaRPr>
          </a:p>
          <a:p>
            <a:r>
              <a:rPr lang="en-US" b="1" dirty="0">
                <a:latin typeface="Bookman Old Style" panose="02050604050505020204" pitchFamily="18" charset="0"/>
              </a:rPr>
              <a:t>predict(X)</a:t>
            </a:r>
            <a:r>
              <a:rPr lang="ru-RU" dirty="0">
                <a:latin typeface="Bookman Old Style" panose="02050604050505020204" pitchFamily="18" charset="0"/>
              </a:rPr>
              <a:t>	</a:t>
            </a:r>
          </a:p>
          <a:p>
            <a:r>
              <a:rPr lang="ru-RU" dirty="0">
                <a:latin typeface="Bookman Old Style" panose="02050604050505020204" pitchFamily="18" charset="0"/>
              </a:rPr>
              <a:t>Предсказать класс для </a:t>
            </a:r>
            <a:r>
              <a:rPr lang="en-US" dirty="0">
                <a:latin typeface="Bookman Old Style" panose="02050604050505020204" pitchFamily="18" charset="0"/>
              </a:rPr>
              <a:t>X.</a:t>
            </a:r>
            <a:endParaRPr lang="ru-RU" dirty="0">
              <a:latin typeface="Bookman Old Style" panose="020506040505050202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64" y="3786309"/>
            <a:ext cx="10344150" cy="1200150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699964" y="5373253"/>
            <a:ext cx="10699978" cy="12631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3174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{'bootstrap': True,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ccp_alpha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0.0,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class_weight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None, 'criterion':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gini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max_depth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None,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max_features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sqrt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max_leaf_nodes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None,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max_samples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None,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min_impurity_decrease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0.0,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min_samples_leaf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1,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min_samples_split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2,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min_weight_fraction_leaf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0.0,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n_estimators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100,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n_jobs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None,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oob_score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False,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None, 'verbose': 0, '</a:t>
            </a:r>
            <a:r>
              <a:rPr lang="en-US" altLang="ru-RU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warm_start</a:t>
            </a:r>
            <a:r>
              <a:rPr lang="en-US" alt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': False}</a:t>
            </a:r>
          </a:p>
        </p:txBody>
      </p:sp>
    </p:spTree>
    <p:extLst>
      <p:ext uri="{BB962C8B-B14F-4D97-AF65-F5344CB8AC3E}">
        <p14:creationId xmlns:p14="http://schemas.microsoft.com/office/powerpoint/2010/main" val="134478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Сравнение </a:t>
            </a:r>
            <a:r>
              <a:rPr lang="en-US" sz="4800" dirty="0" err="1">
                <a:solidFill>
                  <a:srgbClr val="004AAD"/>
                </a:solidFill>
                <a:latin typeface="Bookman Old Style" panose="02050604050505020204" pitchFamily="18" charset="0"/>
              </a:rPr>
              <a:t>RandomForestClassifier</a:t>
            </a:r>
            <a:r>
              <a:rPr lang="en-US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()</a:t>
            </a:r>
            <a:endParaRPr lang="ru-RU" sz="4800" dirty="0">
              <a:solidFill>
                <a:srgbClr val="004AAD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654022" y="1411123"/>
            <a:ext cx="10850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Bookman Old Style" panose="020506040505050202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568" y="5399691"/>
            <a:ext cx="3752850" cy="108585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07107" y="5399691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AAD"/>
                </a:solidFill>
                <a:latin typeface="Bookman Old Style" panose="02050604050505020204" pitchFamily="18" charset="0"/>
              </a:rPr>
              <a:t>RandomForestClassifier</a:t>
            </a:r>
            <a:r>
              <a:rPr lang="en-US" dirty="0">
                <a:solidFill>
                  <a:srgbClr val="004AAD"/>
                </a:solidFill>
                <a:latin typeface="Bookman Old Style" panose="02050604050505020204" pitchFamily="18" charset="0"/>
              </a:rPr>
              <a:t>()</a:t>
            </a:r>
            <a:endParaRPr lang="ru-RU" dirty="0">
              <a:solidFill>
                <a:srgbClr val="004AAD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7108" y="1793146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4AAD"/>
                </a:solidFill>
                <a:latin typeface="Bookman Old Style" panose="02050604050505020204" pitchFamily="18" charset="0"/>
              </a:rPr>
              <a:t>DecisionTreeClassifier</a:t>
            </a:r>
            <a:r>
              <a:rPr lang="en-US" dirty="0">
                <a:solidFill>
                  <a:srgbClr val="004AAD"/>
                </a:solidFill>
                <a:latin typeface="Bookman Old Style" panose="02050604050505020204" pitchFamily="18" charset="0"/>
              </a:rPr>
              <a:t>()</a:t>
            </a:r>
            <a:endParaRPr lang="ru-RU" dirty="0">
              <a:solidFill>
                <a:srgbClr val="004AAD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07107" y="3384436"/>
            <a:ext cx="3642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4AAD"/>
                </a:solidFill>
                <a:latin typeface="Bookman Old Style" panose="02050604050505020204" pitchFamily="18" charset="0"/>
              </a:rPr>
              <a:t>Метод </a:t>
            </a:r>
            <a:r>
              <a:rPr lang="en-US" dirty="0">
                <a:solidFill>
                  <a:srgbClr val="004AAD"/>
                </a:solidFill>
                <a:latin typeface="Bookman Old Style" panose="02050604050505020204" pitchFamily="18" charset="0"/>
              </a:rPr>
              <a:t>k-</a:t>
            </a:r>
            <a:r>
              <a:rPr lang="ru-RU" dirty="0" err="1">
                <a:solidFill>
                  <a:srgbClr val="004AAD"/>
                </a:solidFill>
                <a:latin typeface="Bookman Old Style" panose="02050604050505020204" pitchFamily="18" charset="0"/>
              </a:rPr>
              <a:t>ближайщих</a:t>
            </a:r>
            <a:r>
              <a:rPr lang="ru-RU" dirty="0">
                <a:solidFill>
                  <a:srgbClr val="004AAD"/>
                </a:solidFill>
                <a:latin typeface="Bookman Old Style" panose="02050604050505020204" pitchFamily="18" charset="0"/>
              </a:rPr>
              <a:t> соседей: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000" y="3384436"/>
            <a:ext cx="5638800" cy="18097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/>
          <a:srcRect l="695"/>
          <a:stretch/>
        </p:blipFill>
        <p:spPr>
          <a:xfrm>
            <a:off x="4991878" y="1187564"/>
            <a:ext cx="519291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5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Преимущества алгоритма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49627" y="1294236"/>
            <a:ext cx="10850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35670" y="1585574"/>
            <a:ext cx="105050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Высокая точность предсказания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Не требует тщательной настройки параметров, хорошо работает из коробки.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Практически не чувствителен к выбросам в данных из-за случайного </a:t>
            </a:r>
            <a:r>
              <a:rPr lang="ru-RU" dirty="0" err="1">
                <a:latin typeface="Bookman Old Style" panose="02050604050505020204" pitchFamily="18" charset="0"/>
              </a:rPr>
              <a:t>семплирования</a:t>
            </a:r>
            <a:r>
              <a:rPr lang="ru-RU" dirty="0">
                <a:latin typeface="Bookman Old Style" panose="02050604050505020204" pitchFamily="18" charset="0"/>
              </a:rPr>
              <a:t> (</a:t>
            </a:r>
            <a:r>
              <a:rPr lang="ru-RU" dirty="0" err="1">
                <a:latin typeface="Bookman Old Style" panose="02050604050505020204" pitchFamily="18" charset="0"/>
              </a:rPr>
              <a:t>random</a:t>
            </a:r>
            <a:r>
              <a:rPr lang="ru-RU" dirty="0">
                <a:latin typeface="Bookman Old Style" panose="02050604050505020204" pitchFamily="18" charset="0"/>
              </a:rPr>
              <a:t> </a:t>
            </a:r>
            <a:r>
              <a:rPr lang="ru-RU" dirty="0" err="1">
                <a:latin typeface="Bookman Old Style" panose="02050604050505020204" pitchFamily="18" charset="0"/>
              </a:rPr>
              <a:t>sample</a:t>
            </a:r>
            <a:r>
              <a:rPr lang="ru-RU" dirty="0">
                <a:latin typeface="Bookman Old Style" panose="02050604050505020204" pitchFamily="18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Не чувствителен к масштабированию и к другим монотонным преобразованиям значений признаков.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Редко переобучается. На практике добавление деревьев только улучшает композицию.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В случае наличия проблемы переобучения, она преодолевается путем усреднения или объединения результатов различных деревьев решений.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Способен эффективно обрабатывать данные с большим числом признаков и классов.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Высокая </a:t>
            </a:r>
            <a:r>
              <a:rPr lang="ru-RU" dirty="0" err="1">
                <a:latin typeface="Bookman Old Style" panose="02050604050505020204" pitchFamily="18" charset="0"/>
              </a:rPr>
              <a:t>параллелизуемость</a:t>
            </a:r>
            <a:r>
              <a:rPr lang="ru-RU" dirty="0">
                <a:latin typeface="Bookman Old Style" panose="02050604050505020204" pitchFamily="18" charset="0"/>
              </a:rPr>
              <a:t> и масштабируемость.</a:t>
            </a:r>
          </a:p>
        </p:txBody>
      </p:sp>
    </p:spTree>
    <p:extLst>
      <p:ext uri="{BB962C8B-B14F-4D97-AF65-F5344CB8AC3E}">
        <p14:creationId xmlns:p14="http://schemas.microsoft.com/office/powerpoint/2010/main" val="3906186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Недостатки алгоритма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49627" y="1294236"/>
            <a:ext cx="10850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Bookman Old Style" panose="020506040505050202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35671" y="1585574"/>
            <a:ext cx="102998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Для реализации алгоритма случайного дерева требуется значительный объем вычислительных ресурсов.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Большой размер моделей.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Построение случайного леса отнимает больше времени, чем деревья решений или линейные алгоритмы.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Если данные содержат группы признаков с корреляцией, которые имеют схожую значимость для меток, то предпочтение отдается небольшим группам перед большими, что ведет к </a:t>
            </a:r>
            <a:r>
              <a:rPr lang="ru-RU" dirty="0" err="1">
                <a:latin typeface="Bookman Old Style" panose="02050604050505020204" pitchFamily="18" charset="0"/>
              </a:rPr>
              <a:t>недообучению</a:t>
            </a:r>
            <a:r>
              <a:rPr lang="ru-RU" dirty="0">
                <a:latin typeface="Bookman Old Style" panose="0205060405050502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Процесс прогнозирования с использованием случайных лесов очень трудоемкий по сравнению с другими алгоритмами.</a:t>
            </a:r>
          </a:p>
        </p:txBody>
      </p:sp>
    </p:spTree>
    <p:extLst>
      <p:ext uri="{BB962C8B-B14F-4D97-AF65-F5344CB8AC3E}">
        <p14:creationId xmlns:p14="http://schemas.microsoft.com/office/powerpoint/2010/main" val="415163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Решающее дерево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35669" y="1443841"/>
            <a:ext cx="9954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Чаще всего на практике используются двоичные решающие деревья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69" y="2347407"/>
            <a:ext cx="4200665" cy="277099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460033" y="2131014"/>
            <a:ext cx="677402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Пример: 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Клиент приходит в банк и просит выдать ему кредит, то сотрудник банка начинает проверять условия: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1. Какой возраст у клиента? </a:t>
            </a:r>
            <a:r>
              <a:rPr lang="ru-RU" i="1" dirty="0">
                <a:latin typeface="Bookman Old Style" panose="02050604050505020204" pitchFamily="18" charset="0"/>
              </a:rPr>
              <a:t>Если меньше 18, то отказываем в кредите, иначе</a:t>
            </a:r>
          </a:p>
          <a:p>
            <a:r>
              <a:rPr lang="ru-RU" i="1" dirty="0">
                <a:latin typeface="Bookman Old Style" panose="02050604050505020204" pitchFamily="18" charset="0"/>
              </a:rPr>
              <a:t>продолжаем.</a:t>
            </a:r>
          </a:p>
          <a:p>
            <a:r>
              <a:rPr lang="ru-RU" dirty="0">
                <a:latin typeface="Bookman Old Style" panose="02050604050505020204" pitchFamily="18" charset="0"/>
              </a:rPr>
              <a:t>2. Какая зарплата у клиента? </a:t>
            </a:r>
            <a:r>
              <a:rPr lang="ru-RU" i="1" dirty="0">
                <a:latin typeface="Bookman Old Style" panose="02050604050505020204" pitchFamily="18" charset="0"/>
              </a:rPr>
              <a:t>Если меньше 50 тысяч рублей, то переходим к шагу</a:t>
            </a:r>
          </a:p>
          <a:p>
            <a:r>
              <a:rPr lang="ru-RU" i="1" dirty="0">
                <a:latin typeface="Bookman Old Style" panose="02050604050505020204" pitchFamily="18" charset="0"/>
              </a:rPr>
              <a:t>3, иначе к шагу 4.</a:t>
            </a:r>
          </a:p>
          <a:p>
            <a:r>
              <a:rPr lang="ru-RU" dirty="0">
                <a:latin typeface="Bookman Old Style" panose="02050604050505020204" pitchFamily="18" charset="0"/>
              </a:rPr>
              <a:t>3. Какой стаж у клиента? </a:t>
            </a:r>
            <a:r>
              <a:rPr lang="ru-RU" i="1" dirty="0">
                <a:latin typeface="Bookman Old Style" panose="02050604050505020204" pitchFamily="18" charset="0"/>
              </a:rPr>
              <a:t>Если меньше 10 лет, то не выдаем кредит, иначе выдаем.</a:t>
            </a:r>
          </a:p>
          <a:p>
            <a:r>
              <a:rPr lang="ru-RU" dirty="0">
                <a:latin typeface="Bookman Old Style" panose="02050604050505020204" pitchFamily="18" charset="0"/>
              </a:rPr>
              <a:t>4. Есть ли у клиента другие кредиты? </a:t>
            </a:r>
            <a:r>
              <a:rPr lang="ru-RU" i="1" dirty="0">
                <a:latin typeface="Bookman Old Style" panose="02050604050505020204" pitchFamily="18" charset="0"/>
              </a:rPr>
              <a:t>Если есть, то отказываем, иначе выдаем.</a:t>
            </a:r>
          </a:p>
        </p:txBody>
      </p:sp>
    </p:spTree>
    <p:extLst>
      <p:ext uri="{BB962C8B-B14F-4D97-AF65-F5344CB8AC3E}">
        <p14:creationId xmlns:p14="http://schemas.microsoft.com/office/powerpoint/2010/main" val="62465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Дерево решений. Пример</a:t>
            </a:r>
          </a:p>
          <a:p>
            <a:endParaRPr lang="ru-RU" sz="4800" dirty="0">
              <a:solidFill>
                <a:srgbClr val="004AAD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8694" y="1623008"/>
            <a:ext cx="7220728" cy="44116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r="13400"/>
          <a:stretch/>
        </p:blipFill>
        <p:spPr>
          <a:xfrm>
            <a:off x="635669" y="2347407"/>
            <a:ext cx="3637751" cy="27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Критерии останова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95739" y="1720840"/>
            <a:ext cx="824826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Можно придумать большое количестве </a:t>
            </a:r>
            <a:r>
              <a:rPr lang="ru-RU" b="1" dirty="0">
                <a:latin typeface="Bookman Old Style" panose="02050604050505020204" pitchFamily="18" charset="0"/>
              </a:rPr>
              <a:t>критериев останова</a:t>
            </a:r>
            <a:r>
              <a:rPr lang="ru-RU" dirty="0">
                <a:latin typeface="Bookman Old Style" panose="02050604050505020204" pitchFamily="18" charset="0"/>
              </a:rPr>
              <a:t>. 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Некоторые ограничения и критерии: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Ограничение максимальной глубины дерева.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Ограничение минимального числа объектов в листе.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Ограничение максимального количества листьев в дереве.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Останов в случае, если все объекты в листе относятся к одному классу.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Требование, что функционал качества улучшался как минимум на s процентов. 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С помощью грамотного выбора подобных критериев и их параметров можно существенно повлиять на качество дерева. 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i="1" dirty="0">
                <a:latin typeface="Bookman Old Style" panose="02050604050505020204" pitchFamily="18" charset="0"/>
              </a:rPr>
              <a:t>Тем не менее, такой подбор является </a:t>
            </a:r>
            <a:r>
              <a:rPr lang="ru-RU" i="1" dirty="0" err="1">
                <a:latin typeface="Bookman Old Style" panose="02050604050505020204" pitchFamily="18" charset="0"/>
              </a:rPr>
              <a:t>трудозатратным</a:t>
            </a:r>
            <a:r>
              <a:rPr lang="ru-RU" i="1" dirty="0">
                <a:latin typeface="Bookman Old Style" panose="02050604050505020204" pitchFamily="18" charset="0"/>
              </a:rPr>
              <a:t> и требует проведения кросс-валидации.</a:t>
            </a:r>
          </a:p>
        </p:txBody>
      </p:sp>
    </p:spTree>
    <p:extLst>
      <p:ext uri="{BB962C8B-B14F-4D97-AF65-F5344CB8AC3E}">
        <p14:creationId xmlns:p14="http://schemas.microsoft.com/office/powerpoint/2010/main" val="221279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635670" y="448900"/>
            <a:ext cx="115563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004AAD"/>
                </a:solidFill>
                <a:latin typeface="Bookman Old Style" panose="02050604050505020204" pitchFamily="18" charset="0"/>
              </a:rPr>
              <a:t> Методы стрижки дерева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95739" y="1720840"/>
            <a:ext cx="101890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Стрижка дерева является альтернативой критериям останова, описанным выше. При использовании стрижки сначала строится переобученное дерево (например,</a:t>
            </a:r>
          </a:p>
          <a:p>
            <a:r>
              <a:rPr lang="ru-RU" dirty="0">
                <a:latin typeface="Bookman Old Style" panose="02050604050505020204" pitchFamily="18" charset="0"/>
              </a:rPr>
              <a:t>до тех пор, пока в каждом листе не окажется по одному объекту), а затем производится оптимизация его структуры с целью улучшения обобщающей способности. Существует ряд исследований, показывающих, что стрижка позволяет достичь лучшего качества по сравнению с ранним остановом построения дерева на основе различных критериев.</a:t>
            </a:r>
            <a:endParaRPr lang="en-US" dirty="0">
              <a:latin typeface="Bookman Old Style" panose="02050604050505020204" pitchFamily="18" charset="0"/>
            </a:endParaRP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Тем не менее, на данный момент методы стрижки редко используются и не</a:t>
            </a:r>
          </a:p>
          <a:p>
            <a:r>
              <a:rPr lang="ru-RU" dirty="0">
                <a:latin typeface="Bookman Old Style" panose="02050604050505020204" pitchFamily="18" charset="0"/>
              </a:rPr>
              <a:t>реализованы в большинстве библиотек для анализа данных. Причина заключается</a:t>
            </a:r>
          </a:p>
          <a:p>
            <a:r>
              <a:rPr lang="ru-RU" dirty="0">
                <a:latin typeface="Bookman Old Style" panose="02050604050505020204" pitchFamily="18" charset="0"/>
              </a:rPr>
              <a:t>в том, что деревья сами по себе являются слабыми алгоритмами и не представляют большого интереса, а при использовании в композициях они либо должны быть</a:t>
            </a:r>
          </a:p>
          <a:p>
            <a:r>
              <a:rPr lang="ru-RU" dirty="0">
                <a:latin typeface="Bookman Old Style" panose="02050604050505020204" pitchFamily="18" charset="0"/>
              </a:rPr>
              <a:t>переобучены (в случайных лесах), либо должны иметь очень небольшую глубину (в</a:t>
            </a:r>
          </a:p>
          <a:p>
            <a:r>
              <a:rPr lang="ru-RU" dirty="0" err="1">
                <a:latin typeface="Bookman Old Style" panose="02050604050505020204" pitchFamily="18" charset="0"/>
              </a:rPr>
              <a:t>бустинге</a:t>
            </a:r>
            <a:r>
              <a:rPr lang="ru-RU" dirty="0">
                <a:latin typeface="Bookman Old Style" panose="02050604050505020204" pitchFamily="18" charset="0"/>
              </a:rPr>
              <a:t>), из-за чего необходимость в стрижке отпадает.</a:t>
            </a:r>
          </a:p>
        </p:txBody>
      </p:sp>
    </p:spTree>
    <p:extLst>
      <p:ext uri="{BB962C8B-B14F-4D97-AF65-F5344CB8AC3E}">
        <p14:creationId xmlns:p14="http://schemas.microsoft.com/office/powerpoint/2010/main" val="398072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440534" y="453318"/>
            <a:ext cx="11556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000" dirty="0">
                <a:solidFill>
                  <a:srgbClr val="004AAD"/>
                </a:solidFill>
                <a:latin typeface="Bookman Old Style" panose="02050604050505020204" pitchFamily="18" charset="0"/>
              </a:rPr>
              <a:t>Метод обработки пропущенных значений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295" y="2384229"/>
            <a:ext cx="8017935" cy="34323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295" y="1187101"/>
            <a:ext cx="8057921" cy="126053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74171" y="5995901"/>
            <a:ext cx="11601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Bookman Old Style" panose="02050604050505020204" pitchFamily="18" charset="0"/>
              </a:rPr>
              <a:t>SimpleImputer</a:t>
            </a:r>
            <a:r>
              <a:rPr lang="en-US" b="1" dirty="0">
                <a:latin typeface="Bookman Old Style" panose="020506040505050202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</a:rPr>
              <a:t>заменит пропущенные значения, используя описательную статистику (например, среднее, медиану или наиболее частое значение) по каждому столбцу или используя постоянное значение.</a:t>
            </a:r>
          </a:p>
        </p:txBody>
      </p:sp>
    </p:spTree>
    <p:extLst>
      <p:ext uri="{BB962C8B-B14F-4D97-AF65-F5344CB8AC3E}">
        <p14:creationId xmlns:p14="http://schemas.microsoft.com/office/powerpoint/2010/main" val="357372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440534" y="453318"/>
            <a:ext cx="11556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000" dirty="0">
                <a:solidFill>
                  <a:srgbClr val="004AAD"/>
                </a:solidFill>
                <a:latin typeface="Bookman Old Style" panose="02050604050505020204" pitchFamily="18" charset="0"/>
              </a:rPr>
              <a:t>Метод обработки пропущенных значений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37383" y="2569569"/>
            <a:ext cx="9161473" cy="2323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</a:rPr>
              <a:t>sklearn.impute</a:t>
            </a:r>
            <a:r>
              <a:rPr lang="en-US" sz="2000" dirty="0">
                <a:latin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</a:rPr>
              <a:t>SimpleImputer</a:t>
            </a:r>
            <a:endParaRPr lang="en-US" sz="2000" dirty="0">
              <a:latin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def</a:t>
            </a:r>
            <a:r>
              <a:rPr lang="en-US" sz="2000" dirty="0">
                <a:latin typeface="Consolas" panose="020B0609020204030204" pitchFamily="49" charset="0"/>
              </a:rPr>
              <a:t> impute(dataset):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imputer = </a:t>
            </a:r>
            <a:r>
              <a:rPr lang="en-US" sz="2000" dirty="0" err="1">
                <a:latin typeface="Consolas" panose="020B0609020204030204" pitchFamily="49" charset="0"/>
              </a:rPr>
              <a:t>SimpleImputer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missing_values</a:t>
            </a:r>
            <a:r>
              <a:rPr lang="en-US" sz="2000" dirty="0">
                <a:latin typeface="Consolas" panose="020B0609020204030204" pitchFamily="49" charset="0"/>
              </a:rPr>
              <a:t>=nan, strategy="mean")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imputer.fit</a:t>
            </a:r>
            <a:r>
              <a:rPr lang="en-US" sz="2000" dirty="0">
                <a:latin typeface="Consolas" panose="020B0609020204030204" pitchFamily="49" charset="0"/>
              </a:rPr>
              <a:t>(dataset)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</a:rPr>
              <a:t>imputer.transform</a:t>
            </a:r>
            <a:r>
              <a:rPr lang="en-US" sz="2000" dirty="0">
                <a:latin typeface="Consolas" panose="020B0609020204030204" pitchFamily="49" charset="0"/>
              </a:rPr>
              <a:t>(dataset)</a:t>
            </a:r>
            <a:endParaRPr lang="ru-RU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9102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1593</Words>
  <Application>Microsoft Office PowerPoint</Application>
  <PresentationFormat>Широкоэкранный</PresentationFormat>
  <Paragraphs>170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Arial</vt:lpstr>
      <vt:lpstr>AvantGardeGothicCTT</vt:lpstr>
      <vt:lpstr>Bookman Old Style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Дементьева Кристина</dc:creator>
  <cp:lastModifiedBy>Дементьева Кристина</cp:lastModifiedBy>
  <cp:revision>9</cp:revision>
  <dcterms:created xsi:type="dcterms:W3CDTF">2025-09-01T08:17:57Z</dcterms:created>
  <dcterms:modified xsi:type="dcterms:W3CDTF">2025-09-30T08:34:43Z</dcterms:modified>
</cp:coreProperties>
</file>